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74"/>
    <p:sldMasterId id="2147483660" r:id="rId375"/>
  </p:sldMasterIdLst>
  <p:notesMasterIdLst>
    <p:notesMasterId r:id="rId407"/>
  </p:notesMasterIdLst>
  <p:sldIdLst>
    <p:sldId id="294" r:id="rId376"/>
    <p:sldId id="293" r:id="rId377"/>
    <p:sldId id="292" r:id="rId378"/>
    <p:sldId id="288" r:id="rId379"/>
    <p:sldId id="258" r:id="rId380"/>
    <p:sldId id="269" r:id="rId381"/>
    <p:sldId id="270" r:id="rId382"/>
    <p:sldId id="271" r:id="rId383"/>
    <p:sldId id="298" r:id="rId384"/>
    <p:sldId id="295" r:id="rId385"/>
    <p:sldId id="296" r:id="rId386"/>
    <p:sldId id="302" r:id="rId387"/>
    <p:sldId id="299" r:id="rId388"/>
    <p:sldId id="300" r:id="rId389"/>
    <p:sldId id="301" r:id="rId390"/>
    <p:sldId id="297" r:id="rId391"/>
    <p:sldId id="265" r:id="rId392"/>
    <p:sldId id="272" r:id="rId393"/>
    <p:sldId id="273" r:id="rId394"/>
    <p:sldId id="274" r:id="rId395"/>
    <p:sldId id="275" r:id="rId396"/>
    <p:sldId id="276" r:id="rId397"/>
    <p:sldId id="278" r:id="rId398"/>
    <p:sldId id="279" r:id="rId399"/>
    <p:sldId id="280" r:id="rId400"/>
    <p:sldId id="282" r:id="rId401"/>
    <p:sldId id="281" r:id="rId402"/>
    <p:sldId id="283" r:id="rId403"/>
    <p:sldId id="287" r:id="rId404"/>
    <p:sldId id="267" r:id="rId405"/>
    <p:sldId id="285" r:id="rId40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4" autoAdjust="0"/>
    <p:restoredTop sz="86327" autoAdjust="0"/>
  </p:normalViewPr>
  <p:slideViewPr>
    <p:cSldViewPr snapToGrid="0">
      <p:cViewPr varScale="1">
        <p:scale>
          <a:sx n="76" d="100"/>
          <a:sy n="76" d="100"/>
        </p:scale>
        <p:origin x="126" y="510"/>
      </p:cViewPr>
      <p:guideLst/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slide" Target="slides/slide2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402" Type="http://schemas.openxmlformats.org/officeDocument/2006/relationships/slide" Target="slides/slide2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customXml" Target="../customXml/item367.xml"/><Relationship Id="rId388" Type="http://schemas.openxmlformats.org/officeDocument/2006/relationships/slide" Target="slides/slide13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slide" Target="slides/slide3.xml"/><Relationship Id="rId399" Type="http://schemas.openxmlformats.org/officeDocument/2006/relationships/slide" Target="slides/slide24.xml"/><Relationship Id="rId403" Type="http://schemas.openxmlformats.org/officeDocument/2006/relationships/slide" Target="slides/slide28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slide" Target="slides/slide14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slide" Target="slides/slide4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slide" Target="slides/slide15.xml"/><Relationship Id="rId404" Type="http://schemas.openxmlformats.org/officeDocument/2006/relationships/slide" Target="slides/slide2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5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slide" Target="slides/slide16.xml"/><Relationship Id="rId405" Type="http://schemas.openxmlformats.org/officeDocument/2006/relationships/slide" Target="slides/slide30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slide" Target="slides/slide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slide" Target="slides/slide31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slide" Target="slides/slide17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slide" Target="slides/slide7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slide" Target="slides/slide18.xml"/><Relationship Id="rId407" Type="http://schemas.openxmlformats.org/officeDocument/2006/relationships/notesMaster" Target="notesMasters/notesMaster1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slide" Target="slides/slide8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slide" Target="slides/slide19.xml"/><Relationship Id="rId408" Type="http://schemas.openxmlformats.org/officeDocument/2006/relationships/presProps" Target="presProps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slide" Target="slides/slide9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slideMaster" Target="slideMasters/slideMaster1.xml"/><Relationship Id="rId395" Type="http://schemas.openxmlformats.org/officeDocument/2006/relationships/slide" Target="slides/slide20.xml"/><Relationship Id="rId409" Type="http://schemas.openxmlformats.org/officeDocument/2006/relationships/viewProps" Target="viewProps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slide" Target="slides/slide10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theme" Target="theme/theme1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Master" Target="slideMasters/slideMaster2.xml"/><Relationship Id="rId396" Type="http://schemas.openxmlformats.org/officeDocument/2006/relationships/slide" Target="slides/slide21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slide" Target="slides/slide25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slide" Target="slides/slide1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tableStyles" Target="tableStyles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slide" Target="slides/slide1.xml"/><Relationship Id="rId397" Type="http://schemas.openxmlformats.org/officeDocument/2006/relationships/slide" Target="slides/slide22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slide" Target="slides/slide26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slide" Target="slides/slide1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microsoft.com/office/2015/10/relationships/revisionInfo" Target="revisionInfo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slide" Target="slides/slide2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31-4FAD-8A2E-D4AA66AD1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31-4FAD-8A2E-D4AA66AD13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31-4FAD-8A2E-D4AA66AD13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31-4FAD-8A2E-D4AA66AD132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58045445751658E-2"/>
          <c:y val="0"/>
          <c:w val="0.55464952134236511"/>
          <c:h val="0.567567567567567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69B-85D6-D10C7D3FCF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69B-85D6-D10C7D3FCF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69B-85D6-D10C7D3FC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one"/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4.9444395921227846E-2"/>
          <c:y val="0.5931126881760227"/>
          <c:w val="0.3258978542238698"/>
          <c:h val="0.34021410660917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264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156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ustomXml" Target="../../customXml/item342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82.xml"/><Relationship Id="rId1" Type="http://schemas.openxmlformats.org/officeDocument/2006/relationships/customXml" Target="../../customXml/item308.xml"/><Relationship Id="rId6" Type="http://schemas.openxmlformats.org/officeDocument/2006/relationships/customXml" Target="../../customXml/item204.xml"/><Relationship Id="rId5" Type="http://schemas.openxmlformats.org/officeDocument/2006/relationships/customXml" Target="../../customXml/item263.xml"/><Relationship Id="rId4" Type="http://schemas.openxmlformats.org/officeDocument/2006/relationships/customXml" Target="../../customXml/item23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.xml"/><Relationship Id="rId13" Type="http://schemas.openxmlformats.org/officeDocument/2006/relationships/customXml" Target="../../customXml/item253.xml"/><Relationship Id="rId18" Type="http://schemas.openxmlformats.org/officeDocument/2006/relationships/slide" Target="slide29.xml"/><Relationship Id="rId3" Type="http://schemas.openxmlformats.org/officeDocument/2006/relationships/customXml" Target="../../customXml/item206.xml"/><Relationship Id="rId7" Type="http://schemas.openxmlformats.org/officeDocument/2006/relationships/customXml" Target="../../customXml/item19.xml"/><Relationship Id="rId12" Type="http://schemas.openxmlformats.org/officeDocument/2006/relationships/customXml" Target="../../customXml/item94.xml"/><Relationship Id="rId17" Type="http://schemas.openxmlformats.org/officeDocument/2006/relationships/slide" Target="slide25.xml"/><Relationship Id="rId2" Type="http://schemas.openxmlformats.org/officeDocument/2006/relationships/customXml" Target="../../customXml/item55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225.xml"/><Relationship Id="rId6" Type="http://schemas.openxmlformats.org/officeDocument/2006/relationships/customXml" Target="../../customXml/item116.xml"/><Relationship Id="rId11" Type="http://schemas.openxmlformats.org/officeDocument/2006/relationships/customXml" Target="../../customXml/item335.xml"/><Relationship Id="rId5" Type="http://schemas.openxmlformats.org/officeDocument/2006/relationships/customXml" Target="../../customXml/item343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44.xml"/><Relationship Id="rId19" Type="http://schemas.openxmlformats.org/officeDocument/2006/relationships/slide" Target="slide30.xml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125.xml"/><Relationship Id="rId1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customXml" Target="../../customXml/item162.xml"/><Relationship Id="rId18" Type="http://schemas.openxmlformats.org/officeDocument/2006/relationships/slide" Target="slide29.xml"/><Relationship Id="rId3" Type="http://schemas.openxmlformats.org/officeDocument/2006/relationships/customXml" Target="../../customXml/item186.xml"/><Relationship Id="rId7" Type="http://schemas.openxmlformats.org/officeDocument/2006/relationships/customXml" Target="../../customXml/item91.xml"/><Relationship Id="rId12" Type="http://schemas.openxmlformats.org/officeDocument/2006/relationships/customXml" Target="../../customXml/item120.xml"/><Relationship Id="rId17" Type="http://schemas.openxmlformats.org/officeDocument/2006/relationships/slide" Target="slide25.xml"/><Relationship Id="rId2" Type="http://schemas.openxmlformats.org/officeDocument/2006/relationships/customXml" Target="../../customXml/item42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231.xml"/><Relationship Id="rId6" Type="http://schemas.openxmlformats.org/officeDocument/2006/relationships/customXml" Target="../../customXml/item106.xml"/><Relationship Id="rId11" Type="http://schemas.openxmlformats.org/officeDocument/2006/relationships/customXml" Target="../../customXml/item339.xml"/><Relationship Id="rId5" Type="http://schemas.openxmlformats.org/officeDocument/2006/relationships/customXml" Target="../../customXml/item172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87.xml"/><Relationship Id="rId19" Type="http://schemas.openxmlformats.org/officeDocument/2006/relationships/slide" Target="slide30.xml"/><Relationship Id="rId4" Type="http://schemas.openxmlformats.org/officeDocument/2006/relationships/customXml" Target="../../customXml/item280.xml"/><Relationship Id="rId9" Type="http://schemas.openxmlformats.org/officeDocument/2006/relationships/customXml" Target="../../customXml/item197.xml"/><Relationship Id="rId1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6.xml"/><Relationship Id="rId13" Type="http://schemas.openxmlformats.org/officeDocument/2006/relationships/customXml" Target="../../customXml/item15.xml"/><Relationship Id="rId18" Type="http://schemas.openxmlformats.org/officeDocument/2006/relationships/slide" Target="slide29.xml"/><Relationship Id="rId3" Type="http://schemas.openxmlformats.org/officeDocument/2006/relationships/customXml" Target="../../customXml/item243.xml"/><Relationship Id="rId7" Type="http://schemas.openxmlformats.org/officeDocument/2006/relationships/customXml" Target="../../customXml/item260.xml"/><Relationship Id="rId12" Type="http://schemas.openxmlformats.org/officeDocument/2006/relationships/customXml" Target="../../customXml/item123.xml"/><Relationship Id="rId17" Type="http://schemas.openxmlformats.org/officeDocument/2006/relationships/slide" Target="slide25.xml"/><Relationship Id="rId2" Type="http://schemas.openxmlformats.org/officeDocument/2006/relationships/customXml" Target="../../customXml/item254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113.xml"/><Relationship Id="rId6" Type="http://schemas.openxmlformats.org/officeDocument/2006/relationships/customXml" Target="../../customXml/item25.xml"/><Relationship Id="rId11" Type="http://schemas.openxmlformats.org/officeDocument/2006/relationships/customXml" Target="../../customXml/item187.xml"/><Relationship Id="rId5" Type="http://schemas.openxmlformats.org/officeDocument/2006/relationships/customXml" Target="../../customXml/item6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132.xml"/><Relationship Id="rId19" Type="http://schemas.openxmlformats.org/officeDocument/2006/relationships/slide" Target="slide30.xml"/><Relationship Id="rId4" Type="http://schemas.openxmlformats.org/officeDocument/2006/relationships/customXml" Target="../../customXml/item230.xml"/><Relationship Id="rId9" Type="http://schemas.openxmlformats.org/officeDocument/2006/relationships/customXml" Target="../../customXml/item326.xml"/><Relationship Id="rId1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6.xml"/><Relationship Id="rId13" Type="http://schemas.openxmlformats.org/officeDocument/2006/relationships/customXml" Target="../../customXml/item93.xml"/><Relationship Id="rId18" Type="http://schemas.openxmlformats.org/officeDocument/2006/relationships/slide" Target="slide16.xml"/><Relationship Id="rId3" Type="http://schemas.openxmlformats.org/officeDocument/2006/relationships/customXml" Target="../../customXml/item303.xml"/><Relationship Id="rId21" Type="http://schemas.openxmlformats.org/officeDocument/2006/relationships/slide" Target="slide30.xml"/><Relationship Id="rId7" Type="http://schemas.openxmlformats.org/officeDocument/2006/relationships/customXml" Target="../../customXml/item100.xml"/><Relationship Id="rId12" Type="http://schemas.openxmlformats.org/officeDocument/2006/relationships/customXml" Target="../../customXml/item246.xml"/><Relationship Id="rId17" Type="http://schemas.openxmlformats.org/officeDocument/2006/relationships/slide" Target="slide11.xml"/><Relationship Id="rId2" Type="http://schemas.openxmlformats.org/officeDocument/2006/relationships/customXml" Target="../../customXml/item95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customXml" Target="../../customXml/item58.xml"/><Relationship Id="rId6" Type="http://schemas.openxmlformats.org/officeDocument/2006/relationships/customXml" Target="../../customXml/item288.xml"/><Relationship Id="rId11" Type="http://schemas.openxmlformats.org/officeDocument/2006/relationships/customXml" Target="../../customXml/item64.xml"/><Relationship Id="rId5" Type="http://schemas.openxmlformats.org/officeDocument/2006/relationships/customXml" Target="../../customXml/item176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193.xml"/><Relationship Id="rId19" Type="http://schemas.openxmlformats.org/officeDocument/2006/relationships/slide" Target="slide17.xml"/><Relationship Id="rId4" Type="http://schemas.openxmlformats.org/officeDocument/2006/relationships/customXml" Target="../../customXml/item200.xml"/><Relationship Id="rId9" Type="http://schemas.openxmlformats.org/officeDocument/2006/relationships/customXml" Target="../../customXml/item306.xml"/><Relationship Id="rId14" Type="http://schemas.openxmlformats.org/officeDocument/2006/relationships/slideLayout" Target="../slideLayouts/slideLayout13.xml"/><Relationship Id="rId22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9.xml"/><Relationship Id="rId13" Type="http://schemas.openxmlformats.org/officeDocument/2006/relationships/customXml" Target="../../customXml/item33.xml"/><Relationship Id="rId18" Type="http://schemas.openxmlformats.org/officeDocument/2006/relationships/slide" Target="slide29.xml"/><Relationship Id="rId3" Type="http://schemas.openxmlformats.org/officeDocument/2006/relationships/customXml" Target="../../customXml/item250.xml"/><Relationship Id="rId7" Type="http://schemas.openxmlformats.org/officeDocument/2006/relationships/customXml" Target="../../customXml/item140.xml"/><Relationship Id="rId12" Type="http://schemas.openxmlformats.org/officeDocument/2006/relationships/customXml" Target="../../customXml/item166.xml"/><Relationship Id="rId17" Type="http://schemas.openxmlformats.org/officeDocument/2006/relationships/slide" Target="slide17.xml"/><Relationship Id="rId2" Type="http://schemas.openxmlformats.org/officeDocument/2006/relationships/customXml" Target="../../customXml/item248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212.xml"/><Relationship Id="rId6" Type="http://schemas.openxmlformats.org/officeDocument/2006/relationships/customXml" Target="../../customXml/item305.xml"/><Relationship Id="rId11" Type="http://schemas.openxmlformats.org/officeDocument/2006/relationships/customXml" Target="../../customXml/item112.xml"/><Relationship Id="rId5" Type="http://schemas.openxmlformats.org/officeDocument/2006/relationships/customXml" Target="../../customXml/item314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319.xml"/><Relationship Id="rId19" Type="http://schemas.openxmlformats.org/officeDocument/2006/relationships/slide" Target="slide30.xml"/><Relationship Id="rId4" Type="http://schemas.openxmlformats.org/officeDocument/2006/relationships/customXml" Target="../../customXml/item131.xml"/><Relationship Id="rId9" Type="http://schemas.openxmlformats.org/officeDocument/2006/relationships/customXml" Target="../../customXml/item74.xml"/><Relationship Id="rId14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9.xml"/><Relationship Id="rId13" Type="http://schemas.openxmlformats.org/officeDocument/2006/relationships/customXml" Target="../../customXml/item28.xml"/><Relationship Id="rId18" Type="http://schemas.openxmlformats.org/officeDocument/2006/relationships/slide" Target="slide29.xml"/><Relationship Id="rId3" Type="http://schemas.openxmlformats.org/officeDocument/2006/relationships/customXml" Target="../../customXml/item322.xml"/><Relationship Id="rId7" Type="http://schemas.openxmlformats.org/officeDocument/2006/relationships/customXml" Target="../../customXml/item110.xml"/><Relationship Id="rId12" Type="http://schemas.openxmlformats.org/officeDocument/2006/relationships/customXml" Target="../../customXml/item114.xml"/><Relationship Id="rId17" Type="http://schemas.openxmlformats.org/officeDocument/2006/relationships/slide" Target="slide17.xml"/><Relationship Id="rId2" Type="http://schemas.openxmlformats.org/officeDocument/2006/relationships/customXml" Target="../../customXml/item222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338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34.xml"/><Relationship Id="rId5" Type="http://schemas.openxmlformats.org/officeDocument/2006/relationships/customXml" Target="../../customXml/item331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94.xml"/><Relationship Id="rId19" Type="http://schemas.openxmlformats.org/officeDocument/2006/relationships/slide" Target="slide30.xml"/><Relationship Id="rId4" Type="http://schemas.openxmlformats.org/officeDocument/2006/relationships/customXml" Target="../../customXml/item205.xml"/><Relationship Id="rId9" Type="http://schemas.openxmlformats.org/officeDocument/2006/relationships/customXml" Target="../../customXml/item199.xml"/><Relationship Id="rId1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13" Type="http://schemas.openxmlformats.org/officeDocument/2006/relationships/customXml" Target="../../customXml/item122.xml"/><Relationship Id="rId18" Type="http://schemas.openxmlformats.org/officeDocument/2006/relationships/slide" Target="slide29.xml"/><Relationship Id="rId3" Type="http://schemas.openxmlformats.org/officeDocument/2006/relationships/customXml" Target="../../customXml/item173.xml"/><Relationship Id="rId7" Type="http://schemas.openxmlformats.org/officeDocument/2006/relationships/customXml" Target="../../customXml/item62.xml"/><Relationship Id="rId12" Type="http://schemas.openxmlformats.org/officeDocument/2006/relationships/customXml" Target="../../customXml/item344.xml"/><Relationship Id="rId17" Type="http://schemas.openxmlformats.org/officeDocument/2006/relationships/slide" Target="slide17.xml"/><Relationship Id="rId2" Type="http://schemas.openxmlformats.org/officeDocument/2006/relationships/customXml" Target="../../customXml/item121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245.xml"/><Relationship Id="rId6" Type="http://schemas.openxmlformats.org/officeDocument/2006/relationships/customXml" Target="../../customXml/item23.xml"/><Relationship Id="rId11" Type="http://schemas.openxmlformats.org/officeDocument/2006/relationships/customXml" Target="../../customXml/item27.xml"/><Relationship Id="rId5" Type="http://schemas.openxmlformats.org/officeDocument/2006/relationships/customXml" Target="../../customXml/item281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130.xml"/><Relationship Id="rId19" Type="http://schemas.openxmlformats.org/officeDocument/2006/relationships/slide" Target="slide30.xml"/><Relationship Id="rId4" Type="http://schemas.openxmlformats.org/officeDocument/2006/relationships/customXml" Target="../../customXml/item292.xml"/><Relationship Id="rId9" Type="http://schemas.openxmlformats.org/officeDocument/2006/relationships/customXml" Target="../../customXml/item152.xml"/><Relationship Id="rId14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252.xml"/><Relationship Id="rId7" Type="http://schemas.openxmlformats.org/officeDocument/2006/relationships/customXml" Target="../../customXml/item351.xml"/><Relationship Id="rId12" Type="http://schemas.openxmlformats.org/officeDocument/2006/relationships/slide" Target="slide1.xml"/><Relationship Id="rId2" Type="http://schemas.openxmlformats.org/officeDocument/2006/relationships/customXml" Target="../../customXml/item307.xml"/><Relationship Id="rId1" Type="http://schemas.openxmlformats.org/officeDocument/2006/relationships/customXml" Target="../../customXml/item348.xml"/><Relationship Id="rId6" Type="http://schemas.openxmlformats.org/officeDocument/2006/relationships/customXml" Target="../../customXml/item350.xml"/><Relationship Id="rId11" Type="http://schemas.openxmlformats.org/officeDocument/2006/relationships/slide" Target="slide18.xml"/><Relationship Id="rId5" Type="http://schemas.openxmlformats.org/officeDocument/2006/relationships/customXml" Target="../../customXml/item45.xml"/><Relationship Id="rId10" Type="http://schemas.openxmlformats.org/officeDocument/2006/relationships/slide" Target="slide23.xml"/><Relationship Id="rId4" Type="http://schemas.openxmlformats.org/officeDocument/2006/relationships/customXml" Target="../../customXml/item107.xml"/><Relationship Id="rId9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2.xml"/><Relationship Id="rId13" Type="http://schemas.openxmlformats.org/officeDocument/2006/relationships/slide" Target="slide17.xml"/><Relationship Id="rId3" Type="http://schemas.openxmlformats.org/officeDocument/2006/relationships/customXml" Target="../../customXml/item256.xml"/><Relationship Id="rId7" Type="http://schemas.openxmlformats.org/officeDocument/2006/relationships/customXml" Target="../../customXml/item188.xml"/><Relationship Id="rId12" Type="http://schemas.openxmlformats.org/officeDocument/2006/relationships/slide" Target="slide21.xml"/><Relationship Id="rId2" Type="http://schemas.openxmlformats.org/officeDocument/2006/relationships/customXml" Target="../../customXml/item179.xml"/><Relationship Id="rId16" Type="http://schemas.openxmlformats.org/officeDocument/2006/relationships/slide" Target="slide29.xml"/><Relationship Id="rId1" Type="http://schemas.openxmlformats.org/officeDocument/2006/relationships/customXml" Target="../../customXml/item290.xml"/><Relationship Id="rId6" Type="http://schemas.openxmlformats.org/officeDocument/2006/relationships/customXml" Target="../../customXml/item251.xml"/><Relationship Id="rId11" Type="http://schemas.openxmlformats.org/officeDocument/2006/relationships/slide" Target="slide19.xml"/><Relationship Id="rId5" Type="http://schemas.openxmlformats.org/officeDocument/2006/relationships/customXml" Target="../../customXml/item168.xml"/><Relationship Id="rId15" Type="http://schemas.openxmlformats.org/officeDocument/2006/relationships/slide" Target="slide1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353.xml"/><Relationship Id="rId1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5.xml"/><Relationship Id="rId13" Type="http://schemas.openxmlformats.org/officeDocument/2006/relationships/image" Target="../media/image10.png"/><Relationship Id="rId3" Type="http://schemas.openxmlformats.org/officeDocument/2006/relationships/customXml" Target="../../customXml/item72.xml"/><Relationship Id="rId7" Type="http://schemas.openxmlformats.org/officeDocument/2006/relationships/customXml" Target="../../customXml/item279.xml"/><Relationship Id="rId12" Type="http://schemas.openxmlformats.org/officeDocument/2006/relationships/slide" Target="slide18.xml"/><Relationship Id="rId17" Type="http://schemas.openxmlformats.org/officeDocument/2006/relationships/slide" Target="slide1.xml"/><Relationship Id="rId2" Type="http://schemas.openxmlformats.org/officeDocument/2006/relationships/customXml" Target="../../customXml/item111.xml"/><Relationship Id="rId16" Type="http://schemas.openxmlformats.org/officeDocument/2006/relationships/slide" Target="slide29.xml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79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317.xml"/><Relationship Id="rId15" Type="http://schemas.openxmlformats.org/officeDocument/2006/relationships/slide" Target="slide22.xml"/><Relationship Id="rId10" Type="http://schemas.openxmlformats.org/officeDocument/2006/relationships/customXml" Target="../../customXml/item355.xml"/><Relationship Id="rId4" Type="http://schemas.openxmlformats.org/officeDocument/2006/relationships/customXml" Target="../../customXml/item103.xml"/><Relationship Id="rId9" Type="http://schemas.openxmlformats.org/officeDocument/2006/relationships/customXml" Target="../../customXml/item354.xml"/><Relationship Id="rId1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customXml" Target="../../customXml/item258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138.xml"/><Relationship Id="rId6" Type="http://schemas.openxmlformats.org/officeDocument/2006/relationships/customXml" Target="../../customXml/item286.xml"/><Relationship Id="rId5" Type="http://schemas.openxmlformats.org/officeDocument/2006/relationships/customXml" Target="../../customXml/item196.xml"/><Relationship Id="rId4" Type="http://schemas.openxmlformats.org/officeDocument/2006/relationships/customXml" Target="../../customXml/item2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8.xml"/><Relationship Id="rId13" Type="http://schemas.openxmlformats.org/officeDocument/2006/relationships/slide" Target="slide21.xml"/><Relationship Id="rId18" Type="http://schemas.openxmlformats.org/officeDocument/2006/relationships/slide" Target="slide1.xml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5.xml"/><Relationship Id="rId12" Type="http://schemas.openxmlformats.org/officeDocument/2006/relationships/slideLayout" Target="../slideLayouts/slideLayout13.xml"/><Relationship Id="rId17" Type="http://schemas.openxmlformats.org/officeDocument/2006/relationships/slide" Target="slide29.xml"/><Relationship Id="rId2" Type="http://schemas.openxmlformats.org/officeDocument/2006/relationships/customXml" Target="../../customXml/item183.xml"/><Relationship Id="rId16" Type="http://schemas.openxmlformats.org/officeDocument/2006/relationships/slide" Target="slide24.xml"/><Relationship Id="rId1" Type="http://schemas.openxmlformats.org/officeDocument/2006/relationships/customXml" Target="../../customXml/item171.xml"/><Relationship Id="rId6" Type="http://schemas.openxmlformats.org/officeDocument/2006/relationships/customXml" Target="../../customXml/item88.xml"/><Relationship Id="rId11" Type="http://schemas.openxmlformats.org/officeDocument/2006/relationships/customXml" Target="../../customXml/item357.xml"/><Relationship Id="rId5" Type="http://schemas.openxmlformats.org/officeDocument/2006/relationships/customXml" Target="../../customXml/item16.xml"/><Relationship Id="rId15" Type="http://schemas.openxmlformats.org/officeDocument/2006/relationships/slide" Target="slide19.xml"/><Relationship Id="rId10" Type="http://schemas.openxmlformats.org/officeDocument/2006/relationships/customXml" Target="../../customXml/item356.xml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247.xml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2.xml"/><Relationship Id="rId13" Type="http://schemas.openxmlformats.org/officeDocument/2006/relationships/slide" Target="slide18.xml"/><Relationship Id="rId3" Type="http://schemas.openxmlformats.org/officeDocument/2006/relationships/customXml" Target="../../customXml/item347.xml"/><Relationship Id="rId7" Type="http://schemas.openxmlformats.org/officeDocument/2006/relationships/customXml" Target="../../customXml/item57.xml"/><Relationship Id="rId12" Type="http://schemas.openxmlformats.org/officeDocument/2006/relationships/slide" Target="slide20.xml"/><Relationship Id="rId17" Type="http://schemas.openxmlformats.org/officeDocument/2006/relationships/slide" Target="slide1.xml"/><Relationship Id="rId2" Type="http://schemas.openxmlformats.org/officeDocument/2006/relationships/customXml" Target="../../customXml/item47.xml"/><Relationship Id="rId16" Type="http://schemas.openxmlformats.org/officeDocument/2006/relationships/slide" Target="slide29.xml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127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318.xml"/><Relationship Id="rId15" Type="http://schemas.openxmlformats.org/officeDocument/2006/relationships/slide" Target="slide23.xml"/><Relationship Id="rId10" Type="http://schemas.openxmlformats.org/officeDocument/2006/relationships/customXml" Target="../../customXml/item359.xml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358.xml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0.xml"/><Relationship Id="rId13" Type="http://schemas.openxmlformats.org/officeDocument/2006/relationships/slide" Target="slide24.xml"/><Relationship Id="rId3" Type="http://schemas.openxmlformats.org/officeDocument/2006/relationships/customXml" Target="../../customXml/item137.xml"/><Relationship Id="rId7" Type="http://schemas.openxmlformats.org/officeDocument/2006/relationships/customXml" Target="../../customXml/item182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151.xml"/><Relationship Id="rId16" Type="http://schemas.openxmlformats.org/officeDocument/2006/relationships/slide" Target="slide1.xml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43.xml"/><Relationship Id="rId11" Type="http://schemas.openxmlformats.org/officeDocument/2006/relationships/slide" Target="slide17.xml"/><Relationship Id="rId5" Type="http://schemas.openxmlformats.org/officeDocument/2006/relationships/customXml" Target="../../customXml/item109.xml"/><Relationship Id="rId15" Type="http://schemas.openxmlformats.org/officeDocument/2006/relationships/slide" Target="slide29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117.xml"/><Relationship Id="rId9" Type="http://schemas.openxmlformats.org/officeDocument/2006/relationships/customXml" Target="../../customXml/item361.xml"/><Relationship Id="rId1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2.xml"/><Relationship Id="rId13" Type="http://schemas.openxmlformats.org/officeDocument/2006/relationships/image" Target="../media/image10.png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191.xml"/><Relationship Id="rId12" Type="http://schemas.openxmlformats.org/officeDocument/2006/relationships/slide" Target="slide17.xml"/><Relationship Id="rId2" Type="http://schemas.openxmlformats.org/officeDocument/2006/relationships/customXml" Target="../../customXml/item1.xml"/><Relationship Id="rId16" Type="http://schemas.openxmlformats.org/officeDocument/2006/relationships/slide" Target="slide1.xml"/><Relationship Id="rId1" Type="http://schemas.openxmlformats.org/officeDocument/2006/relationships/customXml" Target="../../customXml/item242.xml"/><Relationship Id="rId6" Type="http://schemas.openxmlformats.org/officeDocument/2006/relationships/customXml" Target="../../customXml/item237.xml"/><Relationship Id="rId11" Type="http://schemas.openxmlformats.org/officeDocument/2006/relationships/slide" Target="slide24.xml"/><Relationship Id="rId5" Type="http://schemas.openxmlformats.org/officeDocument/2006/relationships/customXml" Target="../../customXml/item233.xml"/><Relationship Id="rId15" Type="http://schemas.openxmlformats.org/officeDocument/2006/relationships/slide" Target="slide29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363.xml"/><Relationship Id="rId14" Type="http://schemas.openxmlformats.org/officeDocument/2006/relationships/slide" Target="slid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6.xml"/><Relationship Id="rId13" Type="http://schemas.openxmlformats.org/officeDocument/2006/relationships/image" Target="../media/image10.png"/><Relationship Id="rId3" Type="http://schemas.openxmlformats.org/officeDocument/2006/relationships/customXml" Target="../../customXml/item236.xml"/><Relationship Id="rId7" Type="http://schemas.openxmlformats.org/officeDocument/2006/relationships/customXml" Target="../../customXml/item270.xml"/><Relationship Id="rId12" Type="http://schemas.openxmlformats.org/officeDocument/2006/relationships/slide" Target="slide23.xml"/><Relationship Id="rId17" Type="http://schemas.openxmlformats.org/officeDocument/2006/relationships/slide" Target="slide1.xml"/><Relationship Id="rId2" Type="http://schemas.openxmlformats.org/officeDocument/2006/relationships/customXml" Target="../../customXml/item311.xml"/><Relationship Id="rId16" Type="http://schemas.openxmlformats.org/officeDocument/2006/relationships/slide" Target="slide29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29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238.xml"/><Relationship Id="rId15" Type="http://schemas.openxmlformats.org/officeDocument/2006/relationships/slide" Target="slide20.xml"/><Relationship Id="rId10" Type="http://schemas.openxmlformats.org/officeDocument/2006/relationships/customXml" Target="../../customXml/item365.xml"/><Relationship Id="rId4" Type="http://schemas.openxmlformats.org/officeDocument/2006/relationships/customXml" Target="../../customXml/item301.xml"/><Relationship Id="rId9" Type="http://schemas.openxmlformats.org/officeDocument/2006/relationships/customXml" Target="../../customXml/item364.xml"/><Relationship Id="rId14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268.xml"/><Relationship Id="rId7" Type="http://schemas.openxmlformats.org/officeDocument/2006/relationships/customXml" Target="../../customXml/item367.xml"/><Relationship Id="rId12" Type="http://schemas.openxmlformats.org/officeDocument/2006/relationships/slide" Target="slide1.xml"/><Relationship Id="rId2" Type="http://schemas.openxmlformats.org/officeDocument/2006/relationships/customXml" Target="../../customXml/item323.xml"/><Relationship Id="rId1" Type="http://schemas.openxmlformats.org/officeDocument/2006/relationships/customXml" Target="../../customXml/item97.xml"/><Relationship Id="rId6" Type="http://schemas.openxmlformats.org/officeDocument/2006/relationships/customXml" Target="../../customXml/item366.xml"/><Relationship Id="rId11" Type="http://schemas.openxmlformats.org/officeDocument/2006/relationships/slide" Target="slide26.xml"/><Relationship Id="rId5" Type="http://schemas.openxmlformats.org/officeDocument/2006/relationships/customXml" Target="../../customXml/item69.xml"/><Relationship Id="rId10" Type="http://schemas.openxmlformats.org/officeDocument/2006/relationships/slide" Target="slide28.xml"/><Relationship Id="rId4" Type="http://schemas.openxmlformats.org/officeDocument/2006/relationships/customXml" Target="../../customXml/item98.xml"/><Relationship Id="rId9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8.xml"/><Relationship Id="rId13" Type="http://schemas.openxmlformats.org/officeDocument/2006/relationships/slide" Target="slide29.xml"/><Relationship Id="rId3" Type="http://schemas.openxmlformats.org/officeDocument/2006/relationships/customXml" Target="../../customXml/item105.xml"/><Relationship Id="rId7" Type="http://schemas.openxmlformats.org/officeDocument/2006/relationships/customXml" Target="../../customXml/item297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190.xml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54.xml"/><Relationship Id="rId11" Type="http://schemas.openxmlformats.org/officeDocument/2006/relationships/slide" Target="slide25.xml"/><Relationship Id="rId5" Type="http://schemas.openxmlformats.org/officeDocument/2006/relationships/customXml" Target="../../customXml/item217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300.xml"/><Relationship Id="rId9" Type="http://schemas.openxmlformats.org/officeDocument/2006/relationships/customXml" Target="../../customXml/item369.xml"/><Relationship Id="rId1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4.xml"/><Relationship Id="rId13" Type="http://schemas.openxmlformats.org/officeDocument/2006/relationships/image" Target="../media/image10.png"/><Relationship Id="rId3" Type="http://schemas.openxmlformats.org/officeDocument/2006/relationships/customXml" Target="../../customXml/item175.xml"/><Relationship Id="rId7" Type="http://schemas.openxmlformats.org/officeDocument/2006/relationships/customXml" Target="../../customXml/item293.xml"/><Relationship Id="rId12" Type="http://schemas.openxmlformats.org/officeDocument/2006/relationships/slide" Target="slide25.xml"/><Relationship Id="rId2" Type="http://schemas.openxmlformats.org/officeDocument/2006/relationships/customXml" Target="../../customXml/item133.xml"/><Relationship Id="rId1" Type="http://schemas.openxmlformats.org/officeDocument/2006/relationships/customXml" Target="../../customXml/item147.xml"/><Relationship Id="rId6" Type="http://schemas.openxmlformats.org/officeDocument/2006/relationships/customXml" Target="../../customXml/item84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241.xml"/><Relationship Id="rId15" Type="http://schemas.openxmlformats.org/officeDocument/2006/relationships/slide" Target="slide1.xml"/><Relationship Id="rId10" Type="http://schemas.openxmlformats.org/officeDocument/2006/relationships/customXml" Target="../../customXml/item371.xml"/><Relationship Id="rId4" Type="http://schemas.openxmlformats.org/officeDocument/2006/relationships/customXml" Target="../../customXml/item341.xml"/><Relationship Id="rId9" Type="http://schemas.openxmlformats.org/officeDocument/2006/relationships/customXml" Target="../../customXml/item370.xml"/><Relationship Id="rId1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2.xml"/><Relationship Id="rId13" Type="http://schemas.openxmlformats.org/officeDocument/2006/relationships/slide" Target="slide29.xml"/><Relationship Id="rId3" Type="http://schemas.openxmlformats.org/officeDocument/2006/relationships/customXml" Target="../../customXml/item215.xml"/><Relationship Id="rId7" Type="http://schemas.openxmlformats.org/officeDocument/2006/relationships/customXml" Target="../../customXml/item21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181.xml"/><Relationship Id="rId1" Type="http://schemas.openxmlformats.org/officeDocument/2006/relationships/customXml" Target="../../customXml/item345.xml"/><Relationship Id="rId6" Type="http://schemas.openxmlformats.org/officeDocument/2006/relationships/customXml" Target="../../customXml/item36.xml"/><Relationship Id="rId11" Type="http://schemas.openxmlformats.org/officeDocument/2006/relationships/slide" Target="slide25.xml"/><Relationship Id="rId5" Type="http://schemas.openxmlformats.org/officeDocument/2006/relationships/customXml" Target="../../customXml/item313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135.xml"/><Relationship Id="rId9" Type="http://schemas.openxmlformats.org/officeDocument/2006/relationships/customXml" Target="../../customXml/item373.xml"/><Relationship Id="rId1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ustomXml" Target="../../customXml/item309.xml"/><Relationship Id="rId7" Type="http://schemas.openxmlformats.org/officeDocument/2006/relationships/chart" Target="../charts/chart1.xml"/><Relationship Id="rId2" Type="http://schemas.openxmlformats.org/officeDocument/2006/relationships/customXml" Target="../../customXml/item218.xml"/><Relationship Id="rId1" Type="http://schemas.openxmlformats.org/officeDocument/2006/relationships/customXml" Target="../../customXml/item99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349.xml"/><Relationship Id="rId4" Type="http://schemas.openxmlformats.org/officeDocument/2006/relationships/customXml" Target="../../customXml/item90.xml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customXml" Target="../../customXml/item184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16.xm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13.xml"/><Relationship Id="rId5" Type="http://schemas.openxmlformats.org/officeDocument/2006/relationships/customXml" Target="../../customXml/item312.xml"/><Relationship Id="rId4" Type="http://schemas.openxmlformats.org/officeDocument/2006/relationships/customXml" Target="../../customXml/item33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8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18.xml"/><Relationship Id="rId6" Type="http://schemas.openxmlformats.org/officeDocument/2006/relationships/slide" Target="slide9.xml"/><Relationship Id="rId5" Type="http://schemas.openxmlformats.org/officeDocument/2006/relationships/slide" Target="slide31.xml"/><Relationship Id="rId4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01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2.xml"/><Relationship Id="rId7" Type="http://schemas.openxmlformats.org/officeDocument/2006/relationships/customXml" Target="../../customXml/item229.xml"/><Relationship Id="rId2" Type="http://schemas.openxmlformats.org/officeDocument/2006/relationships/customXml" Target="../../customXml/item194.xml"/><Relationship Id="rId1" Type="http://schemas.openxmlformats.org/officeDocument/2006/relationships/customXml" Target="../../customXml/item257.xml"/><Relationship Id="rId6" Type="http://schemas.openxmlformats.org/officeDocument/2006/relationships/customXml" Target="../../customXml/item4.xml"/><Relationship Id="rId5" Type="http://schemas.openxmlformats.org/officeDocument/2006/relationships/customXml" Target="../../customXml/item304.xml"/><Relationship Id="rId4" Type="http://schemas.openxmlformats.org/officeDocument/2006/relationships/customXml" Target="../../customXml/item37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.xml"/><Relationship Id="rId13" Type="http://schemas.openxmlformats.org/officeDocument/2006/relationships/slide" Target="slide8.xml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102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73.xml"/><Relationship Id="rId16" Type="http://schemas.openxmlformats.org/officeDocument/2006/relationships/slide" Target="slide1.xml"/><Relationship Id="rId1" Type="http://schemas.openxmlformats.org/officeDocument/2006/relationships/customXml" Target="../../customXml/item96.xml"/><Relationship Id="rId6" Type="http://schemas.openxmlformats.org/officeDocument/2006/relationships/customXml" Target="../../customXml/item283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115.xml"/><Relationship Id="rId15" Type="http://schemas.openxmlformats.org/officeDocument/2006/relationships/slide" Target="slide6.xml"/><Relationship Id="rId10" Type="http://schemas.openxmlformats.org/officeDocument/2006/relationships/customXml" Target="../../customXml/item275.xml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240.xml"/><Relationship Id="rId1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9.xml"/><Relationship Id="rId13" Type="http://schemas.openxmlformats.org/officeDocument/2006/relationships/image" Target="../media/image7.png"/><Relationship Id="rId18" Type="http://schemas.openxmlformats.org/officeDocument/2006/relationships/slide" Target="slide13.xml"/><Relationship Id="rId3" Type="http://schemas.openxmlformats.org/officeDocument/2006/relationships/customXml" Target="../../customXml/item80.xml"/><Relationship Id="rId7" Type="http://schemas.openxmlformats.org/officeDocument/2006/relationships/customXml" Target="../../customXml/item203.xml"/><Relationship Id="rId12" Type="http://schemas.openxmlformats.org/officeDocument/2006/relationships/slideLayout" Target="../slideLayouts/slideLayout13.xml"/><Relationship Id="rId17" Type="http://schemas.openxmlformats.org/officeDocument/2006/relationships/slide" Target="slide1.xml"/><Relationship Id="rId2" Type="http://schemas.openxmlformats.org/officeDocument/2006/relationships/customXml" Target="../../customXml/item81.xml"/><Relationship Id="rId16" Type="http://schemas.openxmlformats.org/officeDocument/2006/relationships/slide" Target="slide7.xml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310.xml"/><Relationship Id="rId11" Type="http://schemas.openxmlformats.org/officeDocument/2006/relationships/customXml" Target="../../customXml/item296.xml"/><Relationship Id="rId5" Type="http://schemas.openxmlformats.org/officeDocument/2006/relationships/customXml" Target="../../customXml/item48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337.xml"/><Relationship Id="rId4" Type="http://schemas.openxmlformats.org/officeDocument/2006/relationships/customXml" Target="../../customXml/item234.xml"/><Relationship Id="rId9" Type="http://schemas.openxmlformats.org/officeDocument/2006/relationships/customXml" Target="../../customXml/item41.xml"/><Relationship Id="rId1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4.xml"/><Relationship Id="rId13" Type="http://schemas.openxmlformats.org/officeDocument/2006/relationships/slideLayout" Target="../slideLayouts/slideLayout13.xml"/><Relationship Id="rId18" Type="http://schemas.openxmlformats.org/officeDocument/2006/relationships/slide" Target="slide13.xml"/><Relationship Id="rId3" Type="http://schemas.openxmlformats.org/officeDocument/2006/relationships/customXml" Target="../../customXml/item298.xml"/><Relationship Id="rId7" Type="http://schemas.openxmlformats.org/officeDocument/2006/relationships/customXml" Target="../../customXml/item161.xml"/><Relationship Id="rId12" Type="http://schemas.openxmlformats.org/officeDocument/2006/relationships/customXml" Target="../../customXml/item284.xml"/><Relationship Id="rId17" Type="http://schemas.openxmlformats.org/officeDocument/2006/relationships/slide" Target="slide1.xml"/><Relationship Id="rId2" Type="http://schemas.openxmlformats.org/officeDocument/2006/relationships/customXml" Target="../../customXml/item11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83.xml"/><Relationship Id="rId6" Type="http://schemas.openxmlformats.org/officeDocument/2006/relationships/customXml" Target="../../customXml/item139.xml"/><Relationship Id="rId11" Type="http://schemas.openxmlformats.org/officeDocument/2006/relationships/customXml" Target="../../customXml/item195.xml"/><Relationship Id="rId5" Type="http://schemas.openxmlformats.org/officeDocument/2006/relationships/customXml" Target="../../customXml/item334.xml"/><Relationship Id="rId15" Type="http://schemas.openxmlformats.org/officeDocument/2006/relationships/slide" Target="slide8.xml"/><Relationship Id="rId10" Type="http://schemas.openxmlformats.org/officeDocument/2006/relationships/customXml" Target="../../customXml/item174.xml"/><Relationship Id="rId4" Type="http://schemas.openxmlformats.org/officeDocument/2006/relationships/customXml" Target="../../customXml/item153.xml"/><Relationship Id="rId9" Type="http://schemas.openxmlformats.org/officeDocument/2006/relationships/customXml" Target="../../customXml/item262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7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87.xml"/><Relationship Id="rId7" Type="http://schemas.openxmlformats.org/officeDocument/2006/relationships/customXml" Target="../../customXml/item66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63.xml"/><Relationship Id="rId16" Type="http://schemas.openxmlformats.org/officeDocument/2006/relationships/slide" Target="slide9.xml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271.xml"/><Relationship Id="rId11" Type="http://schemas.openxmlformats.org/officeDocument/2006/relationships/customXml" Target="../../customXml/item198.xml"/><Relationship Id="rId5" Type="http://schemas.openxmlformats.org/officeDocument/2006/relationships/customXml" Target="../../customXml/item154.xml"/><Relationship Id="rId15" Type="http://schemas.openxmlformats.org/officeDocument/2006/relationships/slide" Target="slide1.xml"/><Relationship Id="rId10" Type="http://schemas.openxmlformats.org/officeDocument/2006/relationships/customXml" Target="../../customXml/item92.xml"/><Relationship Id="rId4" Type="http://schemas.openxmlformats.org/officeDocument/2006/relationships/customXml" Target="../../customXml/item207.xml"/><Relationship Id="rId9" Type="http://schemas.openxmlformats.org/officeDocument/2006/relationships/customXml" Target="../../customXml/item144.xml"/><Relationship Id="rId1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3.xml"/><Relationship Id="rId13" Type="http://schemas.openxmlformats.org/officeDocument/2006/relationships/customXml" Target="../../customXml/item321.xml"/><Relationship Id="rId18" Type="http://schemas.openxmlformats.org/officeDocument/2006/relationships/slide" Target="slide16.xml"/><Relationship Id="rId3" Type="http://schemas.openxmlformats.org/officeDocument/2006/relationships/customXml" Target="../../customXml/item277.xml"/><Relationship Id="rId21" Type="http://schemas.openxmlformats.org/officeDocument/2006/relationships/slide" Target="slide30.xml"/><Relationship Id="rId7" Type="http://schemas.openxmlformats.org/officeDocument/2006/relationships/customXml" Target="../../customXml/item52.xml"/><Relationship Id="rId12" Type="http://schemas.openxmlformats.org/officeDocument/2006/relationships/customXml" Target="../../customXml/item232.xml"/><Relationship Id="rId17" Type="http://schemas.openxmlformats.org/officeDocument/2006/relationships/slide" Target="slide11.xml"/><Relationship Id="rId2" Type="http://schemas.openxmlformats.org/officeDocument/2006/relationships/customXml" Target="../../customXml/item126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customXml" Target="../../customXml/item330.xml"/><Relationship Id="rId6" Type="http://schemas.openxmlformats.org/officeDocument/2006/relationships/customXml" Target="../../customXml/item68.xml"/><Relationship Id="rId11" Type="http://schemas.openxmlformats.org/officeDocument/2006/relationships/customXml" Target="../../customXml/item56.xml"/><Relationship Id="rId5" Type="http://schemas.openxmlformats.org/officeDocument/2006/relationships/customXml" Target="../../customXml/item267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178.xml"/><Relationship Id="rId19" Type="http://schemas.openxmlformats.org/officeDocument/2006/relationships/slide" Target="slide25.xml"/><Relationship Id="rId4" Type="http://schemas.openxmlformats.org/officeDocument/2006/relationships/customXml" Target="../../customXml/item325.xml"/><Relationship Id="rId9" Type="http://schemas.openxmlformats.org/officeDocument/2006/relationships/customXml" Target="../../customXml/item158.xml"/><Relationship Id="rId14" Type="http://schemas.openxmlformats.org/officeDocument/2006/relationships/slideLayout" Target="../slideLayouts/slideLayout13.xml"/><Relationship Id="rId22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9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6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4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</a:t>
            </a:r>
            <a:r>
              <a:rPr lang="fr-FR" baseline="0" dirty="0"/>
              <a:t> multiples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F308184C-1109-47AC-8690-E9A829B6C48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3A07EC1-AD34-47B2-85D2-C6696FE0D454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3E8491AC-3ED6-4DEC-83D0-C92F622CA3B3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F4206F45-D28D-40BA-A2D1-957B5D56E45E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8736D96C-0AB1-424D-9B4C-BA8FF20CEB3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B201D8E-7543-48FC-96DE-408D2DBE53B1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85126759-1845-4B6B-9736-863C68491070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527029BB-FD3B-4588-9242-9853F21DB6C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4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4B1A5F5A-28CC-45FB-A706-453663F5AAC0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34A8293-8F77-479F-AEDB-C73C635C370F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75C7211B-E9B5-43C4-A8D4-7571046B225F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A0F6DFDD-FD47-4623-B4FF-BD567513461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4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55BE714F-5A16-481C-9D18-4F3DE0C1A90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009C9E3C-2C60-4A8C-9F64-49089CD3B35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0EFF1C3-7287-4C35-810E-3D2B08F76842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803B77DC-2B42-407C-B8B2-0226417CE54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E6850098-6A72-4563-B9B6-3575878934E3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1432A11-FA6C-4796-A363-E522D148AAA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190AAAB9-0D50-4B59-B208-FAB8D86856D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A14FE2-4248-40F1-BFFF-8C642C0DDF14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5C2BD685-177B-4BF6-ACE2-6DB8F0820B4C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BD42346D-9118-4048-B223-ED035F5ECB8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3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4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49C24C30-3ADF-4A3E-A309-F603434E81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99AC14B1-50B2-4950-8CE1-2131B22B26F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74FFF37-B8B5-4007-AB12-FD7E68A2A23B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381E088E-D32E-4F77-95CB-539D86DFF3CF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F01ABA3-8FFB-4477-8C0C-FA77E93A23A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4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E710C3A8-F069-4287-A33F-EFCC3313BE0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F1C95482-DB0D-4C10-8DE7-61E6B81C004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533A1A8-7CF8-4235-B97D-6AEC6D6D330D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9D051780-B6BF-4D62-BA3F-A5965FF167A9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9CF39B42-72D3-4F8A-922B-99D39BC1270A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5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35633721-137E-4CD5-9BC3-06AA91AD4C2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45436E25-D08C-4782-B7E5-3A95FF2AB93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7600EDF-05E9-4D79-82ED-D1DCC8DCD2EC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C849293C-7A4E-4F3F-AC9D-88B640D8ADAD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3D2F02CE-1A14-40D9-8C3B-A506840D092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 unique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FA83964A-2CB1-42F7-86D9-94E1259DFA9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AF5A756-9CE4-4147-BF79-C0C1EAE7DB06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502775C8-B3E2-4033-A266-4F689FFFD50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156BD82B-0A8A-421B-8A34-D71596F9066E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0669ED1C-5AF1-4A67-BD80-18EC7B7E04E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57FE1575-7DAE-43EC-87DE-3C2CCFB5427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B07BB72-7ED7-4EF4-886E-7528DD4ED570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CCE1A419-DD0C-46A7-9FE2-2FA0A4D7F3AE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2724C25D-5E45-4AEC-B3F9-F8BEF4CAAE6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47ACC239-8B2F-4BCA-835F-B4AE041BF538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FA7D583D-3AB8-4D72-A8F0-AC2C7AFB78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C51F11D-6895-48F0-A693-A2DE329A82A3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00CE7790-3E73-4B69-A083-09C4B0D3269D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BD26C50B-0FC2-4155-8A90-3128FD59FA00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15B05C2B-DC27-4783-B271-338D4DD89D9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57CBD0E3-F1C2-45F7-85C4-124485F51D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186D6EC-DEAD-4F8D-9F06-509159D5A95F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BF6FA77A-C2D9-4654-BE21-616290B145A3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59F72B64-CBA6-48EC-BB03-F0BD176597E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8251B4-153A-45E0-B15C-47C7AB063492}"/>
              </a:ext>
            </a:extLst>
          </p:cNvPr>
          <p:cNvSpPr/>
          <p:nvPr/>
        </p:nvSpPr>
        <p:spPr>
          <a:xfrm>
            <a:off x="3048871" y="1759761"/>
            <a:ext cx="6094257" cy="4011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PieChart">
            <a:extLst>
              <a:ext uri="{FF2B5EF4-FFF2-40B4-BE49-F238E27FC236}">
                <a16:creationId xmlns:a16="http://schemas.microsoft.com/office/drawing/2014/main" id="{AA8303F3-D17C-47B5-8A08-1756D0B8B9C7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231815599"/>
              </p:ext>
            </p:extLst>
          </p:nvPr>
        </p:nvGraphicFramePr>
        <p:xfrm>
          <a:off x="6724969" y="2663824"/>
          <a:ext cx="2253777" cy="223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Content">
            <a:extLst>
              <a:ext uri="{FF2B5EF4-FFF2-40B4-BE49-F238E27FC236}">
                <a16:creationId xmlns:a16="http://schemas.microsoft.com/office/drawing/2014/main" id="{FEC7A20C-704A-425C-B5E3-D36EDCEFE36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260359" y="2034822"/>
            <a:ext cx="3671279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r>
              <a:rPr lang="en-US" sz="20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</a:t>
            </a:r>
          </a:p>
        </p:txBody>
      </p:sp>
      <p:graphicFrame>
        <p:nvGraphicFramePr>
          <p:cNvPr id="14" name="HorizontalBarChart">
            <a:extLst>
              <a:ext uri="{FF2B5EF4-FFF2-40B4-BE49-F238E27FC236}">
                <a16:creationId xmlns:a16="http://schemas.microsoft.com/office/drawing/2014/main" id="{6AB4A354-AAAC-4E3D-9305-EB79E8AA1922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915653806"/>
              </p:ext>
            </p:extLst>
          </p:nvPr>
        </p:nvGraphicFramePr>
        <p:xfrm>
          <a:off x="3200399" y="2414621"/>
          <a:ext cx="3354637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C0E0C6DE-EFEB-40E4-AB1C-2AF3EE84053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46D29563-B237-48EA-B111-B4B48AFF334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60454" y="5148185"/>
            <a:ext cx="12242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Votants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Omer</a:t>
              </a:r>
            </a:p>
          </p:txBody>
        </p:sp>
        <p:sp>
          <p:nvSpPr>
            <p:cNvPr id="10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55AD01-8C9F-40E7-A101-FC2A5BC657F5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suppression choix multiples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238048" y="2285968"/>
            <a:ext cx="5851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sûr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supprimer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?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1" cy="292388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1" cy="2923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/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2B5A2C-4072-4661-A948-65F9E71E47B7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DDA40513-0B76-48C9-AD78-891FE6BEBE8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26514" y="2339655"/>
            <a:ext cx="468322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a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suprimé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avec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succés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B33FE3CA-2885-4DEA-85CC-F644295C1AD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610413" y="3887404"/>
            <a:ext cx="1106592" cy="32316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B29A442-5CA5-4F30-AE7F-4A50DCD75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216" y="-15943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Confirmation de la suppression</a:t>
            </a:r>
          </a:p>
        </p:txBody>
      </p:sp>
    </p:spTree>
    <p:extLst>
      <p:ext uri="{BB962C8B-B14F-4D97-AF65-F5344CB8AC3E}">
        <p14:creationId xmlns:p14="http://schemas.microsoft.com/office/powerpoint/2010/main" val="1231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 bwMode="ltGray">
          <a:xfrm>
            <a:off x="5097300" y="5300788"/>
            <a:ext cx="2132818" cy="70765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Omer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Donut@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yahoo.fr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9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 bwMode="ltGray"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 bwMode="ltGray"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 bwMode="ltGray"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5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BBBFFF91-0330-445B-8461-B97AD735CCE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42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sp>
        <p:nvSpPr>
          <p:cNvPr id="33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65322906-C969-4A13-9506-7C7BCAB8ACC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4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2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1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76526141-315D-4BCB-9E2A-E4003483F56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4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sp>
        <p:nvSpPr>
          <p:cNvPr id="40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2635E241-B32D-4613-8097-14EEBF8CD47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3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Choix Unique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1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1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2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9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32E158A-FFDB-44EC-8294-326D6AE7406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8AAEB58-E703-4CCA-AD9C-9E7F111E4F6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F20FE02-C571-465B-A4B9-BE3971D16C5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953DD1E-87FD-413E-8BED-AD1FDE3E827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132D66C6-5958-4E75-ACEA-F924BBC3B73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E4B3C4E1-CA07-41C1-841A-F1EFF8CE34D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CC52533-D192-47F4-B6D2-5B043225071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41C721CD-0F32-4BA2-979B-0EDEB53A6EE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EA59550-7DDF-43F4-9A55-202BE443974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C39B1AC-1F77-4DE2-B3D7-F4A57EDF1AA1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EF3F11BC-1C9F-475A-9DDA-1E5212161C3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D61DCBB-958D-42D3-ADA2-AB34EAB8CFF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3547C60-82C6-420C-9B10-F4C25FCBB02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D302521-BA49-4917-9E8F-7F06410FFC0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33D05EF-89A2-4741-88A5-6D8110F90FD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C2541CD-EA0B-45D6-BD84-B27A3C1A358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E36F7CB-4C0D-4587-A149-E96E7727D5E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F5113499-74D6-4670-82F5-63B7F5F825A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886C9D2-486D-4EFC-AC6F-C18EC1137B7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D30DBE5-B6FC-469F-93FD-94E5A4CB6F5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9700F98-5C92-4F36-8034-EBE2998F134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D853D59A-E0B8-488C-9FFA-CCCD712BC8F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2D55CF39-F3DB-4394-B24C-ED826CE5CFB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CED5E22-4699-4D77-8759-B08D0E0063D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478663F0-6D22-40DF-A721-0D85AF0A841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8AA68C0-8773-416C-9DC4-14824D3391C3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DF4A1017-DEE0-4CE5-A24A-69058CD7E1D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CD660B3-38A9-4F9D-9E3F-81FE1AF42FA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0B644F4-E7AB-4C5F-99FA-46E0F4A0513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BE3AD51-EEB3-468E-B11B-D0545E4F429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62F14D6D-C2D0-45FB-88B8-E4369E10985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5975C8A-0B76-4066-A9FD-162F744F773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22FCDDC7-2D5C-4F0E-8A72-079DBEFAC06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0359C33D-8083-4B26-81B6-AC3897178C6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61464DA-ED5D-469A-ACF7-17486EE49143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85E147C-F6F1-445A-8F29-1DFA76FA167C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4E626C7F-4024-4418-87D9-7BEE58688CEB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A1DCEE9-9C9D-401E-9484-2D970AD4BCF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F45E6997-4B4B-4727-A4D1-A85B6363A2C9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D488AA7A-E54A-4D00-8231-86714060D7BD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F73011D6-B385-45DB-A38D-63581243D9B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8F2F6318-A8C4-4EFB-88D2-9D62C5B58770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BB13FAC-58B6-4FDE-A907-ACAD9188A6D3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D174F31-1395-420D-AE3A-5DBEFF0F4455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02FC241D-70CE-4692-AD3A-78E473F63880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705DD57-84E5-43CB-A55F-DEF44C6E503A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C37F217E-E625-4C74-B374-33B2C34D75E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41672F77-FF5F-4FD7-8C68-0227C55FE290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B9CD35CA-E595-4B21-9622-E1027156B534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A8ACDC0-3D02-4291-893C-7B2F528A4A2D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96A7CB9F-ADF8-482E-BEA9-F6D4365924B4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0924496-6A30-49AF-96AA-15701748D79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DF04E62B-356B-441A-844A-B7782A0955EF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D0D9C02-21F8-4CFC-846B-245C118E5DA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00C2C28A-F729-445D-955F-1E39EC1CF93E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62F18E52-1F05-425F-9571-EF872DCC71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4F876F8-C2AF-4826-8375-C8106C1A6D7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924D154A-A794-40EC-A335-C8103A764679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4032A915-244F-4EED-B3D6-A7E329608545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A5E7AC5-E939-4525-9945-1B0F98F1780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54B12732-DB84-48AE-965A-7A2E14160863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9654D56-5863-40A6-8D24-5C0429B9F9F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215132C6-5D8F-4E41-9882-494A7FC0C124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5C8D21E-0D32-4EAF-9AC6-866574A15F67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C828384-E3B8-4797-BBCC-6617C6BCB769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7788DA5B-9FE2-4693-9EE5-2C016AD018D9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F8E21EBF-A29F-48EA-872A-0907775EE2DA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1E1DC9F1-383D-48D9-A158-FD61EFFEC310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E2DE74C-D462-4F80-93FE-EC05DE461A5B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CFE44711-9BEE-4AC9-9A53-C750039BB64D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3586B31-96C9-4527-A7AE-CB60CB473524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7BAED9C-C70A-46A1-9CCB-C89B7E2F0E90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0F2C7286-10BD-46F9-9354-3E39EA2055B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27294D2-1DF7-43F9-ADA7-0ED179EDF314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884715A1-1DF6-46B5-941C-4D92FC79D3FD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51D1A76D-6A68-4CD3-9E6C-77A1658B34D5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C5983BF5-4566-4853-9D39-1E4D34244F5F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BAB7C590-AD4B-44E5-A951-D17021D287F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EDD36EDF-D8B9-4BCB-BB7A-8465C9A8692C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066448F1-1CC6-4A95-846E-C7223AD46EE6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F6753DA6-C8A2-4670-A057-557B1F71E4B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CCE95186-5D3B-418C-BA34-AE7563386B55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7574FAF5-4C18-4998-8948-133ADF6D2241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704C87C1-F3B0-4A11-8AB4-78162088FFCA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25CD6836-DC87-44AE-A432-35CC4E12C56E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46E88EE7-9F28-4257-A544-243D1AD281ED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1417874D-2C2C-44C7-A49C-855DFEF29ADC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B75F7D1-97C6-4AAC-A443-C787CC440E41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97515AB-942C-46E5-8677-78570A1D4ECA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34F6CD0F-CC94-4D57-A5C9-5005E40772A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950BC1DC-E402-4D4D-B5E4-3D153236F96C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8C3AD67B-14AD-4D35-8910-9099A68D3AF9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FE06DB9-F093-4BB9-8EE7-1071560E766B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FB233D69-7147-4E50-9734-F58839D9D2F4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D328CE00-11C7-43FB-8EA1-3120331CB9B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18C6239A-2C51-48D9-8C5A-8188C53C7BCF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C8AF95B6-D0D3-4619-AB57-6FEEA90FA132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4A421653-AB3B-4719-8F5C-F4CFC6E55FCF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9FED43F3-FF32-4780-B83F-8C6AD1CB1F9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5DE0DA1B-8AA4-47D0-BADA-150B4D630F9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E894B74-2B19-469B-95E8-F47CFE929600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294892A-3658-4202-AA42-2B0D6B79927E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8B789B78-E961-4302-BEFC-15B98EE8B539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69EB2095-1A5B-467C-8C52-2607544FC20C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6E62CDAE-686E-4F52-AABB-86BDB1154A1E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66473726-355D-4770-B3A7-C570829AF4F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F52F468-07E0-4ADB-B4B8-F94CC895B71B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5A7A3AD3-B3DC-4F64-9CDA-E8B43807BD84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2454A5D2-E851-4BC6-AE52-600BE254D16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E021EFE7-9771-4425-860D-E9F6E0968725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E6AC39CD-696C-4798-A6FF-8066A9B4E3A9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8C1D9099-4ECE-4EEA-9B17-9469C8773DD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945AA905-25BE-4998-9A5E-C441E86191C3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E0FB4629-EC57-49BA-A2DF-156D734D924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39B4EC38-E361-46E0-8D00-ECAF682C5AC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31666145-8AE3-4825-A8BC-C24B92CF86F1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EB677E35-D137-4C84-9B97-22DCA390BD9F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2806682A-0D41-4F73-AF2F-A059C1A7E074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120BD3BD-92EA-4CFC-B566-0662642315EB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DDA9DB2-14FC-4F10-B76D-AA7DFA54C68C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CBD3EBAF-D35F-403A-B15D-02A81DB6087B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17DBAC8-3D39-4B42-B14B-DAEC2E68913B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7013ED03-BDCA-4F27-B004-2528B4FBAC43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72FCEA4C-C0B8-4C84-A7D4-0882173F1374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F4D849A8-01CF-4643-BFA7-89A6213283B6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2B10E8D4-0983-4032-8C20-B203AB5046AC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A446D6E9-F396-4636-88C2-6BAA2C82E6E4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7BE42E91-3DB4-479E-BE54-A7AF8D6CC46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05F7CBB-FF77-4853-ADB2-0B0D37590AA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7DC0717C-B834-4856-9F97-DCAD3CD312D7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0B4FBE7D-8DB2-48C9-990A-CD1ACD7E4500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503E04CC-CAF0-4F79-987D-4476D1468846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D3F23B14-354B-45CE-9742-6670B202863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FCF492B-C3C6-45BF-9C04-E99C151BD67B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D91E8B39-111D-4CE2-944B-26694EAE0C26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667AF3DF-1A53-4DCC-A8C9-BEFD4FB65297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A4CF6FD0-887D-4C12-8BFE-3ACC259D1B31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DF3E6319-062A-495C-909F-1F200A4D7D71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347C7019-5ECE-40FC-B94C-B7AC6B2AE4F0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BD97E69-24BE-47DA-8FEB-131A11003B1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609C780-4710-404C-8CDE-552720EFCD0C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2844574E-5042-44CA-A85C-F91CC451E709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786DB26C-20EA-4D65-8D9D-949F3C19D34F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B9937F25-DBC7-42E0-8ABE-90482C5026A0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F149D01A-4074-4F71-A0F0-645A1D48CBB7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895BAD56-90C3-42A7-92C9-47E84DAF09BA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9DB3D01C-ADCC-4671-B0BE-7B4B5012513D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2BB9B5D4-62AB-4EFF-8B02-71D539317772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CDCE5227-15B2-42B6-AB3F-759E3419ABC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53797E7-9CB2-4891-9512-EAB2CA25DBE5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FAF279A2-D818-4A3B-9CA3-F56054F0F403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F1C02512-3A76-4FE7-8634-4CD311EB7602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719DBB5F-E119-4DCE-89EC-65B49517AF01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6F750F17-9A85-45FB-A5F3-C26FD75EC2B3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F2E40C13-D83C-4295-AAE8-6BAF5097B834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1204D8EB-448A-494B-9E00-6AFD046FDCB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9E3989C7-75DD-48A8-9102-5DC9E89F31AE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3599E16C-CA7E-4C8E-A6E1-44AB3CF5552B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2A54399C-758C-4BB4-9CBA-033F4E5ECF04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74E64DD0-6AD2-499E-AAB4-97F61F3A4899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2A41F96F-FF66-49D7-9544-F02CE6E768B0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7185507A-E9C8-43E9-9CC1-2708B5A7A51E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47C8176D-AF5E-4E58-AB39-0BC7158637B8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C650E048-B81B-4D00-9DF4-B005B998E312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BC6B6E73-0F97-437C-858E-8FF705A18EBB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A5AA7767-AF89-48DD-BF5E-E99E5ACB627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01453C2-8AA6-4320-933D-80786B0C2F4B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CCCC3252-0B9B-481A-A2DE-D611D4DDE000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BF055997-F7D5-443D-A1B1-253D6E439908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4C81C402-0115-4239-9D55-003588951EE4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F97ACA38-6CD7-498B-AE55-7BDE2C447BC6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0F772396-9700-4AB1-B555-A9333C1984F3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E87FBF6F-5C23-4852-B7CA-2C51237AC17B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4E8D5ADC-DE72-4F7E-964A-3D27DC111C69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AC6FEC2C-A7A4-442C-9ABA-3591DC5A3C11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F0B66CC5-5D48-4803-8E8E-6D44B25AB58E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FF01E66A-8A02-4628-A3E5-965AFD82749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E0A1191-866E-4FEA-848A-0621BC593623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47DB6C3A-5E08-4C64-86CA-3C146D35C31F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698F2775-901A-4568-AE29-67407C0E3A2C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92C1D683-F567-4540-A55A-3996A885EFD5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4812B430-C197-4E8D-A8F1-EE18D5F0206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AD0C7CD-DF89-47E8-BA3C-ED6906A23A9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7B06DEB-89E5-460B-AAB8-C4432492633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4DC1528-4C81-436B-88FD-1A4E8F84C96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D6136E2-70EF-4A25-98DD-72EF9D3B774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AE63EA7-C6B0-4168-B0EF-3AD0A48CB6F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A6577AF-4331-4AE2-8AFC-4E1AB7F63A7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64B83AD-49A4-4838-8A6C-BFBEA97D67A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614024A-3643-477B-806B-8CB820196DA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4A53AE8-C220-46B0-B9CE-E98ACB240E9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DAE07C1-302D-4046-A269-2EE51B8C873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989AF36-C9FB-411F-9E56-CEC5A99810B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23EEC1C-9C5A-4FC2-8479-647D3555028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EFCE186-EC20-49E4-9207-3E226FDB41C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EDD63BC-B7AF-4212-AC9E-ED8E621518F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5FA2F43-EA30-4396-A5F4-554226E5A41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C1E5212-1CE4-4DEC-BA36-CBB7E0C640A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DA0B40D-5836-4C2E-9514-6D94A9CAFF8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EF7709F-E25C-4BB0-9A6A-17A0E3C76C9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E099265-8BE8-4729-BEC6-8975785A0AB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308C9C3-91D4-460C-8438-10C20CB3D88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02044E9-3518-49CB-80EC-CE158F2F3A6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A2DB92C-510F-44F2-B779-A89002CC8CC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98CC766-4FA9-45E5-A336-2F6DD7AA571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89185BF-0A78-4EE9-8971-0AC1EDBF42E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DDA552F-4D9D-40CE-9095-F6A7D5105C6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84A1C4FF-CF8B-48C0-B2E8-79556D35A49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B197B18-7EA4-4D61-9E3F-3855BF319C2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66A5EB6-4180-4B25-9B4E-4FF2EB7ADFB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F81C004-50C9-43C7-9B12-DCE7EDD4EAE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039096D-6DA0-4781-866A-279400B3410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F0276F0-971F-4D79-A964-F6FA13A678BE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00B60324-1BAD-4C01-A0B1-519EEEBF1FD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8152CBE-3075-4509-90DC-A2BB53F376E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39017B8-29C4-4DFD-9CF0-304C3ED4FFB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A2DA60F-9248-4608-A0A6-DFDF19A97A2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1231</Words>
  <Application>Microsoft Office PowerPoint</Application>
  <PresentationFormat>Grand écran</PresentationFormat>
  <Paragraphs>325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Page d’accueil</vt:lpstr>
      <vt:lpstr>Page d’accueil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Choix Unique</vt:lpstr>
      <vt:lpstr>URLs Choix multiple</vt:lpstr>
      <vt:lpstr>URLs Choix multiple</vt:lpstr>
      <vt:lpstr>URLs Choix multiple</vt:lpstr>
      <vt:lpstr>URLs MULTIPLE</vt:lpstr>
      <vt:lpstr>URLs Choix multiple</vt:lpstr>
      <vt:lpstr>URLs Choix multiple</vt:lpstr>
      <vt:lpstr>URLs Choix multiple</vt:lpstr>
      <vt:lpstr>Sondage Choix multiples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 choix unique</vt:lpstr>
      <vt:lpstr>Sondage</vt:lpstr>
      <vt:lpstr>Sondage</vt:lpstr>
      <vt:lpstr>Sondage</vt:lpstr>
      <vt:lpstr>Présentation PowerPoint</vt:lpstr>
      <vt:lpstr>Validation de la suppression choix multiples</vt:lpstr>
      <vt:lpstr>Confirmation de la 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85</cp:revision>
  <dcterms:created xsi:type="dcterms:W3CDTF">2017-11-16T08:44:37Z</dcterms:created>
  <dcterms:modified xsi:type="dcterms:W3CDTF">2017-12-20T10:43:04Z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\\srvsite\home\adai11\PROJET1\Page d’acceuil.pptx</vt:lpwstr>
  </property>
</Properties>
</file>