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4"/>
    <p:sldMasterId id="2147483660" r:id="rId205"/>
  </p:sldMasterIdLst>
  <p:notesMasterIdLst>
    <p:notesMasterId r:id="rId229"/>
  </p:notesMasterIdLst>
  <p:sldIdLst>
    <p:sldId id="260" r:id="rId206"/>
    <p:sldId id="258" r:id="rId207"/>
    <p:sldId id="269" r:id="rId208"/>
    <p:sldId id="270" r:id="rId209"/>
    <p:sldId id="271" r:id="rId210"/>
    <p:sldId id="264" r:id="rId211"/>
    <p:sldId id="284" r:id="rId212"/>
    <p:sldId id="265" r:id="rId213"/>
    <p:sldId id="272" r:id="rId214"/>
    <p:sldId id="273" r:id="rId215"/>
    <p:sldId id="274" r:id="rId216"/>
    <p:sldId id="275" r:id="rId217"/>
    <p:sldId id="276" r:id="rId218"/>
    <p:sldId id="278" r:id="rId219"/>
    <p:sldId id="279" r:id="rId220"/>
    <p:sldId id="280" r:id="rId221"/>
    <p:sldId id="282" r:id="rId222"/>
    <p:sldId id="281" r:id="rId223"/>
    <p:sldId id="283" r:id="rId224"/>
    <p:sldId id="287" r:id="rId225"/>
    <p:sldId id="266" r:id="rId226"/>
    <p:sldId id="267" r:id="rId227"/>
    <p:sldId id="285" r:id="rId2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102" autoAdjust="0"/>
  </p:normalViewPr>
  <p:slideViewPr>
    <p:cSldViewPr snapToGrid="0">
      <p:cViewPr varScale="1">
        <p:scale>
          <a:sx n="103" d="100"/>
          <a:sy n="103" d="100"/>
        </p:scale>
        <p:origin x="19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slideMaster" Target="slideMasters/slideMaster2.xml"/><Relationship Id="rId226" Type="http://schemas.openxmlformats.org/officeDocument/2006/relationships/slide" Target="slides/slide2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1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slide" Target="slides/slide1.xml"/><Relationship Id="rId227" Type="http://schemas.openxmlformats.org/officeDocument/2006/relationships/slide" Target="slides/slide22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1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" Target="slides/slide7.xml"/><Relationship Id="rId233" Type="http://schemas.openxmlformats.org/officeDocument/2006/relationships/tableStyles" Target="tableStyles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slide" Target="slides/slide2.xml"/><Relationship Id="rId223" Type="http://schemas.openxmlformats.org/officeDocument/2006/relationships/slide" Target="slides/slide18.xml"/><Relationship Id="rId228" Type="http://schemas.openxmlformats.org/officeDocument/2006/relationships/slide" Target="slides/slide23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" Target="slides/slide8.xml"/><Relationship Id="rId218" Type="http://schemas.openxmlformats.org/officeDocument/2006/relationships/slide" Target="slides/slide13.xml"/><Relationship Id="rId234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slide" Target="slides/slide3.xml"/><Relationship Id="rId229" Type="http://schemas.openxmlformats.org/officeDocument/2006/relationships/notesMaster" Target="notesMasters/notesMaster1.xml"/><Relationship Id="rId19" Type="http://schemas.openxmlformats.org/officeDocument/2006/relationships/customXml" Target="../customXml/item19.xml"/><Relationship Id="rId224" Type="http://schemas.openxmlformats.org/officeDocument/2006/relationships/slide" Target="slides/slide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" Target="slides/slide14.xml"/><Relationship Id="rId3" Type="http://schemas.openxmlformats.org/officeDocument/2006/relationships/customXml" Target="../customXml/item3.xml"/><Relationship Id="rId214" Type="http://schemas.openxmlformats.org/officeDocument/2006/relationships/slide" Target="slides/slide9.xml"/><Relationship Id="rId230" Type="http://schemas.openxmlformats.org/officeDocument/2006/relationships/presProps" Target="presProp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slide" Target="slides/slide4.xml"/><Relationship Id="rId190" Type="http://schemas.openxmlformats.org/officeDocument/2006/relationships/customXml" Target="../customXml/item190.xml"/><Relationship Id="rId204" Type="http://schemas.openxmlformats.org/officeDocument/2006/relationships/slideMaster" Target="slideMasters/slideMaster1.xml"/><Relationship Id="rId220" Type="http://schemas.openxmlformats.org/officeDocument/2006/relationships/slide" Target="slides/slide15.xml"/><Relationship Id="rId225" Type="http://schemas.openxmlformats.org/officeDocument/2006/relationships/slide" Target="slides/slide20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5.xml"/><Relationship Id="rId215" Type="http://schemas.openxmlformats.org/officeDocument/2006/relationships/slide" Target="slides/slide10.xml"/><Relationship Id="rId26" Type="http://schemas.openxmlformats.org/officeDocument/2006/relationships/customXml" Target="../customXml/item26.xml"/><Relationship Id="rId231" Type="http://schemas.openxmlformats.org/officeDocument/2006/relationships/viewProps" Target="viewProp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slide" Target="slides/slide6.xml"/><Relationship Id="rId23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31-4FAD-8A2E-D4AA66AD1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31-4FAD-8A2E-D4AA66AD13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31-4FAD-8A2E-D4AA66AD13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31-4FAD-8A2E-D4AA66AD13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58045445751658E-2"/>
          <c:y val="0"/>
          <c:w val="0.55464952134236511"/>
          <c:h val="0.567567567567567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69B-85D6-D10C7D3FC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69B-85D6-D10C7D3FC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69B-85D6-D10C7D3F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one"/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4.9444395921227846E-2"/>
          <c:y val="0.5931126881760227"/>
          <c:w val="0.3258978542238698"/>
          <c:h val="0.3402141066091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349-4A6F-A9C1-AA8D54D2C87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349-4A6F-A9C1-AA8D54D2C870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349-4A6F-A9C1-AA8D54D2C87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49-4A6F-A9C1-AA8D54D2C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1-463A-9155-30CDDD8B3A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C1-463A-9155-30CDDD8B3A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C1-463A-9155-30CDDD8B3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85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82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46.xml"/><Relationship Id="rId7" Type="http://schemas.openxmlformats.org/officeDocument/2006/relationships/customXml" Target="../../customXml/item194.xml"/><Relationship Id="rId12" Type="http://schemas.openxmlformats.org/officeDocument/2006/relationships/slide" Target="slide13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96.xml"/><Relationship Id="rId6" Type="http://schemas.openxmlformats.org/officeDocument/2006/relationships/customXml" Target="../../customXml/item22.xml"/><Relationship Id="rId11" Type="http://schemas.openxmlformats.org/officeDocument/2006/relationships/slide" Target="slide11.xml"/><Relationship Id="rId5" Type="http://schemas.openxmlformats.org/officeDocument/2006/relationships/customXml" Target="../../customXml/item146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37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5.xml"/><Relationship Id="rId13" Type="http://schemas.openxmlformats.org/officeDocument/2006/relationships/slide" Target="slide15.xml"/><Relationship Id="rId3" Type="http://schemas.openxmlformats.org/officeDocument/2006/relationships/customXml" Target="../../customXml/item177.xml"/><Relationship Id="rId7" Type="http://schemas.openxmlformats.org/officeDocument/2006/relationships/customXml" Target="../../customXml/item138.xml"/><Relationship Id="rId12" Type="http://schemas.openxmlformats.org/officeDocument/2006/relationships/slide" Target="slide10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123.xml"/><Relationship Id="rId6" Type="http://schemas.openxmlformats.org/officeDocument/2006/relationships/customXml" Target="../../customXml/item107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24.xml"/><Relationship Id="rId10" Type="http://schemas.openxmlformats.org/officeDocument/2006/relationships/slide" Target="slide12.xml"/><Relationship Id="rId4" Type="http://schemas.openxmlformats.org/officeDocument/2006/relationships/customXml" Target="../../customXml/item141.xml"/><Relationship Id="rId9" Type="http://schemas.openxmlformats.org/officeDocument/2006/relationships/slideLayout" Target="../slideLayouts/slideLayout13.xml"/><Relationship Id="rId1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150.xml"/><Relationship Id="rId7" Type="http://schemas.openxmlformats.org/officeDocument/2006/relationships/customXml" Target="../../customXml/item196.xml"/><Relationship Id="rId12" Type="http://schemas.openxmlformats.org/officeDocument/2006/relationships/slide" Target="slide14.xml"/><Relationship Id="rId2" Type="http://schemas.openxmlformats.org/officeDocument/2006/relationships/customXml" Target="../../customXml/item87.xml"/><Relationship Id="rId1" Type="http://schemas.openxmlformats.org/officeDocument/2006/relationships/customXml" Target="../../customXml/item144.xml"/><Relationship Id="rId6" Type="http://schemas.openxmlformats.org/officeDocument/2006/relationships/customXml" Target="../../customXml/item64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76.xml"/><Relationship Id="rId10" Type="http://schemas.openxmlformats.org/officeDocument/2006/relationships/slide" Target="slide9.xml"/><Relationship Id="rId4" Type="http://schemas.openxmlformats.org/officeDocument/2006/relationships/customXml" Target="../../customXml/item63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customXml" Target="../../customXml/item127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149.xml"/><Relationship Id="rId1" Type="http://schemas.openxmlformats.org/officeDocument/2006/relationships/customXml" Target="../../customXml/item112.xml"/><Relationship Id="rId6" Type="http://schemas.openxmlformats.org/officeDocument/2006/relationships/customXml" Target="../../customXml/item197.xml"/><Relationship Id="rId11" Type="http://schemas.openxmlformats.org/officeDocument/2006/relationships/slide" Target="slide10.xml"/><Relationship Id="rId5" Type="http://schemas.openxmlformats.org/officeDocument/2006/relationships/customXml" Target="../../customXml/item72.xml"/><Relationship Id="rId10" Type="http://schemas.openxmlformats.org/officeDocument/2006/relationships/slide" Target="slide15.xml"/><Relationship Id="rId4" Type="http://schemas.openxmlformats.org/officeDocument/2006/relationships/customXml" Target="../../customXml/item122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customXml" Target="../../customXml/item153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184.xml"/><Relationship Id="rId6" Type="http://schemas.openxmlformats.org/officeDocument/2006/relationships/customXml" Target="../../customXml/item198.xml"/><Relationship Id="rId11" Type="http://schemas.openxmlformats.org/officeDocument/2006/relationships/slide" Target="slide12.xml"/><Relationship Id="rId5" Type="http://schemas.openxmlformats.org/officeDocument/2006/relationships/customXml" Target="../../customXml/item109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30.xml"/><Relationship Id="rId9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" Target="slide20.xml"/><Relationship Id="rId3" Type="http://schemas.openxmlformats.org/officeDocument/2006/relationships/customXml" Target="../../customXml/item59.xml"/><Relationship Id="rId7" Type="http://schemas.openxmlformats.org/officeDocument/2006/relationships/customXml" Target="../../customXml/item199.xml"/><Relationship Id="rId12" Type="http://schemas.openxmlformats.org/officeDocument/2006/relationships/slide" Target="slide1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106.xml"/><Relationship Id="rId11" Type="http://schemas.openxmlformats.org/officeDocument/2006/relationships/slide" Target="slide13.xml"/><Relationship Id="rId5" Type="http://schemas.openxmlformats.org/officeDocument/2006/relationships/customXml" Target="../../customXml/item90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39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36.xml"/><Relationship Id="rId7" Type="http://schemas.openxmlformats.org/officeDocument/2006/relationships/slide" Target="slide19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35.xml"/><Relationship Id="rId6" Type="http://schemas.openxmlformats.org/officeDocument/2006/relationships/slide" Target="slide18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3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57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16.xm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201.xml"/><Relationship Id="rId5" Type="http://schemas.openxmlformats.org/officeDocument/2006/relationships/customXml" Target="../../customXml/item28.xml"/><Relationship Id="rId10" Type="http://schemas.openxmlformats.org/officeDocument/2006/relationships/slide" Target="slide20.xml"/><Relationship Id="rId4" Type="http://schemas.openxmlformats.org/officeDocument/2006/relationships/customXml" Target="../../customXml/item32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8.xml"/><Relationship Id="rId7" Type="http://schemas.openxmlformats.org/officeDocument/2006/relationships/customXml" Target="../../customXml/item200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80.xml"/><Relationship Id="rId6" Type="http://schemas.openxmlformats.org/officeDocument/2006/relationships/customXml" Target="../../customXml/item202.xml"/><Relationship Id="rId11" Type="http://schemas.openxmlformats.org/officeDocument/2006/relationships/slide" Target="slide20.xml"/><Relationship Id="rId5" Type="http://schemas.openxmlformats.org/officeDocument/2006/relationships/customXml" Target="../../customXml/item21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37.xml"/><Relationship Id="rId9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customXml" Target="../../customXml/item69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21.xml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203.xml"/><Relationship Id="rId5" Type="http://schemas.openxmlformats.org/officeDocument/2006/relationships/customXml" Target="../../customXml/item103.xml"/><Relationship Id="rId10" Type="http://schemas.openxmlformats.org/officeDocument/2006/relationships/slide" Target="slide20.xml"/><Relationship Id="rId4" Type="http://schemas.openxmlformats.org/officeDocument/2006/relationships/customXml" Target="../../customXml/item157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8.xml"/><Relationship Id="rId13" Type="http://schemas.openxmlformats.org/officeDocument/2006/relationships/slide" Target="slide7.xml"/><Relationship Id="rId3" Type="http://schemas.openxmlformats.org/officeDocument/2006/relationships/customXml" Target="../../customXml/item89.xml"/><Relationship Id="rId7" Type="http://schemas.openxmlformats.org/officeDocument/2006/relationships/customXml" Target="../../customXml/item16.xml"/><Relationship Id="rId12" Type="http://schemas.openxmlformats.org/officeDocument/2006/relationships/slide" Target="slide5.xml"/><Relationship Id="rId2" Type="http://schemas.openxmlformats.org/officeDocument/2006/relationships/customXml" Target="../../customXml/item158.xml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147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98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162.xml"/><Relationship Id="rId9" Type="http://schemas.openxmlformats.org/officeDocument/2006/relationships/customXml" Target="../../customXml/item93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1.xml"/><Relationship Id="rId2" Type="http://schemas.openxmlformats.org/officeDocument/2006/relationships/customXml" Target="../../customXml/item190.xml"/><Relationship Id="rId1" Type="http://schemas.openxmlformats.org/officeDocument/2006/relationships/customXml" Target="../../customXml/item189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2.xml"/><Relationship Id="rId7" Type="http://schemas.openxmlformats.org/officeDocument/2006/relationships/chart" Target="../charts/chart4.xml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4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6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4.xml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156.xml"/><Relationship Id="rId6" Type="http://schemas.openxmlformats.org/officeDocument/2006/relationships/slide" Target="slide6.xml"/><Relationship Id="rId5" Type="http://schemas.openxmlformats.org/officeDocument/2006/relationships/slide" Target="slide23.xml"/><Relationship Id="rId4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78.xml"/><Relationship Id="rId1" Type="http://schemas.openxmlformats.org/officeDocument/2006/relationships/customXml" Target="../../customXml/item134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slide" Target="slide6.xml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115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60.xml"/><Relationship Id="rId16" Type="http://schemas.openxmlformats.org/officeDocument/2006/relationships/slide" Target="slide5.xm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13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40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14.xml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171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4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113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129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102.xml"/><Relationship Id="rId11" Type="http://schemas.openxmlformats.org/officeDocument/2006/relationships/customXml" Target="../../customXml/item1.xml"/><Relationship Id="rId5" Type="http://schemas.openxmlformats.org/officeDocument/2006/relationships/customXml" Target="../../customXml/item3.xml"/><Relationship Id="rId15" Type="http://schemas.openxmlformats.org/officeDocument/2006/relationships/slide" Target="slide5.xml"/><Relationship Id="rId10" Type="http://schemas.openxmlformats.org/officeDocument/2006/relationships/customXml" Target="../../customXml/item48.xml"/><Relationship Id="rId4" Type="http://schemas.openxmlformats.org/officeDocument/2006/relationships/customXml" Target="../../customXml/item165.xml"/><Relationship Id="rId9" Type="http://schemas.openxmlformats.org/officeDocument/2006/relationships/customXml" Target="../../customXml/item179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3.xml"/><Relationship Id="rId13" Type="http://schemas.openxmlformats.org/officeDocument/2006/relationships/slide" Target="slide7.xml"/><Relationship Id="rId3" Type="http://schemas.openxmlformats.org/officeDocument/2006/relationships/customXml" Target="../../customXml/item169.xml"/><Relationship Id="rId7" Type="http://schemas.openxmlformats.org/officeDocument/2006/relationships/customXml" Target="../../customXml/item75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180.xml"/><Relationship Id="rId6" Type="http://schemas.openxmlformats.org/officeDocument/2006/relationships/customXml" Target="../../customXml/item2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108.xml"/><Relationship Id="rId10" Type="http://schemas.openxmlformats.org/officeDocument/2006/relationships/customXml" Target="../../customXml/item34.xml"/><Relationship Id="rId4" Type="http://schemas.openxmlformats.org/officeDocument/2006/relationships/customXml" Target="../../customXml/item155.xml"/><Relationship Id="rId9" Type="http://schemas.openxmlformats.org/officeDocument/2006/relationships/customXml" Target="../../customXml/item182.xml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customXml" Target="../../customXml/item24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5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00.xml"/><Relationship Id="rId10" Type="http://schemas.openxmlformats.org/officeDocument/2006/relationships/slide" Target="slide8.xml"/><Relationship Id="rId4" Type="http://schemas.openxmlformats.org/officeDocument/2006/relationships/customXml" Target="../../customXml/item91.xml"/><Relationship Id="rId9" Type="http://schemas.openxmlformats.org/officeDocument/2006/relationships/slide" Target="slide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customXml" Target="../../customXml/item15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160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65.xml"/><Relationship Id="rId10" Type="http://schemas.openxmlformats.org/officeDocument/2006/relationships/slide" Target="slide16.xml"/><Relationship Id="rId4" Type="http://schemas.openxmlformats.org/officeDocument/2006/relationships/customXml" Target="../../customXml/item151.xml"/><Relationship Id="rId9" Type="http://schemas.openxmlformats.org/officeDocument/2006/relationships/slide" Target="slide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7.xml"/><Relationship Id="rId7" Type="http://schemas.openxmlformats.org/officeDocument/2006/relationships/slide" Target="slide14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35.xml"/><Relationship Id="rId6" Type="http://schemas.openxmlformats.org/officeDocument/2006/relationships/slide" Target="slide13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5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customXml" Target="../../customXml/item83.xml"/><Relationship Id="rId7" Type="http://schemas.openxmlformats.org/officeDocument/2006/relationships/slideLayout" Target="../slideLayouts/slideLayout13.xml"/><Relationship Id="rId12" Type="http://schemas.openxmlformats.org/officeDocument/2006/relationships/slide" Target="slide20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193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48.xml"/><Relationship Id="rId10" Type="http://schemas.openxmlformats.org/officeDocument/2006/relationships/slide" Target="slide8.xml"/><Relationship Id="rId4" Type="http://schemas.openxmlformats.org/officeDocument/2006/relationships/customXml" Target="../../customXml/item145.xml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55BE714F-5A16-481C-9D18-4F3DE0C1A9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21432A11-FA6C-4796-A363-E522D148AAA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49C24C30-3ADF-4A3E-A309-F603434E81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E710C3A8-F069-4287-A33F-EFCC3313BE0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12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35633721-137E-4CD5-9BC3-06AA91AD4C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0669ED1C-5AF1-4A67-BD80-18EC7B7E04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47ACC239-8B2F-4BCA-835F-B4AE041BF538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15B05C2B-DC27-4783-B271-338D4DD89D9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9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2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251B4-153A-45E0-B15C-47C7AB063492}"/>
              </a:ext>
            </a:extLst>
          </p:cNvPr>
          <p:cNvSpPr/>
          <p:nvPr/>
        </p:nvSpPr>
        <p:spPr>
          <a:xfrm>
            <a:off x="3048871" y="1759761"/>
            <a:ext cx="6094257" cy="4011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PieChart">
            <a:extLst>
              <a:ext uri="{FF2B5EF4-FFF2-40B4-BE49-F238E27FC236}">
                <a16:creationId xmlns:a16="http://schemas.microsoft.com/office/drawing/2014/main" id="{AA8303F3-D17C-47B5-8A08-1756D0B8B9C7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231815599"/>
              </p:ext>
            </p:extLst>
          </p:nvPr>
        </p:nvGraphicFramePr>
        <p:xfrm>
          <a:off x="6724969" y="2663824"/>
          <a:ext cx="2253777" cy="223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Content">
            <a:extLst>
              <a:ext uri="{FF2B5EF4-FFF2-40B4-BE49-F238E27FC236}">
                <a16:creationId xmlns:a16="http://schemas.microsoft.com/office/drawing/2014/main" id="{FEC7A20C-704A-425C-B5E3-D36EDCEFE3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60359" y="2034822"/>
            <a:ext cx="367127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0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2000" b="1" u="sng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4" name="HorizontalBarChart">
            <a:extLst>
              <a:ext uri="{FF2B5EF4-FFF2-40B4-BE49-F238E27FC236}">
                <a16:creationId xmlns:a16="http://schemas.microsoft.com/office/drawing/2014/main" id="{6AB4A354-AAAC-4E3D-9305-EB79E8AA1922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915653806"/>
              </p:ext>
            </p:extLst>
          </p:nvPr>
        </p:nvGraphicFramePr>
        <p:xfrm>
          <a:off x="3200399" y="2414621"/>
          <a:ext cx="3354637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459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0CF5-42AF-4E33-9339-C0E7139978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D9A720D5-AC79-4DB2-86B3-E6DF082E7541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420298" y="1812733"/>
            <a:ext cx="3671279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sz="24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24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2400" b="1" u="sng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PieChart">
            <a:extLst>
              <a:ext uri="{FF2B5EF4-FFF2-40B4-BE49-F238E27FC236}">
                <a16:creationId xmlns:a16="http://schemas.microsoft.com/office/drawing/2014/main" id="{51F76CE4-1C78-498F-9F0C-31B3A4971238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335845269"/>
              </p:ext>
            </p:extLst>
          </p:nvPr>
        </p:nvGraphicFramePr>
        <p:xfrm>
          <a:off x="7015559" y="2873375"/>
          <a:ext cx="2291556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VerticalBarChart">
            <a:extLst>
              <a:ext uri="{FF2B5EF4-FFF2-40B4-BE49-F238E27FC236}">
                <a16:creationId xmlns:a16="http://schemas.microsoft.com/office/drawing/2014/main" id="{4C4EF610-317C-40CC-9120-2BBEEDAF5A04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998808343"/>
              </p:ext>
            </p:extLst>
          </p:nvPr>
        </p:nvGraphicFramePr>
        <p:xfrm>
          <a:off x="1614263" y="2498725"/>
          <a:ext cx="3223074" cy="276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Content">
            <a:extLst>
              <a:ext uri="{FF2B5EF4-FFF2-40B4-BE49-F238E27FC236}">
                <a16:creationId xmlns:a16="http://schemas.microsoft.com/office/drawing/2014/main" id="{32A539A6-64E5-4EB1-82EA-F3BD4AC6C16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159925" y="5717725"/>
            <a:ext cx="2587923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Resultat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pour n votes</a:t>
            </a:r>
          </a:p>
        </p:txBody>
      </p:sp>
    </p:spTree>
    <p:extLst>
      <p:ext uri="{BB962C8B-B14F-4D97-AF65-F5344CB8AC3E}">
        <p14:creationId xmlns:p14="http://schemas.microsoft.com/office/powerpoint/2010/main" val="220487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rgbClr val="FFFF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highlight>
                  <a:srgbClr val="FFFF00"/>
                </a:highlight>
                <a:latin typeface="Segoe UI" pitchFamily="34" charset="0"/>
                <a:cs typeface="Segoe UI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2B5A2C-4072-4661-A948-65F9E71E47B7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26514" y="2324267"/>
            <a:ext cx="468322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49720" y="3780784"/>
            <a:ext cx="1106592" cy="323165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5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  <a:hlinkClick r:id="rId9" action="ppaction://hlinksldjump"/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0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Unique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https://www.doodle.com/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  <a:hlinkClick r:id="rId9" action="ppaction://hlinksldjump"/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0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https://www.str.fr/ffde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B39A971-6A84-4129-8EC6-B11B0D98C08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228735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89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154CB70-BAFF-4B34-BC33-BD1C66EB86D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6D91DB4-751F-47F3-B3CD-CDDA280C9652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DC24DB23-C3E0-4806-934A-5531299BFC4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B8677481-C0C6-468D-8B15-ECE0CB48746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FAF279A2-D818-4A3B-9CA3-F56054F0F40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D302521-BA49-4917-9E8F-7F06410FFC0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4CF6FD0-887D-4C12-8BFE-3ACC259D1B3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120BD3BD-92EA-4CFC-B566-0662642315E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8A2DA60F-9248-4608-A0A6-DFDF19A97A2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1E1DC9F1-383D-48D9-A158-FD61EFFEC310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BE42E91-3DB4-479E-BE54-A7AF8D6CC46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328CE00-11C7-43FB-8EA1-3120331CB9B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F45E6997-4B4B-4727-A4D1-A85B6363A2C9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6473726-355D-4770-B3A7-C570829AF4FF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88AA68C0-8773-416C-9DC4-14824D3391C3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989AF36-C9FB-411F-9E56-CEC5A99810B6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CD6136E2-70EF-4A25-98DD-72EF9D3B7745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066448F1-1CC6-4A95-846E-C7223AD46EE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E294892A-3658-4202-AA42-2B0D6B79927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B677E35-D137-4C84-9B97-22DCA390BD9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614024A-3643-477B-806B-8CB820196DA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84A1C4FF-CF8B-48C0-B2E8-79556D35A499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F01453C2-8AA6-4320-933D-80786B0C2F4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18A7A68-78B7-4838-B312-03860E01DFC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02037DD-3248-4DE3-A985-ACC0F2406BE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D7DCE13-136F-43F5-85AB-F325A838BD5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569</Words>
  <Application>Microsoft Office PowerPoint</Application>
  <PresentationFormat>Grand écran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URLs Choix multiple</vt:lpstr>
      <vt:lpstr>URLs Choix Unique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Présentation PowerPoint</vt:lpstr>
      <vt:lpstr>Resultats</vt:lpstr>
      <vt:lpstr>Validation de la suppression choix multiples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65</cp:revision>
  <dcterms:created xsi:type="dcterms:W3CDTF">2017-11-16T08:44:37Z</dcterms:created>
  <dcterms:modified xsi:type="dcterms:W3CDTF">2017-12-01T09:45:43Z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\\srvsite\home\adai11\PROJET1\Page d’acceuil.pptx</vt:lpwstr>
  </property>
</Properties>
</file>