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00"/>
    <p:sldMasterId id="2147483660" r:id="rId201"/>
  </p:sldMasterIdLst>
  <p:notesMasterIdLst>
    <p:notesMasterId r:id="rId224"/>
  </p:notesMasterIdLst>
  <p:sldIdLst>
    <p:sldId id="260" r:id="rId202"/>
    <p:sldId id="258" r:id="rId203"/>
    <p:sldId id="269" r:id="rId204"/>
    <p:sldId id="270" r:id="rId205"/>
    <p:sldId id="271" r:id="rId206"/>
    <p:sldId id="264" r:id="rId207"/>
    <p:sldId id="284" r:id="rId208"/>
    <p:sldId id="265" r:id="rId209"/>
    <p:sldId id="272" r:id="rId210"/>
    <p:sldId id="273" r:id="rId211"/>
    <p:sldId id="274" r:id="rId212"/>
    <p:sldId id="275" r:id="rId213"/>
    <p:sldId id="276" r:id="rId214"/>
    <p:sldId id="278" r:id="rId215"/>
    <p:sldId id="279" r:id="rId216"/>
    <p:sldId id="280" r:id="rId217"/>
    <p:sldId id="282" r:id="rId218"/>
    <p:sldId id="281" r:id="rId219"/>
    <p:sldId id="283" r:id="rId220"/>
    <p:sldId id="287" r:id="rId221"/>
    <p:sldId id="267" r:id="rId222"/>
    <p:sldId id="285" r:id="rId2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1" autoAdjust="0"/>
    <p:restoredTop sz="86443" autoAdjust="0"/>
  </p:normalViewPr>
  <p:slideViewPr>
    <p:cSldViewPr snapToGrid="0">
      <p:cViewPr varScale="1">
        <p:scale>
          <a:sx n="100" d="100"/>
          <a:sy n="100" d="100"/>
        </p:scale>
        <p:origin x="22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slide" Target="slides/slide4.xml"/><Relationship Id="rId226" Type="http://schemas.openxmlformats.org/officeDocument/2006/relationships/viewProps" Target="viewProps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slide" Target="slides/slide15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slide" Target="slides/slide5.xml"/><Relationship Id="rId227" Type="http://schemas.openxmlformats.org/officeDocument/2006/relationships/theme" Target="theme/theme1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slide" Target="slides/slide16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slide" Target="slides/slide6.xml"/><Relationship Id="rId228" Type="http://schemas.openxmlformats.org/officeDocument/2006/relationships/tableStyles" Target="tableStyles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slide" Target="slides/slide17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slide" Target="slides/slide7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slide" Target="slides/slide18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slide" Target="slides/slide8.xml"/><Relationship Id="rId190" Type="http://schemas.openxmlformats.org/officeDocument/2006/relationships/customXml" Target="../customXml/item190.xml"/><Relationship Id="rId204" Type="http://schemas.openxmlformats.org/officeDocument/2006/relationships/slide" Target="slides/slide3.xml"/><Relationship Id="rId220" Type="http://schemas.openxmlformats.org/officeDocument/2006/relationships/slide" Target="slides/slide19.xml"/><Relationship Id="rId225" Type="http://schemas.openxmlformats.org/officeDocument/2006/relationships/presProps" Target="presProps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slide" Target="slides/slide9.xml"/><Relationship Id="rId215" Type="http://schemas.openxmlformats.org/officeDocument/2006/relationships/slide" Target="slides/slide14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slideMaster" Target="slideMasters/slideMaster1.xml"/><Relationship Id="rId16" Type="http://schemas.openxmlformats.org/officeDocument/2006/relationships/customXml" Target="../customXml/item16.xml"/><Relationship Id="rId221" Type="http://schemas.openxmlformats.org/officeDocument/2006/relationships/slide" Target="slides/slide20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slide" Target="slides/slide10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slideMaster" Target="slideMasters/slideMaster2.xml"/><Relationship Id="rId222" Type="http://schemas.openxmlformats.org/officeDocument/2006/relationships/slide" Target="slides/slide21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slide" Target="slides/slide11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slide" Target="slides/slide1.xml"/><Relationship Id="rId223" Type="http://schemas.openxmlformats.org/officeDocument/2006/relationships/slide" Target="slides/slide22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slide" Target="slides/slide12.xml"/><Relationship Id="rId234" Type="http://schemas.microsoft.com/office/2015/10/relationships/revisionInfo" Target="revisionInfo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slide" Target="slides/slide2.xml"/><Relationship Id="rId19" Type="http://schemas.openxmlformats.org/officeDocument/2006/relationships/customXml" Target="../customXml/item19.xml"/><Relationship Id="rId224" Type="http://schemas.openxmlformats.org/officeDocument/2006/relationships/notesMaster" Target="notesMasters/notesMaster1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731-4FAD-8A2E-D4AA66AD13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731-4FAD-8A2E-D4AA66AD13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731-4FAD-8A2E-D4AA66AD13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Réponse 1</c:v>
                </c:pt>
                <c:pt idx="1">
                  <c:v>Réponse 2</c:v>
                </c:pt>
                <c:pt idx="2">
                  <c:v>Réponse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1.8</c:v>
                </c:pt>
                <c:pt idx="1">
                  <c:v>3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731-4FAD-8A2E-D4AA66AD132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7858045445751658E-2"/>
          <c:y val="0"/>
          <c:w val="0.55464952134236511"/>
          <c:h val="0.567567567567567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Réponse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53-469B-85D6-D10C7D3FCF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Réponse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53-469B-85D6-D10C7D3FCF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Réponse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53-469B-85D6-D10C7D3FC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one"/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ayout>
        <c:manualLayout>
          <c:xMode val="edge"/>
          <c:yMode val="edge"/>
          <c:x val="4.9444395921227846E-2"/>
          <c:y val="0.5931126881760227"/>
          <c:w val="0.3258978542238698"/>
          <c:h val="0.34021410660917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ysClr val="window" lastClr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9B21-FF63-4FEA-A1D1-EBE8EF669A6E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E030F-AC79-4C24-8ECF-5310FACC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991C9-4F34-475A-89D2-86ABA014B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C2251A-DEA2-4459-B67B-96993395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6FD1F-3D66-49D9-81D5-8C206FD2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C6B5-0270-4EE0-905B-3FF3E693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9A529-A2FE-42C2-AA4C-21595E1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277CF-CE66-4A88-B615-A085D72A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D54D9C-749E-498D-8636-D35D5BC1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577987-F8E5-4878-9612-F3F2B9F8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5917D-3656-4B8F-9FE9-07F3B753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8EF391-3475-48BA-861D-4095AD51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D2282C-593F-4640-8329-E5F4E167F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4FF697-92B7-4CCD-82F1-F569CB4B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CBD48-8AAC-4A8C-9C04-EEE987E4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DC851-350E-4349-B421-1CE5A4E8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61D-6015-4A78-8346-43C9EFB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3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'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1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2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8E63E-E46C-41C1-9D1E-1019B967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05A7F-2BC0-4442-8415-01D3581E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CE3D36-649C-4705-A243-C922ADE5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7C903-2C54-4A65-9CEB-F66D9654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E08FB-56F5-49C8-8A7F-70735DD6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40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C177F-C186-492F-BCAA-B07417D3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9058D8-9747-4D48-B47C-E9921C18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DCDA6-5AAD-4255-91A7-AD66616D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16D07-E113-4AB4-B8A9-279ACB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427B3-87CD-41F0-B0FC-68B59A74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5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81565-4A96-4B26-8596-836BDD57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F8AE0-E4DC-4B95-B267-14A782DEB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79342C-FF53-4E8E-842D-DCD31F3F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2E7AD4-85D4-49D3-8DF0-82D56602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B488FB-D1E2-4740-8B7D-098838E4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3BE3F1-87C6-4DA4-AD2F-83D21E9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72306-B286-4496-9C7F-3447A8CC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B9593-FCD9-4159-9E60-5B2F486A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156C3B-0EF4-4C28-BF89-2A991310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AE5654-2F26-4BC2-8FEE-CF62DB3CF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76B66C-90B3-42C9-9FBA-67C121341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CA8BBF-672C-4610-AB81-A63D9B44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E9CFEF-8293-44CB-984C-CC1B8D57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628702-4A2D-4BE6-9F54-F767180E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85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25EB1-622C-4487-98B7-3CAC3DF4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8B5174-FAD9-47CB-B364-D4A64ECC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446859-7E18-41B3-B7B5-FEDD5FC0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202F61-0F63-4678-BD25-77FEE1EE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67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AEEAA7-6B41-42AF-85EF-AAF6C98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8C4DF2-FD7B-47A6-8C4B-7F6783E2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AEBE41-6A8E-4D58-8207-CD2C5013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B7710-6CB1-40AD-811B-4AB8ACE6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17CC0-1414-498A-A20E-6587F1EC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DE2F30-325B-4CFA-AC4D-3F98401C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531729-F9ED-4385-A88C-5EBA2E94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CE0178-1C75-41BE-B6F2-1F85F9AB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AEBE43-720E-49F5-8789-EDD04471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48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E8C51-D08A-448F-8F2A-5C5FBFE6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0DF416-5D3A-4D37-A840-232E0BDF0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C4F4E5-B735-4840-AB65-3295A3FC8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0AF990-6A2D-4096-8B4E-5445EA8A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EB89B5-1772-404C-B422-2DBBE122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9E3DE-5E66-4ADC-8328-00CCAEF4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59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heme" Target="../theme/theme2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theintenseplayer.deviantart.com/art/Twitter-Neue-iOS-Icon-329042199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customXml" Target="../../customXml/item140.xml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customXml" Target="../../customXml/item119.xml"/><Relationship Id="rId9" Type="http://schemas.openxmlformats.org/officeDocument/2006/relationships/image" Target="../media/image4.png"/><Relationship Id="rId14" Type="http://schemas.openxmlformats.org/officeDocument/2006/relationships/hyperlink" Target="https://de.wikipedia.org/wiki/Facebook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199AE1-F47F-42E8-AF2B-48095731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DC57B-5EF9-4AF9-8159-A4FC26C1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0D37A-AC8B-403E-B707-D9364E1C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337E-5607-446D-AB74-7A5B8DCFC88F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9E564-6E71-483B-8AAF-4606C7ABA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FC552-3F0B-4C0A-AFD2-65D47C188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26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7B0BA29B-DB3F-4E04-B2FA-D5E52A25332B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490296EC-8DAD-4E68-99BA-688230DFDC6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357687C-2C1C-49FE-8FA8-63407D290769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AB6C86-01D6-40CB-B17E-9DFE80D8A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03B954B-A49E-47BA-8786-C8E1F2C98C6D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0F1E8FA-1262-433C-9AE8-02149A1D1A6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1F7847-AC86-4C6D-A660-BC3F805CBA1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2C4F0A8-00B4-42DE-A39B-F3C9E4BE1AB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1D4CCCC-833B-4465-94D7-03C8C200A53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26168C2C-B678-47FC-9929-FEEA0776A49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CD4A050A-747E-43F9-8247-3D5BC49AEE4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CBB07DDB-D920-484E-88E0-EE5704B89CC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F1A5A482-FB7A-49C3-9D35-83CBA6A71D6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9AF71C5-47A6-4109-AD8B-64F1FAED9A7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9216CE16-2ACC-4AC4-AC61-350B87BDC1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49AD7DD7-8084-4C87-8024-2A5AB4D91321}"/>
                </a:ext>
              </a:extLst>
            </p:cNvPr>
            <p:cNvSpPr/>
            <p:nvPr userDrawn="1"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1E0661-4DFF-4EB0-9839-AC812AE51A5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2B82DF2-EB0D-4EAE-8D67-F92E624F6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C09919-128C-4B2B-AA77-9A12372906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EC7AA5C-24B1-400E-8F70-3E81B9DD6A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3E4515-4C0A-4FC7-8524-4B98512EB51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0E531D63-3030-4E4C-A031-2929FC2E88D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C180ED0-F289-4C47-B5C1-76FC9275813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561A5719-8474-4B97-977E-9D09AB58C2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C7EBBB6-3079-42BE-809F-788EFC7744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0C7470F-413E-4C8A-873B-4DFC86766E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72D6A8A4-0184-473F-8965-2ACC870BC59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6766800-9529-4424-B4F3-424C91C8319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CC8CD128-C1DD-41DB-AED5-24B98279591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8585BCD-87BB-4217-88F7-4301F1AE9948}"/>
              </a:ext>
            </a:extLst>
          </p:cNvPr>
          <p:cNvGrpSpPr/>
          <p:nvPr userDrawn="1"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1" name="SearchBox">
              <a:extLst>
                <a:ext uri="{FF2B5EF4-FFF2-40B4-BE49-F238E27FC236}">
                  <a16:creationId xmlns:a16="http://schemas.microsoft.com/office/drawing/2014/main" id="{38BE5075-FF96-4064-9FF2-C87C2EB1781D}"/>
                </a:ext>
              </a:extLst>
            </p:cNvPr>
            <p:cNvGrpSpPr/>
            <p:nvPr userDrawn="1">
              <p:custDataLst>
                <p:custData r:id="rId5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CD01AE0A-7840-4BAA-B5E9-E7A0BA86AC38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3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57FF7917-4B0C-4E41-8616-2C4390F7D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12E5B82-85D1-451D-96E9-C61809102AFC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706F782D-DEC3-484A-801C-DF5ACA89B5F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377199" y="896363"/>
            <a:ext cx="244800" cy="2448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7E566A28-3675-46F5-AE5A-9A75A11C936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723599" y="907465"/>
            <a:ext cx="244800" cy="2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9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20.xml"/><Relationship Id="rId3" Type="http://schemas.openxmlformats.org/officeDocument/2006/relationships/customXml" Target="../../customXml/item98.xml"/><Relationship Id="rId7" Type="http://schemas.openxmlformats.org/officeDocument/2006/relationships/customXml" Target="../../customXml/item154.xml"/><Relationship Id="rId12" Type="http://schemas.openxmlformats.org/officeDocument/2006/relationships/slide" Target="slide13.xml"/><Relationship Id="rId2" Type="http://schemas.openxmlformats.org/officeDocument/2006/relationships/customXml" Target="../../customXml/item183.xml"/><Relationship Id="rId1" Type="http://schemas.openxmlformats.org/officeDocument/2006/relationships/customXml" Target="../../customXml/item131.xml"/><Relationship Id="rId6" Type="http://schemas.openxmlformats.org/officeDocument/2006/relationships/customXml" Target="../../customXml/item21.xml"/><Relationship Id="rId11" Type="http://schemas.openxmlformats.org/officeDocument/2006/relationships/slide" Target="slide11.xml"/><Relationship Id="rId5" Type="http://schemas.openxmlformats.org/officeDocument/2006/relationships/customXml" Target="../../customXml/item50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89.xml"/><Relationship Id="rId9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1.xml"/><Relationship Id="rId13" Type="http://schemas.openxmlformats.org/officeDocument/2006/relationships/slide" Target="slide15.xml"/><Relationship Id="rId3" Type="http://schemas.openxmlformats.org/officeDocument/2006/relationships/customXml" Target="../../customXml/item118.xml"/><Relationship Id="rId7" Type="http://schemas.openxmlformats.org/officeDocument/2006/relationships/customXml" Target="../../customXml/item120.xml"/><Relationship Id="rId12" Type="http://schemas.openxmlformats.org/officeDocument/2006/relationships/slide" Target="slide10.xml"/><Relationship Id="rId2" Type="http://schemas.openxmlformats.org/officeDocument/2006/relationships/customXml" Target="../../customXml/item187.xml"/><Relationship Id="rId1" Type="http://schemas.openxmlformats.org/officeDocument/2006/relationships/customXml" Target="../../customXml/item68.xml"/><Relationship Id="rId6" Type="http://schemas.openxmlformats.org/officeDocument/2006/relationships/customXml" Target="../../customXml/item150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28.xml"/><Relationship Id="rId10" Type="http://schemas.openxmlformats.org/officeDocument/2006/relationships/slide" Target="slide12.xml"/><Relationship Id="rId4" Type="http://schemas.openxmlformats.org/officeDocument/2006/relationships/customXml" Target="../../customXml/item132.xml"/><Relationship Id="rId9" Type="http://schemas.openxmlformats.org/officeDocument/2006/relationships/slideLayout" Target="../slideLayouts/slideLayout13.xml"/><Relationship Id="rId14" Type="http://schemas.openxmlformats.org/officeDocument/2006/relationships/slide" Target="slide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20.xml"/><Relationship Id="rId3" Type="http://schemas.openxmlformats.org/officeDocument/2006/relationships/customXml" Target="../../customXml/item160.xml"/><Relationship Id="rId7" Type="http://schemas.openxmlformats.org/officeDocument/2006/relationships/customXml" Target="../../customXml/item153.xml"/><Relationship Id="rId12" Type="http://schemas.openxmlformats.org/officeDocument/2006/relationships/slide" Target="slide14.xml"/><Relationship Id="rId2" Type="http://schemas.openxmlformats.org/officeDocument/2006/relationships/customXml" Target="../../customXml/item44.xml"/><Relationship Id="rId1" Type="http://schemas.openxmlformats.org/officeDocument/2006/relationships/customXml" Target="../../customXml/item103.xml"/><Relationship Id="rId6" Type="http://schemas.openxmlformats.org/officeDocument/2006/relationships/customXml" Target="../../customXml/item61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117.xml"/><Relationship Id="rId10" Type="http://schemas.openxmlformats.org/officeDocument/2006/relationships/slide" Target="slide9.xml"/><Relationship Id="rId4" Type="http://schemas.openxmlformats.org/officeDocument/2006/relationships/customXml" Target="../../customXml/item60.xml"/><Relationship Id="rId9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customXml" Target="../../customXml/item115.xml"/><Relationship Id="rId7" Type="http://schemas.openxmlformats.org/officeDocument/2006/relationships/slideLayout" Target="../slideLayouts/slideLayout13.xml"/><Relationship Id="rId12" Type="http://schemas.openxmlformats.org/officeDocument/2006/relationships/slide" Target="slide20.xml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56.xml"/><Relationship Id="rId6" Type="http://schemas.openxmlformats.org/officeDocument/2006/relationships/customXml" Target="../../customXml/item135.xml"/><Relationship Id="rId11" Type="http://schemas.openxmlformats.org/officeDocument/2006/relationships/slide" Target="slide10.xml"/><Relationship Id="rId5" Type="http://schemas.openxmlformats.org/officeDocument/2006/relationships/customXml" Target="../../customXml/item108.xml"/><Relationship Id="rId10" Type="http://schemas.openxmlformats.org/officeDocument/2006/relationships/slide" Target="slide15.xml"/><Relationship Id="rId4" Type="http://schemas.openxmlformats.org/officeDocument/2006/relationships/customXml" Target="../../customXml/item67.xml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customXml" Target="../../customXml/item136.xml"/><Relationship Id="rId7" Type="http://schemas.openxmlformats.org/officeDocument/2006/relationships/slideLayout" Target="../slideLayouts/slideLayout13.xml"/><Relationship Id="rId12" Type="http://schemas.openxmlformats.org/officeDocument/2006/relationships/slide" Target="slide20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68.xml"/><Relationship Id="rId6" Type="http://schemas.openxmlformats.org/officeDocument/2006/relationships/customXml" Target="../../customXml/item137.xml"/><Relationship Id="rId11" Type="http://schemas.openxmlformats.org/officeDocument/2006/relationships/slide" Target="slide12.xml"/><Relationship Id="rId5" Type="http://schemas.openxmlformats.org/officeDocument/2006/relationships/customXml" Target="../../customXml/item193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122.xml"/><Relationship Id="rId9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20.xml"/><Relationship Id="rId3" Type="http://schemas.openxmlformats.org/officeDocument/2006/relationships/customXml" Target="../../customXml/item196.xml"/><Relationship Id="rId7" Type="http://schemas.openxmlformats.org/officeDocument/2006/relationships/customXml" Target="../../customXml/item138.xml"/><Relationship Id="rId12" Type="http://schemas.openxmlformats.org/officeDocument/2006/relationships/slide" Target="slide11.xml"/><Relationship Id="rId2" Type="http://schemas.openxmlformats.org/officeDocument/2006/relationships/customXml" Target="../../customXml/item163.xml"/><Relationship Id="rId1" Type="http://schemas.openxmlformats.org/officeDocument/2006/relationships/customXml" Target="../../customXml/item88.xml"/><Relationship Id="rId6" Type="http://schemas.openxmlformats.org/officeDocument/2006/relationships/customXml" Target="../../customXml/item82.xml"/><Relationship Id="rId11" Type="http://schemas.openxmlformats.org/officeDocument/2006/relationships/slide" Target="slide13.xml"/><Relationship Id="rId5" Type="http://schemas.openxmlformats.org/officeDocument/2006/relationships/customXml" Target="../../customXml/item126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121.xml"/><Relationship Id="rId9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customXml" Target="../../customXml/item36.xml"/><Relationship Id="rId7" Type="http://schemas.openxmlformats.org/officeDocument/2006/relationships/slide" Target="slide19.xml"/><Relationship Id="rId2" Type="http://schemas.openxmlformats.org/officeDocument/2006/relationships/customXml" Target="../../customXml/item176.xml"/><Relationship Id="rId1" Type="http://schemas.openxmlformats.org/officeDocument/2006/relationships/customXml" Target="../../customXml/item58.xml"/><Relationship Id="rId6" Type="http://schemas.openxmlformats.org/officeDocument/2006/relationships/slide" Target="slide18.xml"/><Relationship Id="rId5" Type="http://schemas.openxmlformats.org/officeDocument/2006/relationships/slideLayout" Target="../slideLayouts/slideLayout13.xml"/><Relationship Id="rId4" Type="http://schemas.openxmlformats.org/officeDocument/2006/relationships/customXml" Target="../../customXml/item9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customXml" Target="../../customXml/item55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189.xml"/><Relationship Id="rId1" Type="http://schemas.openxmlformats.org/officeDocument/2006/relationships/customXml" Target="../../customXml/item194.xml"/><Relationship Id="rId6" Type="http://schemas.openxmlformats.org/officeDocument/2006/relationships/customXml" Target="../../customXml/item156.xml"/><Relationship Id="rId5" Type="http://schemas.openxmlformats.org/officeDocument/2006/relationships/customXml" Target="../../customXml/item184.xml"/><Relationship Id="rId10" Type="http://schemas.openxmlformats.org/officeDocument/2006/relationships/slide" Target="slide20.xml"/><Relationship Id="rId4" Type="http://schemas.openxmlformats.org/officeDocument/2006/relationships/customXml" Target="../../customXml/item190.xml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175.xml"/><Relationship Id="rId7" Type="http://schemas.openxmlformats.org/officeDocument/2006/relationships/customXml" Target="../../customXml/item173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57.xml"/><Relationship Id="rId6" Type="http://schemas.openxmlformats.org/officeDocument/2006/relationships/customXml" Target="../../customXml/item157.xml"/><Relationship Id="rId11" Type="http://schemas.openxmlformats.org/officeDocument/2006/relationships/slide" Target="slide20.xml"/><Relationship Id="rId5" Type="http://schemas.openxmlformats.org/officeDocument/2006/relationships/customXml" Target="../../customXml/item40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191.xml"/><Relationship Id="rId9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customXml" Target="../../customXml/item6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114.xml"/><Relationship Id="rId1" Type="http://schemas.openxmlformats.org/officeDocument/2006/relationships/customXml" Target="../../customXml/item101.xml"/><Relationship Id="rId6" Type="http://schemas.openxmlformats.org/officeDocument/2006/relationships/customXml" Target="../../customXml/item158.xml"/><Relationship Id="rId5" Type="http://schemas.openxmlformats.org/officeDocument/2006/relationships/customXml" Target="../../customXml/item16.xml"/><Relationship Id="rId10" Type="http://schemas.openxmlformats.org/officeDocument/2006/relationships/slide" Target="slide20.xml"/><Relationship Id="rId4" Type="http://schemas.openxmlformats.org/officeDocument/2006/relationships/customXml" Target="../../customXml/item39.xm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9.xml"/><Relationship Id="rId13" Type="http://schemas.openxmlformats.org/officeDocument/2006/relationships/slide" Target="slide7.xml"/><Relationship Id="rId3" Type="http://schemas.openxmlformats.org/officeDocument/2006/relationships/customXml" Target="../../customXml/item42.xml"/><Relationship Id="rId7" Type="http://schemas.openxmlformats.org/officeDocument/2006/relationships/customXml" Target="../../customXml/item75.xml"/><Relationship Id="rId12" Type="http://schemas.openxmlformats.org/officeDocument/2006/relationships/slide" Target="slide5.xml"/><Relationship Id="rId2" Type="http://schemas.openxmlformats.org/officeDocument/2006/relationships/customXml" Target="../../customXml/item199.xml"/><Relationship Id="rId1" Type="http://schemas.openxmlformats.org/officeDocument/2006/relationships/customXml" Target="../../customXml/item34.xml"/><Relationship Id="rId6" Type="http://schemas.openxmlformats.org/officeDocument/2006/relationships/customXml" Target="../../customXml/item30.xml"/><Relationship Id="rId11" Type="http://schemas.openxmlformats.org/officeDocument/2006/relationships/image" Target="../media/image7.png"/><Relationship Id="rId5" Type="http://schemas.openxmlformats.org/officeDocument/2006/relationships/customXml" Target="../../customXml/item74.xml"/><Relationship Id="rId10" Type="http://schemas.openxmlformats.org/officeDocument/2006/relationships/slideLayout" Target="../slideLayouts/slideLayout13.xml"/><Relationship Id="rId4" Type="http://schemas.openxmlformats.org/officeDocument/2006/relationships/customXml" Target="../../customXml/item162.xml"/><Relationship Id="rId9" Type="http://schemas.openxmlformats.org/officeDocument/2006/relationships/customXml" Target="../../customXml/item130.xml"/><Relationship Id="rId1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79.xml"/><Relationship Id="rId2" Type="http://schemas.openxmlformats.org/officeDocument/2006/relationships/customXml" Target="../../customXml/item195.xml"/><Relationship Id="rId1" Type="http://schemas.openxmlformats.org/officeDocument/2006/relationships/customXml" Target="../../customXml/item149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2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85.xml"/><Relationship Id="rId6" Type="http://schemas.openxmlformats.org/officeDocument/2006/relationships/slide" Target="slide6.xml"/><Relationship Id="rId5" Type="http://schemas.openxmlformats.org/officeDocument/2006/relationships/slide" Target="slide22.xml"/><Relationship Id="rId4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100.xml"/><Relationship Id="rId1" Type="http://schemas.openxmlformats.org/officeDocument/2006/relationships/customXml" Target="../../customXml/item37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4.xml"/><Relationship Id="rId13" Type="http://schemas.openxmlformats.org/officeDocument/2006/relationships/slide" Target="slide6.xml"/><Relationship Id="rId3" Type="http://schemas.openxmlformats.org/officeDocument/2006/relationships/customXml" Target="../../customXml/item4.xml"/><Relationship Id="rId7" Type="http://schemas.openxmlformats.org/officeDocument/2006/relationships/customXml" Target="../../customXml/item198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18.xml"/><Relationship Id="rId16" Type="http://schemas.openxmlformats.org/officeDocument/2006/relationships/slide" Target="slide5.xml"/><Relationship Id="rId1" Type="http://schemas.openxmlformats.org/officeDocument/2006/relationships/customXml" Target="../../customXml/item124.xml"/><Relationship Id="rId6" Type="http://schemas.openxmlformats.org/officeDocument/2006/relationships/customXml" Target="../../customXml/item79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107.xml"/><Relationship Id="rId15" Type="http://schemas.openxmlformats.org/officeDocument/2006/relationships/image" Target="../media/image10.png"/><Relationship Id="rId10" Type="http://schemas.openxmlformats.org/officeDocument/2006/relationships/customXml" Target="../../customXml/item177.xml"/><Relationship Id="rId4" Type="http://schemas.openxmlformats.org/officeDocument/2006/relationships/customXml" Target="../../customXml/item8.xml"/><Relationship Id="rId9" Type="http://schemas.openxmlformats.org/officeDocument/2006/relationships/customXml" Target="../../customXml/item180.xml"/><Relationship Id="rId1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.xml"/><Relationship Id="rId13" Type="http://schemas.openxmlformats.org/officeDocument/2006/relationships/image" Target="../media/image7.png"/><Relationship Id="rId3" Type="http://schemas.openxmlformats.org/officeDocument/2006/relationships/customXml" Target="../../customXml/item12.xml"/><Relationship Id="rId7" Type="http://schemas.openxmlformats.org/officeDocument/2006/relationships/customXml" Target="../../customXml/item24.xml"/><Relationship Id="rId12" Type="http://schemas.openxmlformats.org/officeDocument/2006/relationships/slideLayout" Target="../slideLayouts/slideLayout13.xml"/><Relationship Id="rId2" Type="http://schemas.openxmlformats.org/officeDocument/2006/relationships/customXml" Target="../../customXml/item52.xml"/><Relationship Id="rId16" Type="http://schemas.openxmlformats.org/officeDocument/2006/relationships/image" Target="../media/image10.png"/><Relationship Id="rId1" Type="http://schemas.openxmlformats.org/officeDocument/2006/relationships/customXml" Target="../../customXml/item142.xml"/><Relationship Id="rId6" Type="http://schemas.openxmlformats.org/officeDocument/2006/relationships/customXml" Target="../../customXml/item47.xml"/><Relationship Id="rId11" Type="http://schemas.openxmlformats.org/officeDocument/2006/relationships/customXml" Target="../../customXml/item165.xml"/><Relationship Id="rId5" Type="http://schemas.openxmlformats.org/officeDocument/2006/relationships/customXml" Target="../../customXml/item167.xml"/><Relationship Id="rId15" Type="http://schemas.openxmlformats.org/officeDocument/2006/relationships/slide" Target="slide5.xml"/><Relationship Id="rId10" Type="http://schemas.openxmlformats.org/officeDocument/2006/relationships/customXml" Target="../../customXml/item94.xml"/><Relationship Id="rId4" Type="http://schemas.openxmlformats.org/officeDocument/2006/relationships/customXml" Target="../../customXml/item144.xml"/><Relationship Id="rId9" Type="http://schemas.openxmlformats.org/officeDocument/2006/relationships/customXml" Target="../../customXml/item178.xml"/><Relationship Id="rId1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5.xml"/><Relationship Id="rId13" Type="http://schemas.openxmlformats.org/officeDocument/2006/relationships/slide" Target="slide7.xml"/><Relationship Id="rId3" Type="http://schemas.openxmlformats.org/officeDocument/2006/relationships/customXml" Target="../../customXml/item125.xml"/><Relationship Id="rId7" Type="http://schemas.openxmlformats.org/officeDocument/2006/relationships/customXml" Target="../../customXml/item112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93.xml"/><Relationship Id="rId1" Type="http://schemas.openxmlformats.org/officeDocument/2006/relationships/customXml" Target="../../customXml/item182.xml"/><Relationship Id="rId6" Type="http://schemas.openxmlformats.org/officeDocument/2006/relationships/customXml" Target="../../customXml/item166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32.xml"/><Relationship Id="rId10" Type="http://schemas.openxmlformats.org/officeDocument/2006/relationships/customXml" Target="../../customXml/item13.xml"/><Relationship Id="rId4" Type="http://schemas.openxmlformats.org/officeDocument/2006/relationships/customXml" Target="../../customXml/item84.xml"/><Relationship Id="rId9" Type="http://schemas.openxmlformats.org/officeDocument/2006/relationships/customXml" Target="../../customXml/item181.xml"/><Relationship Id="rId1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customXml" Target="../../customXml/item97.xml"/><Relationship Id="rId7" Type="http://schemas.openxmlformats.org/officeDocument/2006/relationships/image" Target="../media/image11.png"/><Relationship Id="rId2" Type="http://schemas.openxmlformats.org/officeDocument/2006/relationships/customXml" Target="../../customXml/item192.xml"/><Relationship Id="rId1" Type="http://schemas.openxmlformats.org/officeDocument/2006/relationships/customXml" Target="../../customXml/item66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35.xml"/><Relationship Id="rId10" Type="http://schemas.openxmlformats.org/officeDocument/2006/relationships/slide" Target="slide8.xml"/><Relationship Id="rId4" Type="http://schemas.openxmlformats.org/officeDocument/2006/relationships/customXml" Target="../../customXml/item69.xml"/><Relationship Id="rId9" Type="http://schemas.openxmlformats.org/officeDocument/2006/relationships/slide" Target="slide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customXml" Target="../../customXml/item17.xml"/><Relationship Id="rId7" Type="http://schemas.openxmlformats.org/officeDocument/2006/relationships/image" Target="../media/image11.png"/><Relationship Id="rId2" Type="http://schemas.openxmlformats.org/officeDocument/2006/relationships/customXml" Target="../../customXml/item41.xml"/><Relationship Id="rId1" Type="http://schemas.openxmlformats.org/officeDocument/2006/relationships/customXml" Target="../../customXml/item95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62.xml"/><Relationship Id="rId10" Type="http://schemas.openxmlformats.org/officeDocument/2006/relationships/slide" Target="slide20.xml"/><Relationship Id="rId4" Type="http://schemas.openxmlformats.org/officeDocument/2006/relationships/customXml" Target="../../customXml/item141.xml"/><Relationship Id="rId9" Type="http://schemas.openxmlformats.org/officeDocument/2006/relationships/slide" Target="slide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customXml" Target="../../customXml/item152.xml"/><Relationship Id="rId7" Type="http://schemas.openxmlformats.org/officeDocument/2006/relationships/slide" Target="slide14.xml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80.xml"/><Relationship Id="rId6" Type="http://schemas.openxmlformats.org/officeDocument/2006/relationships/slide" Target="slide13.xml"/><Relationship Id="rId5" Type="http://schemas.openxmlformats.org/officeDocument/2006/relationships/slideLayout" Target="../slideLayouts/slideLayout13.xml"/><Relationship Id="rId4" Type="http://schemas.openxmlformats.org/officeDocument/2006/relationships/customXml" Target="../../customXml/item10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customXml" Target="../../customXml/item64.xml"/><Relationship Id="rId7" Type="http://schemas.openxmlformats.org/officeDocument/2006/relationships/slideLayout" Target="../slideLayouts/slideLayout13.xml"/><Relationship Id="rId12" Type="http://schemas.openxmlformats.org/officeDocument/2006/relationships/slide" Target="slide20.xml"/><Relationship Id="rId2" Type="http://schemas.openxmlformats.org/officeDocument/2006/relationships/customXml" Target="../../customXml/item45.xml"/><Relationship Id="rId1" Type="http://schemas.openxmlformats.org/officeDocument/2006/relationships/customXml" Target="../../customXml/item22.xml"/><Relationship Id="rId6" Type="http://schemas.openxmlformats.org/officeDocument/2006/relationships/customXml" Target="../../customXml/item172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65.xml"/><Relationship Id="rId10" Type="http://schemas.openxmlformats.org/officeDocument/2006/relationships/slide" Target="slide8.xml"/><Relationship Id="rId4" Type="http://schemas.openxmlformats.org/officeDocument/2006/relationships/customXml" Target="../../customXml/item104.xml"/><Relationship Id="rId9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391891" y="2398816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135F731C-D57E-454B-B25D-7F53FA011B5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097300" y="3705248"/>
            <a:ext cx="2132818" cy="7076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CREER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00064" y="2817098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173892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205F3E5C-928E-40F9-AE79-4A06D7B556E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7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55BE714F-5A16-481C-9D18-4F3DE0C1A90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1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21432A11-FA6C-4796-A363-E522D148AAA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6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>
              <a:hlinkClick r:id="rId10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49C24C30-3ADF-4A3E-A309-F603434E81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9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E710C3A8-F069-4287-A33F-EFCC3313BE0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>
              <a:hlinkClick r:id="rId12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35633721-137E-4CD5-9BC3-06AA91AD4C27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choix </a:t>
            </a:r>
            <a:r>
              <a:rPr lang="fr-FR" dirty="0" smtClean="0"/>
              <a:t>unique</a:t>
            </a:r>
            <a:endParaRPr lang="fr-FR" dirty="0"/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>
              <a:hlinkClick r:id="rId6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04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Sondage</a:t>
            </a:r>
            <a:endParaRPr lang="fr-FR" dirty="0"/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0669ED1C-5AF1-4A67-BD80-18EC7B7E04E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9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47ACC239-8B2F-4BCA-835F-B4AE041BF538}"/>
              </a:ext>
            </a:extLst>
          </p:cNvPr>
          <p:cNvSpPr/>
          <p:nvPr>
            <p:custDataLst>
              <p:custData r:id="rId6"/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4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15B05C2B-DC27-4783-B271-338D4DD89D9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9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réponse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réponse 2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réponse 3</a:t>
                </a:r>
              </a:p>
            </p:txBody>
          </p:sp>
        </p:grpSp>
        <p:sp>
          <p:nvSpPr>
            <p:cNvPr id="9" name="Content">
              <a:hlinkClick r:id="rId12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5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1" y="5184000"/>
            <a:ext cx="1254889" cy="230832"/>
            <a:chOff x="5179842" y="2087451"/>
            <a:chExt cx="1172540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9" name="CheckBox">
              <a:hlinkClick r:id="rId14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86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8251B4-153A-45E0-B15C-47C7AB063492}"/>
              </a:ext>
            </a:extLst>
          </p:cNvPr>
          <p:cNvSpPr/>
          <p:nvPr/>
        </p:nvSpPr>
        <p:spPr>
          <a:xfrm>
            <a:off x="3048871" y="1759761"/>
            <a:ext cx="6094257" cy="4011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2" name="PieChart">
            <a:extLst>
              <a:ext uri="{FF2B5EF4-FFF2-40B4-BE49-F238E27FC236}">
                <a16:creationId xmlns:a16="http://schemas.microsoft.com/office/drawing/2014/main" id="{AA8303F3-D17C-47B5-8A08-1756D0B8B9C7}"/>
              </a:ext>
            </a:extLst>
          </p:cNvPr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231815599"/>
              </p:ext>
            </p:extLst>
          </p:nvPr>
        </p:nvGraphicFramePr>
        <p:xfrm>
          <a:off x="6724969" y="2663824"/>
          <a:ext cx="2253777" cy="2238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Content">
            <a:extLst>
              <a:ext uri="{FF2B5EF4-FFF2-40B4-BE49-F238E27FC236}">
                <a16:creationId xmlns:a16="http://schemas.microsoft.com/office/drawing/2014/main" id="{FEC7A20C-704A-425C-B5E3-D36EDCEFE36B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260359" y="2034822"/>
            <a:ext cx="3671279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Resultat</a:t>
            </a:r>
            <a:r>
              <a:rPr lang="en-US" sz="20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 </a:t>
            </a:r>
            <a:r>
              <a:rPr lang="en-US" sz="20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2000" b="1" u="sng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14" name="HorizontalBarChart">
            <a:extLst>
              <a:ext uri="{FF2B5EF4-FFF2-40B4-BE49-F238E27FC236}">
                <a16:creationId xmlns:a16="http://schemas.microsoft.com/office/drawing/2014/main" id="{6AB4A354-AAAC-4E3D-9305-EB79E8AA1922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915653806"/>
              </p:ext>
            </p:extLst>
          </p:nvPr>
        </p:nvGraphicFramePr>
        <p:xfrm>
          <a:off x="3200399" y="2414621"/>
          <a:ext cx="3354637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64608" y="-686401"/>
            <a:ext cx="9281160" cy="686401"/>
          </a:xfrm>
          <a:prstGeom prst="rect">
            <a:avLst/>
          </a:prstGeom>
        </p:spPr>
        <p:txBody>
          <a:bodyPr/>
          <a:lstStyle/>
          <a:p>
            <a:r>
              <a:rPr lang="fr-FR" dirty="0" err="1" smtClean="0"/>
              <a:t>Resultats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591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55AD01-8C9F-40E7-A101-FC2A5BC657F5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760A6F-49BC-4A4F-AE56-A59D6D5396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" y="-511590"/>
            <a:ext cx="10501393" cy="64226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Validation de la </a:t>
            </a:r>
            <a:r>
              <a:rPr lang="fr-FR" dirty="0" smtClean="0"/>
              <a:t>suppression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FD2E3C13-40C1-4842-B049-F862BC73881B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238048" y="2285968"/>
            <a:ext cx="5851321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Etes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vous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sûr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vouloir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4" name="Content">
            <a:hlinkClick r:id="rId5" action="ppaction://hlinksldjump"/>
            <a:extLst>
              <a:ext uri="{FF2B5EF4-FFF2-40B4-BE49-F238E27FC236}">
                <a16:creationId xmlns:a16="http://schemas.microsoft.com/office/drawing/2014/main" id="{2E973EE3-F317-4484-BBF7-1ABF7422657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97400" y="3802063"/>
            <a:ext cx="1106591" cy="292388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OUI</a:t>
            </a:r>
          </a:p>
        </p:txBody>
      </p:sp>
      <p:sp>
        <p:nvSpPr>
          <p:cNvPr id="5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86A472A2-C9FD-4AF4-8C61-B369C56A80B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388010" y="3802063"/>
            <a:ext cx="1106591" cy="292388"/>
          </a:xfrm>
          <a:prstGeom prst="roundRect">
            <a:avLst/>
          </a:prstGeom>
          <a:solidFill>
            <a:srgbClr val="FFFF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highlight>
                  <a:srgbClr val="FFFF00"/>
                </a:highlight>
                <a:latin typeface="Segoe UI" pitchFamily="34" charset="0"/>
                <a:cs typeface="Segoe UI" pitchFamily="34" charset="0"/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19779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2B5A2C-4072-4661-A948-65F9E71E47B7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ontent">
            <a:extLst>
              <a:ext uri="{FF2B5EF4-FFF2-40B4-BE49-F238E27FC236}">
                <a16:creationId xmlns:a16="http://schemas.microsoft.com/office/drawing/2014/main" id="{DDA40513-0B76-48C9-AD78-891FE6BEBE8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926514" y="2324267"/>
            <a:ext cx="468322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été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suprimé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avec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succés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!</a:t>
            </a:r>
          </a:p>
        </p:txBody>
      </p:sp>
      <p:sp>
        <p:nvSpPr>
          <p:cNvPr id="3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B33FE3CA-2885-4DEA-85CC-F644295C1AD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610413" y="3801600"/>
            <a:ext cx="1106592" cy="291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OK !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B29A442-5CA5-4F30-AE7F-4A50DCD75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5216" y="-159430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Confirmation de la </a:t>
            </a:r>
            <a:r>
              <a:rPr lang="fr-FR" dirty="0" smtClean="0"/>
              <a:t>suppression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122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0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4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32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43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réponse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réponse 2</a:t>
                </a:r>
              </a:p>
            </p:txBody>
          </p:sp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réponse 3</a:t>
                </a:r>
              </a:p>
            </p:txBody>
          </p:sp>
        </p:grpSp>
        <p:sp>
          <p:nvSpPr>
            <p:cNvPr id="42" name="Content">
              <a:hlinkClick r:id="rId16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79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1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5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e 14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10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7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réponse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réponse 2</a:t>
                  </a:r>
                </a:p>
              </p:txBody>
            </p:sp>
            <p:sp>
              <p:nvSpPr>
                <p:cNvPr id="13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10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réponse 3</a:t>
                  </a:r>
                </a:p>
              </p:txBody>
            </p:sp>
          </p:grp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  <p:grpSp>
        <p:nvGrpSpPr>
          <p:cNvPr id="3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3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3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0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34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36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0" y="5184000"/>
            <a:ext cx="1254889" cy="230832"/>
            <a:chOff x="5179842" y="2087451"/>
            <a:chExt cx="1172540" cy="216403"/>
          </a:xfrm>
        </p:grpSpPr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5" name="CheckBox">
              <a:hlinkClick r:id="rId14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33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5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6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réponse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7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réponse 2</a:t>
                  </a:r>
                </a:p>
              </p:txBody>
            </p:sp>
            <p:sp>
              <p:nvSpPr>
                <p:cNvPr id="39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réponse 3</a:t>
                  </a:r>
                </a:p>
              </p:txBody>
            </p:sp>
          </p:grpSp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4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précieusement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le lien de suppression du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586864" y="2427758"/>
            <a:ext cx="4762006" cy="2766951"/>
            <a:chOff x="3586864" y="2427758"/>
            <a:chExt cx="4762006" cy="27669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2A39CD-93CE-49C0-8D66-2E39B2D0D9BC}"/>
                </a:ext>
              </a:extLst>
            </p:cNvPr>
            <p:cNvSpPr/>
            <p:nvPr/>
          </p:nvSpPr>
          <p:spPr>
            <a:xfrm>
              <a:off x="3586864" y="2427758"/>
              <a:ext cx="4762006" cy="2766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E2168C6-34AB-471B-B17B-C05C627D315E}"/>
                </a:ext>
              </a:extLst>
            </p:cNvPr>
            <p:cNvGrpSpPr/>
            <p:nvPr/>
          </p:nvGrpSpPr>
          <p:grpSpPr>
            <a:xfrm>
              <a:off x="3800104" y="3020156"/>
              <a:ext cx="2672124" cy="1320271"/>
              <a:chOff x="3673599" y="3005605"/>
              <a:chExt cx="2422401" cy="1320271"/>
            </a:xfrm>
          </p:grpSpPr>
          <p:sp>
            <p:nvSpPr>
              <p:cNvPr id="7" name="Content">
                <a:extLst>
                  <a:ext uri="{FF2B5EF4-FFF2-40B4-BE49-F238E27FC236}">
                    <a16:creationId xmlns:a16="http://schemas.microsoft.com/office/drawing/2014/main" id="{E0E39D34-55CF-4CA9-9573-EC7258A972A4}"/>
                  </a:ext>
                </a:extLst>
              </p:cNvPr>
              <p:cNvSpPr txBox="1"/>
              <p:nvPr>
                <p:custDataLst>
                  <p:custData r:id="rId3"/>
                </p:custDataLst>
              </p:nvPr>
            </p:nvSpPr>
            <p:spPr>
              <a:xfrm>
                <a:off x="3673599" y="3005605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supprimer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8" name="Content">
                <a:extLst>
                  <a:ext uri="{FF2B5EF4-FFF2-40B4-BE49-F238E27FC236}">
                    <a16:creationId xmlns:a16="http://schemas.microsoft.com/office/drawing/2014/main" id="{EB4B48B7-6B70-4F93-897A-D50ECD267C4B}"/>
                  </a:ext>
                </a:extLst>
              </p:cNvPr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3673599" y="3565851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partager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C141E062-C386-4C46-AC85-3369FD7224FB}"/>
                  </a:ext>
                </a:extLst>
              </p:cNvPr>
              <p:cNvSpPr txBox="1"/>
              <p:nvPr>
                <p:custDataLst>
                  <p:custData r:id="rId5"/>
                </p:custDataLst>
              </p:nvPr>
            </p:nvSpPr>
            <p:spPr>
              <a:xfrm>
                <a:off x="3673599" y="4095044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accéder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aux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résultats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</p:grpSp>
        <p:sp>
          <p:nvSpPr>
            <p:cNvPr id="2" name="Rectangle 1">
              <a:hlinkClick r:id="rId8" action="ppaction://hlinksldjump"/>
            </p:cNvPr>
            <p:cNvSpPr/>
            <p:nvPr/>
          </p:nvSpPr>
          <p:spPr>
            <a:xfrm>
              <a:off x="6472228" y="2996424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https://www.doodle.com/</a:t>
              </a:r>
            </a:p>
          </p:txBody>
        </p:sp>
        <p:sp>
          <p:nvSpPr>
            <p:cNvPr id="19" name="Rectangle 18">
              <a:hlinkClick r:id="rId9" action="ppaction://hlinksldjump"/>
            </p:cNvPr>
            <p:cNvSpPr/>
            <p:nvPr/>
          </p:nvSpPr>
          <p:spPr>
            <a:xfrm>
              <a:off x="6472228" y="408886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https://www.resultats.gg/f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hlinkClick r:id="rId10" action="ppaction://hlinksldjump"/>
            </p:cNvPr>
            <p:cNvSpPr/>
            <p:nvPr/>
          </p:nvSpPr>
          <p:spPr>
            <a:xfrm>
              <a:off x="6472228" y="355667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https://www.str.fr/ffde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9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précieusement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le lien de suppression du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Unique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586864" y="2427758"/>
            <a:ext cx="4762006" cy="2766951"/>
            <a:chOff x="3586864" y="2427758"/>
            <a:chExt cx="4762006" cy="27669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2A39CD-93CE-49C0-8D66-2E39B2D0D9BC}"/>
                </a:ext>
              </a:extLst>
            </p:cNvPr>
            <p:cNvSpPr/>
            <p:nvPr/>
          </p:nvSpPr>
          <p:spPr>
            <a:xfrm>
              <a:off x="3586864" y="2427758"/>
              <a:ext cx="4762006" cy="2766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E2168C6-34AB-471B-B17B-C05C627D315E}"/>
                </a:ext>
              </a:extLst>
            </p:cNvPr>
            <p:cNvGrpSpPr/>
            <p:nvPr/>
          </p:nvGrpSpPr>
          <p:grpSpPr>
            <a:xfrm>
              <a:off x="3800104" y="3020156"/>
              <a:ext cx="2672124" cy="1320271"/>
              <a:chOff x="3673599" y="3005605"/>
              <a:chExt cx="2422401" cy="1320271"/>
            </a:xfrm>
          </p:grpSpPr>
          <p:sp>
            <p:nvSpPr>
              <p:cNvPr id="7" name="Content">
                <a:extLst>
                  <a:ext uri="{FF2B5EF4-FFF2-40B4-BE49-F238E27FC236}">
                    <a16:creationId xmlns:a16="http://schemas.microsoft.com/office/drawing/2014/main" id="{E0E39D34-55CF-4CA9-9573-EC7258A972A4}"/>
                  </a:ext>
                </a:extLst>
              </p:cNvPr>
              <p:cNvSpPr txBox="1"/>
              <p:nvPr>
                <p:custDataLst>
                  <p:custData r:id="rId3"/>
                </p:custDataLst>
              </p:nvPr>
            </p:nvSpPr>
            <p:spPr>
              <a:xfrm>
                <a:off x="3673599" y="3005605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supprimer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8" name="Content">
                <a:extLst>
                  <a:ext uri="{FF2B5EF4-FFF2-40B4-BE49-F238E27FC236}">
                    <a16:creationId xmlns:a16="http://schemas.microsoft.com/office/drawing/2014/main" id="{EB4B48B7-6B70-4F93-897A-D50ECD267C4B}"/>
                  </a:ext>
                </a:extLst>
              </p:cNvPr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3673599" y="3565851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partager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C141E062-C386-4C46-AC85-3369FD7224FB}"/>
                  </a:ext>
                </a:extLst>
              </p:cNvPr>
              <p:cNvSpPr txBox="1"/>
              <p:nvPr>
                <p:custDataLst>
                  <p:custData r:id="rId5"/>
                </p:custDataLst>
              </p:nvPr>
            </p:nvSpPr>
            <p:spPr>
              <a:xfrm>
                <a:off x="3673599" y="4095044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accéder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aux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résultats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</p:grpSp>
        <p:sp>
          <p:nvSpPr>
            <p:cNvPr id="2" name="Rectangle 1">
              <a:hlinkClick r:id="rId8" action="ppaction://hlinksldjump"/>
            </p:cNvPr>
            <p:cNvSpPr/>
            <p:nvPr/>
          </p:nvSpPr>
          <p:spPr>
            <a:xfrm>
              <a:off x="6472228" y="2996424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https://www.doodle.com/</a:t>
              </a:r>
            </a:p>
          </p:txBody>
        </p:sp>
        <p:sp>
          <p:nvSpPr>
            <p:cNvPr id="20" name="Rectangle 19">
              <a:hlinkClick r:id="rId9" action="ppaction://hlinksldjump"/>
            </p:cNvPr>
            <p:cNvSpPr/>
            <p:nvPr/>
          </p:nvSpPr>
          <p:spPr>
            <a:xfrm>
              <a:off x="6472228" y="355667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https://www.str.fr/ffde</a:t>
              </a:r>
            </a:p>
          </p:txBody>
        </p:sp>
      </p:grpSp>
      <p:sp>
        <p:nvSpPr>
          <p:cNvPr id="21" name="Rectangle 20">
            <a:hlinkClick r:id="rId10" action="ppaction://hlinksldjump"/>
          </p:cNvPr>
          <p:cNvSpPr/>
          <p:nvPr/>
        </p:nvSpPr>
        <p:spPr>
          <a:xfrm>
            <a:off x="6472228" y="408886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https://www.resultats.gg/f</a:t>
            </a:r>
            <a:endParaRPr 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91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Choix</a:t>
            </a:r>
            <a:r>
              <a:rPr lang="fr-FR" baseline="0" dirty="0"/>
              <a:t> multiples</a:t>
            </a:r>
            <a:endParaRPr lang="fr-FR" dirty="0"/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>
              <a:hlinkClick r:id="rId6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29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2B39A971-6A84-4129-8EC6-B11B0D98C08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00"/>
            <a:ext cx="2850636" cy="4275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1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1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4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1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B01456BF-31CD-4F81-B283-64D56CC0D08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B5327E3-0261-4B48-BF6B-FF0257762827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417DBAC8-3D39-4B42-B14B-DAEC2E68913B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BDF653D0-0803-4E4F-AB2B-0C004B440C9C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C85E147C-F6F1-445A-8F29-1DFA76FA167C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E194B3CD-86C3-4F6B-A743-1D8043783C25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451A7426-E19E-4AAF-BFD2-F92A9C112E84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E0FB4629-EC57-49BA-A2DF-156D734D924B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120BD3BD-92EA-4CFC-B566-0662642315EB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242CB00D-BA5D-43C6-B335-4CBC590CA72E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199B4AEE-2A28-4269-AEAC-CF63B1A2C9C1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2AEF63D2-D198-4CCC-904A-422119B9CA6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2E40C13-D83C-4295-AAE8-6BAF5097B834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A5548825-A252-43B9-8E93-D05CC009ABBE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6E62CDAE-686E-4F52-AABB-86BDB1154A1E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7A7C8F38-0BA1-42E1-8BF5-DEED4B0E03B5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A0B644F4-E7AB-4C5F-99FA-46E0F4A05135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0D8F2650-9E27-4603-BD35-5A059BB60334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500E728B-7A9B-4D12-B59B-8083B681FF18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39E72E8E-79BB-456F-8049-0020919B4763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43446240-B211-4F80-A50E-E1B38445E2A1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69E02AD5-3C7C-4F1D-9766-B18ECF2212C6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701AFE5A-ADCF-4311-A5B5-18B338C7E90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A2CD054-A129-4A67-A712-2F4F4F80DF00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2E8BF867-BA02-4DD2-B1A2-C9A27CC92F1F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FD6778B7-8FE2-4C81-885D-09500CE283B1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B0C9E300-5CAC-4E8C-B9CB-B4EDDB0EC3C8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39B4EC38-E361-46E0-8D00-ECAF682C5ACD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3154CB70-BAFF-4B34-BC33-BD1C66EB86D7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99FFFAFB-7A40-49A1-B04F-4A1F6ECF0BAF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57FFB7F0-24A5-4BA8-AA91-8BFC251E2323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508FF8A2-065C-4CBB-812E-6E03CA0DD0BA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73C15516-64BE-43A3-9299-7E108DE97C7F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48F85951-6571-4AA7-9B26-EEF9CD4B541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6365B3F-8663-4379-AD5B-D0EABBC1EDD3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AABF63A9-AA30-4DF6-8EF2-972AB7A4097F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7D9FEB58-73F6-462F-A88A-C490995E4318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3CA43762-3F39-470A-9564-3739655F8186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9DAF7C4A-2E75-435E-8C11-B1DC53AC52EB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F840D909-519B-49C3-9DCA-97C64A5B9C79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CD6136E2-70EF-4A25-98DD-72EF9D3B7745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B0402FE7-8C5A-480B-84D5-E3BA5D7DDA9A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066448F1-1CC6-4A95-846E-C7223AD46EE6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E294892A-3658-4202-AA42-2B0D6B79927E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149B1CD2-B7C7-4B38-9713-13FEE7CAC5C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F91C9AF-FB44-4B2D-B964-EA853D542988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7EC308D9-C28D-40CD-AB00-4A98E0A77CCC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D1100CDA-4C0B-4B20-A344-A7360173EF0F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DC24DB23-C3E0-4806-934A-5531299BFC48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FAF279A2-D818-4A3B-9CA3-F56054F0F403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BE30DC31-8F8A-48CF-A072-77607577B2FB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9F2E68F6-6824-42A7-A3A1-3AE0F539496E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24900BF5-C4DC-42A1-8816-A384E671E92A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A4CF6FD0-887D-4C12-8BFE-3ACC259D1B31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F0564582-AFE3-40AE-AC24-282E787FE867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8A2DA60F-9248-4608-A0A6-DFDF19A97A2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3F62A8C-3D6E-45AB-989A-0299CCDC7BDF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F2B3FB12-0841-4AD8-9A0B-0A04CC6A8CFC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CF03DD0F-EDED-4182-BF0D-C60EA8AC9FC5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766F77BC-3956-438F-94BE-CF6CF9C915C0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B989AF36-C9FB-411F-9E56-CEC5A99810B6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66473726-355D-4770-B3A7-C570829AF4FF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654CBC2D-27EC-43DB-ABA4-3FBDF37D3735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1614024A-3643-477B-806B-8CB820196DA4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84A1C4FF-CF8B-48C0-B2E8-79556D35A499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F01453C2-8AA6-4320-933D-80786B0C2F4B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7FDD124D-E3E9-4D15-9954-8BE945E00BA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C6114CB-F4BA-4F35-827A-2DA5F8B255B0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AB1DB933-7DE2-4FB6-94F8-DE6617D86614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B472B8AC-8A53-4AB2-879D-1716C227F63F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3DDBA3E6-6C5A-4905-87BF-300A95711014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29F09D18-0D3C-4F1D-ABE0-73E2474806CB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9D302521-BA49-4917-9E8F-7F06410FFC0F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AF61DBC6-381C-43BF-8974-1BD37D61B73F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DAF42908-C10A-4B0A-BD53-0A9168593350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991C2A14-C674-4C12-8CE8-7EAE1ABB4197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3339E7B3-364E-4EE1-ABAB-0EFEF3F7CE1F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3E700196-0E07-41FC-8F78-80FE3D9018F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9C34A43-6DD3-45D9-8C33-A2A94686CFF4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6BD97E69-24BE-47DA-8FEB-131A11003B19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990EA9D7-70A1-4B9E-958D-6A0136D68D06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F45E6997-4B4B-4727-A4D1-A85B6363A2C9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EB677E35-D137-4C84-9B97-22DCA390BD9F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A75B2111-FBDC-4291-9EA3-2B57563F245C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D3E69636-CCB7-4030-8B08-9159922F7C18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EF5EA3E2-3902-4CA0-93F4-4F361DF72ABD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A1F43F78-8591-47F2-9A56-991B5C2DCCFC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E886A3B6-32CF-43FB-BFDC-824E566105C6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7BE42E91-3DB4-479E-BE54-A7AF8D6CC46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EE50836-C4DB-4AC6-8DFD-677FDEAB9EAD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D9B490FA-A64C-40B6-8247-CD5808900A10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CE225F83-8706-4484-B4DE-2B7E506A1F45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B8677481-C0C6-468D-8B15-ECE0CB48746C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DB2000C8-B277-4324-8B80-CDB83E8CE835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4B7335D3-7249-47CB-993B-C371E630393B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7989F8B3-8E20-4455-9310-361DF73D03B3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B8E12DBA-650B-4369-8B51-0ED5654ECE37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BC9894E6-7AC8-4518-A802-8C98F8565837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C36DB154-AE5E-441B-8E32-9C0203D538F6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6226C0E4-0364-460C-AAB7-9D347567DCC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AE17CAA-BEF2-44CD-9DEE-2F8C17585A32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46C73D8E-C66E-4332-8B81-F1B9658FF49D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318A67F4-7454-49D3-B5F7-EDF3AEE6B3CC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C65B337F-737A-48CA-8F75-978A60D7016D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C05A56CC-DCFE-4A97-B103-5E1633E28254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7CABBE05-1DB8-413F-B922-E51F51DB6CB5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1E1DC9F1-383D-48D9-A158-FD61EFFEC310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F2C546CF-9CDC-44DE-AAD6-9FBD6A29F8B2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7EA327E3-FCFB-4008-8DED-CE47F66639FD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A1C8479A-2384-424B-B607-91A9FC70F6A4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B7D85223-23F1-4ACF-89DD-EE38AA7E477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F80CF27-93E9-4C7B-88EF-82FB0C72DF6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47695CD-B2DD-488A-8575-5345C166802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C6544C5-9902-4F92-B15E-0F0FB91FC34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A59738E-0CC4-436E-B451-F09AF7853BE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05F7CBB-FF77-4853-ADB2-0B0D37590AA0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DAE1F11-5474-4CAD-8EC7-A688E310A5A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ABC8992-C4EA-45C3-A598-324942FE08F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F7399B1-A9DB-4D84-95B4-5DD6BBAA518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159427B-15B9-477B-8DAD-D7C81D70552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59BF73F-CE64-4B91-BD49-510468F35CB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2FBE948-B9F1-4F1A-AC4F-03962924DC8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D7A3CF8-3A66-47F9-8AD7-22127504A57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3588560-03AB-428A-9CE4-A6AC7508369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099D91D-2540-412F-88B4-6DD3EB1D58E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877004B-50A8-4877-B8FF-7DD1DC8224C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E626C7F-4024-4418-87D9-7BEE58688CE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ABD2B3A-1161-43E2-BA83-58E6B897C9B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28B7CEA-1FBD-4F14-BDA2-C48C66B3715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8E111B87-A381-46AA-BB11-318F8ACB4BC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4032A915-244F-4EED-B3D6-A7E32960854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76AF238-A0AE-4CE4-9709-BB19E770A0F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2FDEB12-2513-4D55-BA2A-18EF5D159E9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5B63E18-4237-42D4-B804-B83021F9E8A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41DC63A-40F8-492D-A1AF-3E8E88975D17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DC4F4190-4090-481C-95E3-E7A883513D24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A260A91-3FD6-475C-8E6F-43483556093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933C5B9-7038-46C8-B65F-9FC1C846A3E0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05C083F-66B9-4E32-B2F5-E377C3A489DF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9D841488-D9C9-470B-9DF0-06BC6C2C077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6806E131-54C6-48B3-984A-5A1F4C5785D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5957A30-7F08-42CE-A7C9-9121B3EEDB8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914EB071-267D-4D23-8EAD-39A664DF70DC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E9F6603-6B7C-453B-A486-459839EF116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8AF95B6-D0D3-4619-AB57-6FEEA90FA13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9B3074F-7568-498E-AB18-CABC99245B5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8B573C24-C1CA-4AD9-8793-CFC1E42E384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FA597DE2-CFB0-4358-AA98-055ACAFB441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161C1280-5A04-4E6E-8FE3-21E316A51B5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438B7A44-EBDD-41BA-B093-6D278F4F745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243988D-F926-45CE-8E57-8F03AD990A6C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1F111213-9B54-4464-8973-266EF211797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50ADCBF-4D86-43BF-9817-E7EF6E55BBE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D12E1D60-E53D-431F-ABC8-B98207B7D1E6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170435E-AA56-4732-BD81-63AD243D433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481EF94-D4A7-4149-8E7B-C8738D2597C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63AF5E8-36AD-451D-9B6A-4390E8F3CF3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5F6247E0-2660-41E0-8816-07BF7F4C712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6555F547-BDDA-4C26-9CE1-4C61E93A284F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478663F0-6D22-40DF-A721-0D85AF0A841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26BE286-E05E-4A7E-9BF6-44FFEC27C08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BD876F2-87B3-4F2F-9405-BCB26B393D8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6ADA548F-1BF0-44B5-AD4E-6B89D3ECE98D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25D7E26-BB5E-460D-97B3-E693C38FDA6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E0CC2506-29F9-46DF-9492-65B12C0522D5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E2D66C36-7379-4DD2-AA37-128CF4B262C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C65476E-E005-4058-A679-B2D8F13FF877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CC5F127A-2521-4BB3-9D64-238B9FDD6AF8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17A9B085-8E1A-4A33-B871-8166221A211A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F20FE02-C571-465B-A4B9-BE3971D16C58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68A0CDC1-3F80-4DE3-8AB3-B532E32DC2D3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48A06D39-512F-41A5-AE3C-7B4CDB4AC086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D54CCA4C-C7B0-4AED-9D56-0F76C035783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6EBF4A3-F17A-4E3E-A734-46BBA9DFA0C8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228AF168-33A9-492E-910D-EAE94E644B4A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D328CE00-11C7-43FB-8EA1-3120331CB9BF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70E3F600-4C8D-4A3A-BE16-3540F66AD84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0DE1362-1BC4-4883-A16F-96A9C8F4B18F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C4583063-FB7A-486E-B271-71E78059E19B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88AA68C0-8773-416C-9DC4-14824D3391C3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46714D06-B7FD-48A9-91D0-7F1510C73858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2C13C45-9FD4-46A1-B566-8CFCB6433E4D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12FD62BF-A11E-4BD8-9FB1-B9028E90A22E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0D174F31-1395-420D-AE3A-5DBEFF0F445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9BF925D-CF27-4B21-AC43-2599465F0C8E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C14734D5-9FB1-4C35-A180-105B4BA15CD3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D9AB7FC7-C062-483E-9B7E-6CCCBB79B494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186177FB-D9AA-47FB-AA70-F2EB801F860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2FE2441-F4F4-4DD2-A086-4A7D71862FD9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30452E4-8A6C-404A-B689-8E04350A6B59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ACB3927E-D579-4694-AD01-62FF7AA261C4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0987803F-8C29-460C-9CFE-90D062BBF34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BDF7FB8-4BA8-46D9-B98A-095F3529F3D4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83526E43-CC5B-4399-8E1C-823585530259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ADDA3575-2CD6-4AA3-BAD6-EE20DE74340F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32DCF836-3940-427C-8F81-BA183FB52BAC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408DBD6E-BA86-4206-898C-8866D621C758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0CCA9F88-8784-4D3A-B544-5E75264A0988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215132C6-5D8F-4E41-9882-494A7FC0C12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516</Words>
  <Application>Microsoft Office PowerPoint</Application>
  <PresentationFormat>Grand écran</PresentationFormat>
  <Paragraphs>157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Page d’accueil</vt:lpstr>
      <vt:lpstr>Sondage : Choix=3 ChoixMultiple=0</vt:lpstr>
      <vt:lpstr>Sondage : Choix=3 ChoixMultiple=0</vt:lpstr>
      <vt:lpstr>Sondage : Choix=3 ChoixMultiple=0</vt:lpstr>
      <vt:lpstr>Sondage : Choix=3 ChoixMultiple=0</vt:lpstr>
      <vt:lpstr>URLs Choix multiple</vt:lpstr>
      <vt:lpstr>URLs Choix Unique</vt:lpstr>
      <vt:lpstr>Sondage Choix multiples</vt:lpstr>
      <vt:lpstr>Sondage</vt:lpstr>
      <vt:lpstr>Sondage</vt:lpstr>
      <vt:lpstr>Sondage</vt:lpstr>
      <vt:lpstr>Sondage</vt:lpstr>
      <vt:lpstr>Sondage</vt:lpstr>
      <vt:lpstr>Sondage</vt:lpstr>
      <vt:lpstr>Sondage</vt:lpstr>
      <vt:lpstr>Sondage choix unique</vt:lpstr>
      <vt:lpstr>Sondage</vt:lpstr>
      <vt:lpstr>Sondage</vt:lpstr>
      <vt:lpstr>Sondage</vt:lpstr>
      <vt:lpstr>Resultats</vt:lpstr>
      <vt:lpstr>Validation de la suppression </vt:lpstr>
      <vt:lpstr>Confirmation de la suppression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Amine ZEGHAD</dc:creator>
  <cp:lastModifiedBy>Amine Zeghad</cp:lastModifiedBy>
  <cp:revision>69</cp:revision>
  <dcterms:created xsi:type="dcterms:W3CDTF">2017-11-16T08:44:37Z</dcterms:created>
  <dcterms:modified xsi:type="dcterms:W3CDTF">2017-12-03T22:38:41Z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