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  <p:sldMasterId id="2147483660" r:id="rId18"/>
  </p:sldMasterIdLst>
  <p:notesMasterIdLst>
    <p:notesMasterId r:id="rId23"/>
  </p:notesMasterIdLst>
  <p:sldIdLst>
    <p:sldId id="256" r:id="rId19"/>
    <p:sldId id="257" r:id="rId20"/>
    <p:sldId id="259" r:id="rId21"/>
    <p:sldId id="25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125" d="100"/>
          <a:sy n="125" d="100"/>
        </p:scale>
        <p:origin x="-684" y="-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F98E69-0500-439D-9277-4348E08FE4DB}"/>
              </a:ext>
            </a:extLst>
          </p:cNvPr>
          <p:cNvSpPr/>
          <p:nvPr userDrawn="1"/>
        </p:nvSpPr>
        <p:spPr>
          <a:xfrm>
            <a:off x="3575304" y="1997964"/>
            <a:ext cx="5056632" cy="2848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B5F6F31A-2831-450A-917B-CEBECCDB33B0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4942114" y="3884073"/>
            <a:ext cx="2307771" cy="4318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729A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Créer</a:t>
            </a:r>
            <a:r>
              <a:rPr lang="en-US" sz="1600" dirty="0">
                <a:solidFill>
                  <a:srgbClr val="00729A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 le </a:t>
            </a:r>
            <a:r>
              <a:rPr lang="en-US" sz="1600" dirty="0" err="1">
                <a:solidFill>
                  <a:srgbClr val="00729A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sondage</a:t>
            </a:r>
            <a:endParaRPr lang="en-US" sz="1600" dirty="0">
              <a:solidFill>
                <a:srgbClr val="00729A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6647-E1C4-445D-BAAA-D6EFD01F6756}"/>
              </a:ext>
            </a:extLst>
          </p:cNvPr>
          <p:cNvSpPr txBox="1"/>
          <p:nvPr userDrawn="1"/>
        </p:nvSpPr>
        <p:spPr>
          <a:xfrm>
            <a:off x="4077194" y="2438274"/>
            <a:ext cx="403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Bienvenue sur </a:t>
            </a:r>
            <a:r>
              <a:rPr lang="fr-FR" sz="2400" b="1" dirty="0" err="1"/>
              <a:t>Strawpoll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7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11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4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898A7B-A89E-4CE0-8974-079A439F8E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54050"/>
            <a:ext cx="4870450" cy="65405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</a:t>
            </a:r>
            <a:r>
              <a:rPr lang="fr-FR" dirty="0" err="1"/>
              <a:t>acceuil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0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F4EC5-35DE-4813-8A9B-402873B9A7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Formulaire création</a:t>
            </a:r>
            <a:r>
              <a:rPr lang="fr-FR" baseline="0" dirty="0"/>
              <a:t> de sondage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952DD81-91C2-469B-A690-8DBA518EF48B}"/>
              </a:ext>
            </a:extLst>
          </p:cNvPr>
          <p:cNvGrpSpPr/>
          <p:nvPr/>
        </p:nvGrpSpPr>
        <p:grpSpPr>
          <a:xfrm>
            <a:off x="2896455" y="1771609"/>
            <a:ext cx="4722690" cy="3314782"/>
            <a:chOff x="3729761" y="1615044"/>
            <a:chExt cx="4722690" cy="331478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4038CAD-65EE-44E0-AB15-04745346AA1B}"/>
                </a:ext>
              </a:extLst>
            </p:cNvPr>
            <p:cNvGrpSpPr/>
            <p:nvPr/>
          </p:nvGrpSpPr>
          <p:grpSpPr>
            <a:xfrm>
              <a:off x="3729761" y="1615044"/>
              <a:ext cx="4722690" cy="2710192"/>
              <a:chOff x="3675253" y="1056904"/>
              <a:chExt cx="4722690" cy="2710192"/>
            </a:xfrm>
          </p:grpSpPr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14B40FFE-C595-44FD-A63C-A701421978B5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son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7CA26A29-0B12-47F8-9B97-65BB4C6A5545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1F48DE1F-6659-4782-8B34-9E74268B755A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2426236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2D3CBBC6-F44D-469F-87B4-A06D0968B5D9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3162506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3E892B46-00FC-4F34-8265-E9A435A79212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3729761" y="4325236"/>
              <a:ext cx="4722690" cy="6045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12" name="CheckBoxUnchecked">
            <a:extLst>
              <a:ext uri="{FF2B5EF4-FFF2-40B4-BE49-F238E27FC236}">
                <a16:creationId xmlns:a16="http://schemas.microsoft.com/office/drawing/2014/main" id="{13DA78BA-F285-41B5-AD5A-C5A78DFE994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96455" y="5294818"/>
            <a:ext cx="1759365" cy="230832"/>
            <a:chOff x="5105055" y="2079103"/>
            <a:chExt cx="868610" cy="213767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7C309BB2-D918-4450-BC44-EE6E04149782}"/>
                </a:ext>
              </a:extLst>
            </p:cNvPr>
            <p:cNvSpPr txBox="1"/>
            <p:nvPr/>
          </p:nvSpPr>
          <p:spPr>
            <a:xfrm>
              <a:off x="5105055" y="2079103"/>
              <a:ext cx="616553" cy="213767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14" name="CheckBox">
              <a:extLst>
                <a:ext uri="{FF2B5EF4-FFF2-40B4-BE49-F238E27FC236}">
                  <a16:creationId xmlns:a16="http://schemas.microsoft.com/office/drawing/2014/main" id="{6C33DFCB-4D42-4E8E-9DA6-F019492070E8}"/>
                </a:ext>
              </a:extLst>
            </p:cNvPr>
            <p:cNvSpPr/>
            <p:nvPr/>
          </p:nvSpPr>
          <p:spPr>
            <a:xfrm>
              <a:off x="5902936" y="2119175"/>
              <a:ext cx="70729" cy="12288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F4EC5-35DE-4813-8A9B-402873B9A7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Formulaire création</a:t>
            </a:r>
            <a:r>
              <a:rPr lang="fr-FR" baseline="0" dirty="0"/>
              <a:t> de sondage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952DD81-91C2-469B-A690-8DBA518EF48B}"/>
              </a:ext>
            </a:extLst>
          </p:cNvPr>
          <p:cNvGrpSpPr/>
          <p:nvPr/>
        </p:nvGrpSpPr>
        <p:grpSpPr>
          <a:xfrm>
            <a:off x="2896455" y="1771609"/>
            <a:ext cx="4722690" cy="3314782"/>
            <a:chOff x="3729761" y="1615044"/>
            <a:chExt cx="4722690" cy="331478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4038CAD-65EE-44E0-AB15-04745346AA1B}"/>
                </a:ext>
              </a:extLst>
            </p:cNvPr>
            <p:cNvGrpSpPr/>
            <p:nvPr/>
          </p:nvGrpSpPr>
          <p:grpSpPr>
            <a:xfrm>
              <a:off x="3729761" y="1615044"/>
              <a:ext cx="4722690" cy="2710192"/>
              <a:chOff x="3675253" y="1056904"/>
              <a:chExt cx="4722690" cy="2710192"/>
            </a:xfrm>
          </p:grpSpPr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14B40FFE-C595-44FD-A63C-A701421978B5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son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7CA26A29-0B12-47F8-9B97-65BB4C6A5545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1F48DE1F-6659-4782-8B34-9E74268B755A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2426236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2D3CBBC6-F44D-469F-87B4-A06D0968B5D9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3162506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3E892B46-00FC-4F34-8265-E9A435A79212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3729761" y="4325236"/>
              <a:ext cx="4722690" cy="6045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15" name="CheckBoxChecked">
            <a:extLst>
              <a:ext uri="{FF2B5EF4-FFF2-40B4-BE49-F238E27FC236}">
                <a16:creationId xmlns:a16="http://schemas.microsoft.com/office/drawing/2014/main" id="{437CEAA8-1D4B-43AD-A1DA-0F12061DF7C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101044" y="5324945"/>
            <a:ext cx="1760400" cy="230400"/>
            <a:chOff x="4317072" y="3312425"/>
            <a:chExt cx="503512" cy="2308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74D98F62-1340-4CFB-9FE5-462F732BCEE7}"/>
                </a:ext>
              </a:extLst>
            </p:cNvPr>
            <p:cNvGrpSpPr/>
            <p:nvPr/>
          </p:nvGrpSpPr>
          <p:grpSpPr>
            <a:xfrm>
              <a:off x="4354457" y="3312425"/>
              <a:ext cx="466127" cy="230832"/>
              <a:chOff x="5179843" y="2087449"/>
              <a:chExt cx="436854" cy="216403"/>
            </a:xfrm>
          </p:grpSpPr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2410A662-122E-4153-B019-978ACD1302D0}"/>
                  </a:ext>
                </a:extLst>
              </p:cNvPr>
              <p:cNvSpPr txBox="1"/>
              <p:nvPr/>
            </p:nvSpPr>
            <p:spPr>
              <a:xfrm>
                <a:off x="5179843" y="2087449"/>
                <a:ext cx="436854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19" name="CheckBox">
                <a:extLst>
                  <a:ext uri="{FF2B5EF4-FFF2-40B4-BE49-F238E27FC236}">
                    <a16:creationId xmlns:a16="http://schemas.microsoft.com/office/drawing/2014/main" id="{B158C315-6ADD-4A46-919B-336E26A7733A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3FBA7A5-A5EF-4DE8-A101-D8EA3B973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467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D012A4B-9093-4523-8062-C249B38CD67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FDA0535-2A7B-49E1-A854-74646AB7133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9905814-57A6-49D1-AA9F-B3C8FD33E83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A04C575-09D5-490D-A92C-8879EC4DE9A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E0F0866-F611-492D-B0C7-D0CAE1DC7F1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6102B2A-BE26-4B46-9EE6-80552C12EB1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96A116-43B2-4B62-93EA-89DA084201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F6F8DC2-2A2D-495B-980B-D23907D346E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84BD797-B171-48E1-8E22-DD76FD4129C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4037C4F-D893-4413-988B-729B8B46800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5CE2F8-1402-4839-974C-D8489C186CD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390C0D7-D602-40AA-8BFA-737317D9A4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61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d’acceuil</vt:lpstr>
      <vt:lpstr>Formulaire création de sondage</vt:lpstr>
      <vt:lpstr>Formulaire création de sondage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10</cp:revision>
  <dcterms:created xsi:type="dcterms:W3CDTF">2017-11-16T08:44:37Z</dcterms:created>
  <dcterms:modified xsi:type="dcterms:W3CDTF">2017-11-16T11:00:03Z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