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4"/>
    <p:sldMasterId id="2147483660" r:id="rId225"/>
  </p:sldMasterIdLst>
  <p:notesMasterIdLst>
    <p:notesMasterId r:id="rId248"/>
  </p:notesMasterIdLst>
  <p:sldIdLst>
    <p:sldId id="260" r:id="rId226"/>
    <p:sldId id="258" r:id="rId227"/>
    <p:sldId id="269" r:id="rId228"/>
    <p:sldId id="270" r:id="rId229"/>
    <p:sldId id="271" r:id="rId230"/>
    <p:sldId id="264" r:id="rId231"/>
    <p:sldId id="284" r:id="rId232"/>
    <p:sldId id="265" r:id="rId233"/>
    <p:sldId id="272" r:id="rId234"/>
    <p:sldId id="273" r:id="rId235"/>
    <p:sldId id="274" r:id="rId236"/>
    <p:sldId id="275" r:id="rId237"/>
    <p:sldId id="276" r:id="rId238"/>
    <p:sldId id="278" r:id="rId239"/>
    <p:sldId id="279" r:id="rId240"/>
    <p:sldId id="280" r:id="rId241"/>
    <p:sldId id="282" r:id="rId242"/>
    <p:sldId id="281" r:id="rId243"/>
    <p:sldId id="283" r:id="rId244"/>
    <p:sldId id="287" r:id="rId245"/>
    <p:sldId id="267" r:id="rId246"/>
    <p:sldId id="285" r:id="rId2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58" autoAdjust="0"/>
  </p:normalViewPr>
  <p:slideViewPr>
    <p:cSldViewPr snapToGrid="0">
      <p:cViewPr varScale="1">
        <p:scale>
          <a:sx n="84" d="100"/>
          <a:sy n="84" d="100"/>
        </p:scale>
        <p:origin x="114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1.xml"/><Relationship Id="rId247" Type="http://schemas.openxmlformats.org/officeDocument/2006/relationships/slide" Target="slides/slide2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12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2.xml"/><Relationship Id="rId248" Type="http://schemas.openxmlformats.org/officeDocument/2006/relationships/notesMaster" Target="notesMasters/notesMaster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8.xml"/><Relationship Id="rId238" Type="http://schemas.openxmlformats.org/officeDocument/2006/relationships/slide" Target="slides/slide13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3.xml"/><Relationship Id="rId244" Type="http://schemas.openxmlformats.org/officeDocument/2006/relationships/slide" Target="slides/slide19.xml"/><Relationship Id="rId249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9.xml"/><Relationship Id="rId239" Type="http://schemas.openxmlformats.org/officeDocument/2006/relationships/slide" Target="slides/slide1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viewProps" Target="viewProp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4.xml"/><Relationship Id="rId19" Type="http://schemas.openxmlformats.org/officeDocument/2006/relationships/customXml" Target="../customXml/item19.xml"/><Relationship Id="rId224" Type="http://schemas.openxmlformats.org/officeDocument/2006/relationships/slideMaster" Target="slideMasters/slideMaster1.xml"/><Relationship Id="rId240" Type="http://schemas.openxmlformats.org/officeDocument/2006/relationships/slide" Target="slides/slide15.xml"/><Relationship Id="rId245" Type="http://schemas.openxmlformats.org/officeDocument/2006/relationships/slide" Target="slides/slide20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5.xml"/><Relationship Id="rId235" Type="http://schemas.openxmlformats.org/officeDocument/2006/relationships/slide" Target="slides/slide10.xml"/><Relationship Id="rId251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Master" Target="slideMasters/slideMaster2.xml"/><Relationship Id="rId241" Type="http://schemas.openxmlformats.org/officeDocument/2006/relationships/slide" Target="slides/slide16.xml"/><Relationship Id="rId246" Type="http://schemas.openxmlformats.org/officeDocument/2006/relationships/slide" Target="slides/slide2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11.xml"/><Relationship Id="rId26" Type="http://schemas.openxmlformats.org/officeDocument/2006/relationships/customXml" Target="../customXml/item26.xml"/><Relationship Id="rId231" Type="http://schemas.openxmlformats.org/officeDocument/2006/relationships/slide" Target="slides/slide6.xml"/><Relationship Id="rId252" Type="http://schemas.openxmlformats.org/officeDocument/2006/relationships/tableStyles" Target="tableStyle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17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7.xml"/><Relationship Id="rId253" Type="http://schemas.microsoft.com/office/2015/10/relationships/revisionInfo" Target="revisionInfo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18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60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40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123.xml"/><Relationship Id="rId12" Type="http://schemas.openxmlformats.org/officeDocument/2006/relationships/slide" Target="slide13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110.xml"/><Relationship Id="rId11" Type="http://schemas.openxmlformats.org/officeDocument/2006/relationships/slide" Target="slide11.xml"/><Relationship Id="rId5" Type="http://schemas.openxmlformats.org/officeDocument/2006/relationships/customXml" Target="../../customXml/item43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16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slide" Target="slide15.xml"/><Relationship Id="rId3" Type="http://schemas.openxmlformats.org/officeDocument/2006/relationships/customXml" Target="../../customXml/item203.xml"/><Relationship Id="rId7" Type="http://schemas.openxmlformats.org/officeDocument/2006/relationships/customXml" Target="../../customXml/item174.xml"/><Relationship Id="rId12" Type="http://schemas.openxmlformats.org/officeDocument/2006/relationships/slide" Target="slide10.xml"/><Relationship Id="rId2" Type="http://schemas.openxmlformats.org/officeDocument/2006/relationships/customXml" Target="../../customXml/item218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69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5.xml"/><Relationship Id="rId10" Type="http://schemas.openxmlformats.org/officeDocument/2006/relationships/slide" Target="slide12.xml"/><Relationship Id="rId4" Type="http://schemas.openxmlformats.org/officeDocument/2006/relationships/customXml" Target="../../customXml/item148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22.xml"/><Relationship Id="rId7" Type="http://schemas.openxmlformats.org/officeDocument/2006/relationships/customXml" Target="../../customXml/item21.xml"/><Relationship Id="rId12" Type="http://schemas.openxmlformats.org/officeDocument/2006/relationships/slide" Target="slide14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64.xml"/><Relationship Id="rId10" Type="http://schemas.openxmlformats.org/officeDocument/2006/relationships/slide" Target="slide9.xml"/><Relationship Id="rId4" Type="http://schemas.openxmlformats.org/officeDocument/2006/relationships/customXml" Target="../../customXml/item26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32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82.xml"/><Relationship Id="rId11" Type="http://schemas.openxmlformats.org/officeDocument/2006/relationships/slide" Target="slide10.xml"/><Relationship Id="rId5" Type="http://schemas.openxmlformats.org/officeDocument/2006/relationships/customXml" Target="../../customXml/item17.xml"/><Relationship Id="rId10" Type="http://schemas.openxmlformats.org/officeDocument/2006/relationships/slide" Target="slide15.xml"/><Relationship Id="rId4" Type="http://schemas.openxmlformats.org/officeDocument/2006/relationships/customXml" Target="../../customXml/item36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41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146.xml"/><Relationship Id="rId11" Type="http://schemas.openxmlformats.org/officeDocument/2006/relationships/slide" Target="slide12.xml"/><Relationship Id="rId5" Type="http://schemas.openxmlformats.org/officeDocument/2006/relationships/customXml" Target="../../customXml/item139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04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202.xml"/><Relationship Id="rId7" Type="http://schemas.openxmlformats.org/officeDocument/2006/relationships/customXml" Target="../../customXml/item167.xml"/><Relationship Id="rId12" Type="http://schemas.openxmlformats.org/officeDocument/2006/relationships/slide" Target="slide11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168.xml"/><Relationship Id="rId6" Type="http://schemas.openxmlformats.org/officeDocument/2006/relationships/customXml" Target="../../customXml/item99.xml"/><Relationship Id="rId11" Type="http://schemas.openxmlformats.org/officeDocument/2006/relationships/slide" Target="slide13.xml"/><Relationship Id="rId5" Type="http://schemas.openxmlformats.org/officeDocument/2006/relationships/customXml" Target="../../customXml/item53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2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156.xml"/><Relationship Id="rId7" Type="http://schemas.openxmlformats.org/officeDocument/2006/relationships/slide" Target="slide19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187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34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85.xml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181.xml"/><Relationship Id="rId5" Type="http://schemas.openxmlformats.org/officeDocument/2006/relationships/customXml" Target="../../customXml/item66.xml"/><Relationship Id="rId10" Type="http://schemas.openxmlformats.org/officeDocument/2006/relationships/slide" Target="slide20.xml"/><Relationship Id="rId4" Type="http://schemas.openxmlformats.org/officeDocument/2006/relationships/customXml" Target="../../customXml/item96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37.xml"/><Relationship Id="rId7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93.xml"/><Relationship Id="rId11" Type="http://schemas.openxmlformats.org/officeDocument/2006/relationships/slide" Target="slide20.xml"/><Relationship Id="rId5" Type="http://schemas.openxmlformats.org/officeDocument/2006/relationships/customXml" Target="../../customXml/item201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95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15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11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206.xml"/><Relationship Id="rId5" Type="http://schemas.openxmlformats.org/officeDocument/2006/relationships/customXml" Target="../../customXml/item55.xml"/><Relationship Id="rId10" Type="http://schemas.openxmlformats.org/officeDocument/2006/relationships/slide" Target="slide20.xml"/><Relationship Id="rId4" Type="http://schemas.openxmlformats.org/officeDocument/2006/relationships/customXml" Target="../../customXml/item191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5.xml"/><Relationship Id="rId13" Type="http://schemas.openxmlformats.org/officeDocument/2006/relationships/slide" Target="slide7.xml"/><Relationship Id="rId3" Type="http://schemas.openxmlformats.org/officeDocument/2006/relationships/customXml" Target="../../customXml/item147.xml"/><Relationship Id="rId7" Type="http://schemas.openxmlformats.org/officeDocument/2006/relationships/customXml" Target="../../customXml/item200.xml"/><Relationship Id="rId12" Type="http://schemas.openxmlformats.org/officeDocument/2006/relationships/slide" Target="slide5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221.xml"/><Relationship Id="rId6" Type="http://schemas.openxmlformats.org/officeDocument/2006/relationships/customXml" Target="../../customXml/item126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41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217.xml"/><Relationship Id="rId9" Type="http://schemas.openxmlformats.org/officeDocument/2006/relationships/customXml" Target="../../customXml/item183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7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5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3.xml"/><Relationship Id="rId2" Type="http://schemas.openxmlformats.org/officeDocument/2006/relationships/customXml" Target="../../customXml/item77.xml"/><Relationship Id="rId1" Type="http://schemas.openxmlformats.org/officeDocument/2006/relationships/customXml" Target="../../customXml/item32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220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slide" Target="slide6.xml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83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68.xml"/><Relationship Id="rId16" Type="http://schemas.openxmlformats.org/officeDocument/2006/relationships/slide" Target="slide5.xml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193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5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70.xml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59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81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21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166.xml"/><Relationship Id="rId5" Type="http://schemas.openxmlformats.org/officeDocument/2006/relationships/customXml" Target="../../customXml/item138.xml"/><Relationship Id="rId15" Type="http://schemas.openxmlformats.org/officeDocument/2006/relationships/slide" Target="slide5.xml"/><Relationship Id="rId10" Type="http://schemas.openxmlformats.org/officeDocument/2006/relationships/customXml" Target="../../customXml/item20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96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214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79.xml"/><Relationship Id="rId16" Type="http://schemas.openxmlformats.org/officeDocument/2006/relationships/image" Target="../media/image11.emf"/><Relationship Id="rId1" Type="http://schemas.openxmlformats.org/officeDocument/2006/relationships/customXml" Target="../../customXml/item177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13.xml"/><Relationship Id="rId5" Type="http://schemas.openxmlformats.org/officeDocument/2006/relationships/customXml" Target="../../customXml/item144.xml"/><Relationship Id="rId15" Type="http://schemas.openxmlformats.org/officeDocument/2006/relationships/slide" Target="slide4.xml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114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12.png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198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56.xml"/><Relationship Id="rId16" Type="http://schemas.openxmlformats.org/officeDocument/2006/relationships/slide" Target="slide21.xm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112.xml"/><Relationship Id="rId5" Type="http://schemas.openxmlformats.org/officeDocument/2006/relationships/customXml" Target="../../customXml/item149.xml"/><Relationship Id="rId15" Type="http://schemas.openxmlformats.org/officeDocument/2006/relationships/slide" Target="slide20.xml"/><Relationship Id="rId10" Type="http://schemas.openxmlformats.org/officeDocument/2006/relationships/customXml" Target="../../customXml/item109.xml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173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image" Target="../media/image12.png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209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31.xml"/><Relationship Id="rId16" Type="http://schemas.openxmlformats.org/officeDocument/2006/relationships/slide" Target="slide21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188.xml"/><Relationship Id="rId11" Type="http://schemas.openxmlformats.org/officeDocument/2006/relationships/customXml" Target="../../customXml/item39.xml"/><Relationship Id="rId5" Type="http://schemas.openxmlformats.org/officeDocument/2006/relationships/customXml" Target="../../customXml/item152.xml"/><Relationship Id="rId15" Type="http://schemas.openxmlformats.org/officeDocument/2006/relationships/slide" Target="slide20.xml"/><Relationship Id="rId10" Type="http://schemas.openxmlformats.org/officeDocument/2006/relationships/customXml" Target="../../customXml/item13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176.xml"/><Relationship Id="rId1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125.xml"/><Relationship Id="rId7" Type="http://schemas.openxmlformats.org/officeDocument/2006/relationships/slide" Target="slide14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54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169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57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90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78.xml"/><Relationship Id="rId10" Type="http://schemas.openxmlformats.org/officeDocument/2006/relationships/slide" Target="slide8.xml"/><Relationship Id="rId4" Type="http://schemas.openxmlformats.org/officeDocument/2006/relationships/customXml" Target="../../customXml/item182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pic>
        <p:nvPicPr>
          <p:cNvPr id="30" name="Picture 1">
            <a:extLst>
              <a:ext uri="{FF2B5EF4-FFF2-40B4-BE49-F238E27FC236}">
                <a16:creationId xmlns:a16="http://schemas.microsoft.com/office/drawing/2014/main" id="{576AB5B5-3F7C-4126-921C-A13E8DEE626E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96" y="2165350"/>
            <a:ext cx="29260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7C55F-5AF3-484B-A5F5-BC60BFAD62BC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C:\Users\t-dantay\Documents\First24\warning1.png">
            <a:extLst>
              <a:ext uri="{FF2B5EF4-FFF2-40B4-BE49-F238E27FC236}">
                <a16:creationId xmlns:a16="http://schemas.microsoft.com/office/drawing/2014/main" id="{1410322D-48F4-4D28-8D84-19D28AFC769D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F75E6FB3-51AB-4100-BCEF-CD31A2CEFD1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1186F-8380-4254-86B9-7FBBD4ADC1F6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894F1F-083A-478C-9D65-4EF9D1A67DAD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C477FC7-5664-471F-89A4-3E5975B217ED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F7B201E8-F704-49A5-97F3-151BF16A40C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49D1FDE-55C7-441A-BB67-79895CBA2B5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E14CD-CF1D-4ADC-AE50-7C4D1B74A116}"/>
              </a:ext>
            </a:extLst>
          </p:cNvPr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F315D5-AFD1-4901-9BAF-23B9433FAF70}"/>
              </a:ext>
            </a:extLst>
          </p:cNvPr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F5A538-8B9A-4C64-9515-98CC811135A6}"/>
              </a:ext>
            </a:extLst>
          </p:cNvPr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F87EE929-2B87-4BA6-BCE0-FAEA12E4430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3043167-FFF3-4D6E-A088-C636EF0927B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1AECE2C-FCC9-4862-A75A-27CCEA9C99F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5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9A0AB058-4E7A-4957-9A6F-1437E2A8B5F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4D43C11-1D9A-4941-A7D4-EFD207D13D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6B2A63EC-B001-4D4B-9D1D-3ADF073258A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B39A971-6A84-4129-8EC6-B11B0D98C08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228735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AC2EC36-0781-4E07-994F-E2DF0EFF61B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10DE3A0-EA41-47EF-9845-5426D5ED37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640B292-43EF-49B5-B357-CF81F74860B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8B594DF-57D6-4438-B7DF-F8AD3D5C2F8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D372084-53CE-4521-AB9C-1AEF5B7FB23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9C75B58-C190-497B-A857-39662048A68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2462455-0184-4BA4-9189-0E9FEDB67B3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8027A70-FD23-4B97-B288-AF9F1A88BE5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29A28EC-33B9-4617-A9C8-23F55418F0F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90CE855-FEB7-4782-8AB1-00A88B86389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78150F8-32FA-443A-80C5-1150F95A804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3DE7D32-C948-457A-9253-09738684048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CFB06F1-72AF-45E4-A70D-ADB01FC855C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BCEFED4-56E2-40A6-8310-4B385C1BC34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4AD78CA-14AE-48BB-B2DF-C9E7772C8F2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3C39B4A-A5E4-4166-99BC-5FC49DBF53D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3FADE55-F39B-4C9C-A3A7-D2E9E55D716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533</Words>
  <Application>Microsoft Office PowerPoint</Application>
  <PresentationFormat>Grand écran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69</cp:revision>
  <dcterms:created xsi:type="dcterms:W3CDTF">2017-11-16T08:44:37Z</dcterms:created>
  <dcterms:modified xsi:type="dcterms:W3CDTF">2017-12-15T13:47:09Z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