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0"/>
    <p:sldMasterId id="2147483660" r:id="rId201"/>
  </p:sldMasterIdLst>
  <p:notesMasterIdLst>
    <p:notesMasterId r:id="rId224"/>
  </p:notesMasterIdLst>
  <p:sldIdLst>
    <p:sldId id="260" r:id="rId202"/>
    <p:sldId id="258" r:id="rId203"/>
    <p:sldId id="269" r:id="rId204"/>
    <p:sldId id="270" r:id="rId205"/>
    <p:sldId id="271" r:id="rId206"/>
    <p:sldId id="264" r:id="rId207"/>
    <p:sldId id="284" r:id="rId208"/>
    <p:sldId id="265" r:id="rId209"/>
    <p:sldId id="272" r:id="rId210"/>
    <p:sldId id="273" r:id="rId211"/>
    <p:sldId id="274" r:id="rId212"/>
    <p:sldId id="275" r:id="rId213"/>
    <p:sldId id="276" r:id="rId214"/>
    <p:sldId id="278" r:id="rId215"/>
    <p:sldId id="279" r:id="rId216"/>
    <p:sldId id="280" r:id="rId217"/>
    <p:sldId id="282" r:id="rId218"/>
    <p:sldId id="281" r:id="rId219"/>
    <p:sldId id="283" r:id="rId220"/>
    <p:sldId id="287" r:id="rId221"/>
    <p:sldId id="267" r:id="rId222"/>
    <p:sldId id="285" r:id="rId2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102" autoAdjust="0"/>
  </p:normalViewPr>
  <p:slideViewPr>
    <p:cSldViewPr snapToGrid="0">
      <p:cViewPr varScale="1">
        <p:scale>
          <a:sx n="105" d="100"/>
          <a:sy n="105" d="100"/>
        </p:scale>
        <p:origin x="12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4.xml"/><Relationship Id="rId226" Type="http://schemas.openxmlformats.org/officeDocument/2006/relationships/viewProps" Target="viewProp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1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slide" Target="slides/slide5.xml"/><Relationship Id="rId227" Type="http://schemas.openxmlformats.org/officeDocument/2006/relationships/theme" Target="theme/theme1.xml"/><Relationship Id="rId201" Type="http://schemas.openxmlformats.org/officeDocument/2006/relationships/slideMaster" Target="slideMasters/slideMaster2.xml"/><Relationship Id="rId222" Type="http://schemas.openxmlformats.org/officeDocument/2006/relationships/slide" Target="slides/slide2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11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slide" Target="slides/slide1.xml"/><Relationship Id="rId207" Type="http://schemas.openxmlformats.org/officeDocument/2006/relationships/slide" Target="slides/slide6.xml"/><Relationship Id="rId223" Type="http://schemas.openxmlformats.org/officeDocument/2006/relationships/slide" Target="slides/slide22.xml"/><Relationship Id="rId228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12.xml"/><Relationship Id="rId218" Type="http://schemas.openxmlformats.org/officeDocument/2006/relationships/slide" Target="slides/slide1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slide" Target="slides/slide2.xml"/><Relationship Id="rId208" Type="http://schemas.openxmlformats.org/officeDocument/2006/relationships/slide" Target="slides/slide7.xml"/><Relationship Id="rId229" Type="http://schemas.microsoft.com/office/2015/10/relationships/revisionInfo" Target="revisionInfo.xml"/><Relationship Id="rId19" Type="http://schemas.openxmlformats.org/officeDocument/2006/relationships/customXml" Target="../customXml/item19.xml"/><Relationship Id="rId224" Type="http://schemas.openxmlformats.org/officeDocument/2006/relationships/notesMaster" Target="notesMasters/notesMaster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18.xml"/><Relationship Id="rId3" Type="http://schemas.openxmlformats.org/officeDocument/2006/relationships/customXml" Target="../customXml/item3.xml"/><Relationship Id="rId214" Type="http://schemas.openxmlformats.org/officeDocument/2006/relationships/slide" Target="slides/slide1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8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3.xml"/><Relationship Id="rId220" Type="http://schemas.openxmlformats.org/officeDocument/2006/relationships/slide" Target="slides/slide19.xml"/><Relationship Id="rId225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9.xml"/><Relationship Id="rId215" Type="http://schemas.openxmlformats.org/officeDocument/2006/relationships/slide" Target="slides/slide14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221" Type="http://schemas.openxmlformats.org/officeDocument/2006/relationships/slide" Target="slides/slide2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3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07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5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110.xml"/><Relationship Id="rId12" Type="http://schemas.openxmlformats.org/officeDocument/2006/relationships/slide" Target="slide1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2.xml"/><Relationship Id="rId11" Type="http://schemas.openxmlformats.org/officeDocument/2006/relationships/slide" Target="slide11.xml"/><Relationship Id="rId5" Type="http://schemas.openxmlformats.org/officeDocument/2006/relationships/customXml" Target="../../customXml/item85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39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slide" Target="slide15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196.xml"/><Relationship Id="rId12" Type="http://schemas.openxmlformats.org/officeDocument/2006/relationships/slide" Target="slide10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187.xml"/><Relationship Id="rId6" Type="http://schemas.openxmlformats.org/officeDocument/2006/relationships/customXml" Target="../../customXml/item1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38.xml"/><Relationship Id="rId10" Type="http://schemas.openxmlformats.org/officeDocument/2006/relationships/slide" Target="slide12.xml"/><Relationship Id="rId4" Type="http://schemas.openxmlformats.org/officeDocument/2006/relationships/customXml" Target="../../customXml/item84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180.xml"/><Relationship Id="rId12" Type="http://schemas.openxmlformats.org/officeDocument/2006/relationships/slide" Target="slide14.xml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188.xml"/><Relationship Id="rId6" Type="http://schemas.openxmlformats.org/officeDocument/2006/relationships/customXml" Target="../../customXml/item16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7.xml"/><Relationship Id="rId10" Type="http://schemas.openxmlformats.org/officeDocument/2006/relationships/slide" Target="slide9.xml"/><Relationship Id="rId4" Type="http://schemas.openxmlformats.org/officeDocument/2006/relationships/customXml" Target="../../customXml/item194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55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29.xml"/><Relationship Id="rId11" Type="http://schemas.openxmlformats.org/officeDocument/2006/relationships/slide" Target="slide10.xml"/><Relationship Id="rId5" Type="http://schemas.openxmlformats.org/officeDocument/2006/relationships/customXml" Target="../../customXml/item126.xml"/><Relationship Id="rId10" Type="http://schemas.openxmlformats.org/officeDocument/2006/relationships/slide" Target="slide15.xml"/><Relationship Id="rId4" Type="http://schemas.openxmlformats.org/officeDocument/2006/relationships/customXml" Target="../../customXml/item16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46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84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68.xml"/><Relationship Id="rId11" Type="http://schemas.openxmlformats.org/officeDocument/2006/relationships/slide" Target="slide12.xml"/><Relationship Id="rId5" Type="http://schemas.openxmlformats.org/officeDocument/2006/relationships/customXml" Target="../../customXml/item75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63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111.xml"/><Relationship Id="rId12" Type="http://schemas.openxmlformats.org/officeDocument/2006/relationships/slide" Target="slide11.xml"/><Relationship Id="rId2" Type="http://schemas.openxmlformats.org/officeDocument/2006/relationships/customXml" Target="../../customXml/item170.xml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154.xml"/><Relationship Id="rId11" Type="http://schemas.openxmlformats.org/officeDocument/2006/relationships/slide" Target="slide13.xml"/><Relationship Id="rId5" Type="http://schemas.openxmlformats.org/officeDocument/2006/relationships/customXml" Target="../../customXml/item189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1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152.xml"/><Relationship Id="rId7" Type="http://schemas.openxmlformats.org/officeDocument/2006/relationships/slide" Target="slide19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64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0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153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38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30.xml"/><Relationship Id="rId5" Type="http://schemas.openxmlformats.org/officeDocument/2006/relationships/customXml" Target="../../customXml/item54.xml"/><Relationship Id="rId10" Type="http://schemas.openxmlformats.org/officeDocument/2006/relationships/slide" Target="slide20.xml"/><Relationship Id="rId4" Type="http://schemas.openxmlformats.org/officeDocument/2006/relationships/customXml" Target="../../customXml/item3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181.xml"/><Relationship Id="rId2" Type="http://schemas.openxmlformats.org/officeDocument/2006/relationships/customXml" Target="../../customXml/item173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71.xml"/><Relationship Id="rId11" Type="http://schemas.openxmlformats.org/officeDocument/2006/relationships/slide" Target="slide20.xml"/><Relationship Id="rId5" Type="http://schemas.openxmlformats.org/officeDocument/2006/relationships/customXml" Target="../../customXml/item193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83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1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112.xml"/><Relationship Id="rId5" Type="http://schemas.openxmlformats.org/officeDocument/2006/relationships/customXml" Target="../../customXml/item36.xml"/><Relationship Id="rId10" Type="http://schemas.openxmlformats.org/officeDocument/2006/relationships/slide" Target="slide20.xml"/><Relationship Id="rId4" Type="http://schemas.openxmlformats.org/officeDocument/2006/relationships/customXml" Target="../../customXml/item104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slide" Target="slide7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182.xml"/><Relationship Id="rId12" Type="http://schemas.openxmlformats.org/officeDocument/2006/relationships/slide" Target="slide5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12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28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127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9.xml"/><Relationship Id="rId2" Type="http://schemas.openxmlformats.org/officeDocument/2006/relationships/customXml" Target="../../customXml/item150.xml"/><Relationship Id="rId1" Type="http://schemas.openxmlformats.org/officeDocument/2006/relationships/customXml" Target="../../customXml/item13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2" Type="http://schemas.openxmlformats.org/officeDocument/2006/relationships/customXml" Target="../../customXml/item174.xml"/><Relationship Id="rId1" Type="http://schemas.openxmlformats.org/officeDocument/2006/relationships/customXml" Target="../../customXml/item66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60.xml"/><Relationship Id="rId1" Type="http://schemas.openxmlformats.org/officeDocument/2006/relationships/customXml" Target="../../customXml/item20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slide" Target="slide6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101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59.xml"/><Relationship Id="rId16" Type="http://schemas.openxmlformats.org/officeDocument/2006/relationships/slide" Target="slide5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72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96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14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26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18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39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186.xml"/><Relationship Id="rId11" Type="http://schemas.openxmlformats.org/officeDocument/2006/relationships/customXml" Target="../../customXml/item51.xml"/><Relationship Id="rId5" Type="http://schemas.openxmlformats.org/officeDocument/2006/relationships/customXml" Target="../../customXml/item134.xml"/><Relationship Id="rId15" Type="http://schemas.openxmlformats.org/officeDocument/2006/relationships/slide" Target="slide5.xml"/><Relationship Id="rId10" Type="http://schemas.openxmlformats.org/officeDocument/2006/relationships/customXml" Target="../../customXml/item15.xml"/><Relationship Id="rId4" Type="http://schemas.openxmlformats.org/officeDocument/2006/relationships/customXml" Target="../../customXml/item190.xml"/><Relationship Id="rId9" Type="http://schemas.openxmlformats.org/officeDocument/2006/relationships/customXml" Target="../../customXml/item148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1.xml"/><Relationship Id="rId13" Type="http://schemas.openxmlformats.org/officeDocument/2006/relationships/slide" Target="slide7.xml"/><Relationship Id="rId3" Type="http://schemas.openxmlformats.org/officeDocument/2006/relationships/customXml" Target="../../customXml/item168.xml"/><Relationship Id="rId7" Type="http://schemas.openxmlformats.org/officeDocument/2006/relationships/customXml" Target="../../customXml/item4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72.xm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93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7.xml"/><Relationship Id="rId10" Type="http://schemas.openxmlformats.org/officeDocument/2006/relationships/customXml" Target="../../customXml/item76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49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95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19.xml"/><Relationship Id="rId4" Type="http://schemas.openxmlformats.org/officeDocument/2006/relationships/customXml" Target="../../customXml/item4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ustomXml" Target="../../customXml/item151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60.xml"/><Relationship Id="rId4" Type="http://schemas.openxmlformats.org/officeDocument/2006/relationships/customXml" Target="../../customXml/item65.xml"/><Relationship Id="rId9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88.xml"/><Relationship Id="rId7" Type="http://schemas.openxmlformats.org/officeDocument/2006/relationships/slide" Target="slide14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16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143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42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70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66.xml"/><Relationship Id="rId10" Type="http://schemas.openxmlformats.org/officeDocument/2006/relationships/slide" Target="slide8.xml"/><Relationship Id="rId4" Type="http://schemas.openxmlformats.org/officeDocument/2006/relationships/customXml" Target="../../customXml/item46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supprimer le sondage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partager le sondage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accéder aux résultats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8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9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supprimer le sondage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partager le sondage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accéder aux résultats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8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9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B39A971-6A84-4129-8EC6-B11B0D98C08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228735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533</Words>
  <Application>Microsoft Office PowerPoint</Application>
  <PresentationFormat>Grand écran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66</cp:revision>
  <dcterms:created xsi:type="dcterms:W3CDTF">2017-11-16T08:44:37Z</dcterms:created>
  <dcterms:modified xsi:type="dcterms:W3CDTF">2017-12-01T15:44:31Z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