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4"/>
    <p:sldMasterId id="2147483660" r:id="rId165"/>
  </p:sldMasterIdLst>
  <p:notesMasterIdLst>
    <p:notesMasterId r:id="rId187"/>
  </p:notesMasterIdLst>
  <p:sldIdLst>
    <p:sldId id="260" r:id="rId166"/>
    <p:sldId id="258" r:id="rId167"/>
    <p:sldId id="269" r:id="rId168"/>
    <p:sldId id="270" r:id="rId169"/>
    <p:sldId id="271" r:id="rId170"/>
    <p:sldId id="264" r:id="rId171"/>
    <p:sldId id="284" r:id="rId172"/>
    <p:sldId id="265" r:id="rId173"/>
    <p:sldId id="272" r:id="rId174"/>
    <p:sldId id="273" r:id="rId175"/>
    <p:sldId id="274" r:id="rId176"/>
    <p:sldId id="275" r:id="rId177"/>
    <p:sldId id="276" r:id="rId178"/>
    <p:sldId id="278" r:id="rId179"/>
    <p:sldId id="279" r:id="rId180"/>
    <p:sldId id="280" r:id="rId181"/>
    <p:sldId id="282" r:id="rId182"/>
    <p:sldId id="281" r:id="rId183"/>
    <p:sldId id="283" r:id="rId184"/>
    <p:sldId id="266" r:id="rId185"/>
    <p:sldId id="267" r:id="rId18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176" autoAdjust="0"/>
  </p:normalViewPr>
  <p:slideViewPr>
    <p:cSldViewPr snapToGrid="0">
      <p:cViewPr varScale="1">
        <p:scale>
          <a:sx n="111" d="100"/>
          <a:sy n="111" d="100"/>
        </p:scale>
        <p:origin x="47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slide" Target="slides/slide5.xml"/><Relationship Id="rId191" Type="http://schemas.openxmlformats.org/officeDocument/2006/relationships/tableStyles" Target="tableStyle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slide" Target="slides/slide1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slide" Target="slides/slide6.xml"/><Relationship Id="rId192" Type="http://schemas.microsoft.com/office/2015/10/relationships/revisionInfo" Target="revisionInfo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slide" Target="slides/slide17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slide" Target="slides/slide7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2.xml"/><Relationship Id="rId18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1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8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19.xml"/><Relationship Id="rId189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9.xml"/><Relationship Id="rId179" Type="http://schemas.openxmlformats.org/officeDocument/2006/relationships/slide" Target="slides/slide14.xml"/><Relationship Id="rId190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Master" Target="slideMasters/slideMaster1.xml"/><Relationship Id="rId169" Type="http://schemas.openxmlformats.org/officeDocument/2006/relationships/slide" Target="slides/slide4.xml"/><Relationship Id="rId185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15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slide" Target="slides/slide10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slideMaster" Target="slideMasters/slideMaster2.xml"/><Relationship Id="rId186" Type="http://schemas.openxmlformats.org/officeDocument/2006/relationships/slide" Target="slides/slide2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slide" Target="slides/slide1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slide" Target="slides/slide1.xml"/><Relationship Id="rId187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63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76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107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06.xml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110.xml"/><Relationship Id="rId11" Type="http://schemas.openxmlformats.org/officeDocument/2006/relationships/slide" Target="slide13.xml"/><Relationship Id="rId5" Type="http://schemas.openxmlformats.org/officeDocument/2006/relationships/customXml" Target="../../customXml/item109.xml"/><Relationship Id="rId10" Type="http://schemas.openxmlformats.org/officeDocument/2006/relationships/slide" Target="slide11.xml"/><Relationship Id="rId4" Type="http://schemas.openxmlformats.org/officeDocument/2006/relationships/customXml" Target="../../customXml/item108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13.xml"/><Relationship Id="rId7" Type="http://schemas.openxmlformats.org/officeDocument/2006/relationships/customXml" Target="../../customXml/item117.xml"/><Relationship Id="rId12" Type="http://schemas.openxmlformats.org/officeDocument/2006/relationships/slide" Target="slide15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16.xml"/><Relationship Id="rId11" Type="http://schemas.openxmlformats.org/officeDocument/2006/relationships/slide" Target="slide10.xml"/><Relationship Id="rId5" Type="http://schemas.openxmlformats.org/officeDocument/2006/relationships/customXml" Target="../../customXml/item115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14.xml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customXml" Target="../../customXml/item120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19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23.xml"/><Relationship Id="rId11" Type="http://schemas.openxmlformats.org/officeDocument/2006/relationships/slide" Target="slide14.xml"/><Relationship Id="rId5" Type="http://schemas.openxmlformats.org/officeDocument/2006/relationships/customXml" Target="../../customXml/item122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21.xml"/><Relationship Id="rId9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126.xml"/><Relationship Id="rId7" Type="http://schemas.openxmlformats.org/officeDocument/2006/relationships/slide" Target="slide8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124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28.xml"/><Relationship Id="rId10" Type="http://schemas.openxmlformats.org/officeDocument/2006/relationships/slide" Target="slide10.xml"/><Relationship Id="rId4" Type="http://schemas.openxmlformats.org/officeDocument/2006/relationships/customXml" Target="../../customXml/item127.xml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customXml" Target="../../customXml/item131.xml"/><Relationship Id="rId7" Type="http://schemas.openxmlformats.org/officeDocument/2006/relationships/slide" Target="slide15.xml"/><Relationship Id="rId2" Type="http://schemas.openxmlformats.org/officeDocument/2006/relationships/customXml" Target="../../customXml/item130.xml"/><Relationship Id="rId1" Type="http://schemas.openxmlformats.org/officeDocument/2006/relationships/customXml" Target="../../customXml/item12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33.xml"/><Relationship Id="rId10" Type="http://schemas.openxmlformats.org/officeDocument/2006/relationships/slide" Target="slide12.xml"/><Relationship Id="rId4" Type="http://schemas.openxmlformats.org/officeDocument/2006/relationships/customXml" Target="../../customXml/item132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customXml" Target="../../customXml/item13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139.xml"/><Relationship Id="rId11" Type="http://schemas.openxmlformats.org/officeDocument/2006/relationships/slide" Target="slide11.xml"/><Relationship Id="rId5" Type="http://schemas.openxmlformats.org/officeDocument/2006/relationships/customXml" Target="../../customXml/item138.xml"/><Relationship Id="rId10" Type="http://schemas.openxmlformats.org/officeDocument/2006/relationships/slide" Target="slide13.xml"/><Relationship Id="rId4" Type="http://schemas.openxmlformats.org/officeDocument/2006/relationships/customXml" Target="../../customXml/item137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customXml" Target="../../customXml/item142.xml"/><Relationship Id="rId7" Type="http://schemas.openxmlformats.org/officeDocument/2006/relationships/slide" Target="slide19.xml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140.xml"/><Relationship Id="rId6" Type="http://schemas.openxmlformats.org/officeDocument/2006/relationships/slide" Target="slide18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1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151.xml"/><Relationship Id="rId7" Type="http://schemas.openxmlformats.org/officeDocument/2006/relationships/slide" Target="slide16.xml"/><Relationship Id="rId2" Type="http://schemas.openxmlformats.org/officeDocument/2006/relationships/customXml" Target="../../customXml/item150.xml"/><Relationship Id="rId1" Type="http://schemas.openxmlformats.org/officeDocument/2006/relationships/customXml" Target="../../customXml/item14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53.xml"/><Relationship Id="rId4" Type="http://schemas.openxmlformats.org/officeDocument/2006/relationships/customXml" Target="../../customXml/item15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146.xml"/><Relationship Id="rId7" Type="http://schemas.openxmlformats.org/officeDocument/2006/relationships/slide" Target="slide16.xml"/><Relationship Id="rId2" Type="http://schemas.openxmlformats.org/officeDocument/2006/relationships/customXml" Target="../../customXml/item145.xml"/><Relationship Id="rId1" Type="http://schemas.openxmlformats.org/officeDocument/2006/relationships/customXml" Target="../../customXml/item144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48.xml"/><Relationship Id="rId4" Type="http://schemas.openxmlformats.org/officeDocument/2006/relationships/customXml" Target="../../customXml/item1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../customXml/item156.xml"/><Relationship Id="rId7" Type="http://schemas.openxmlformats.org/officeDocument/2006/relationships/slide" Target="slide16.xml"/><Relationship Id="rId2" Type="http://schemas.openxmlformats.org/officeDocument/2006/relationships/customXml" Target="../../customXml/item155.xml"/><Relationship Id="rId1" Type="http://schemas.openxmlformats.org/officeDocument/2006/relationships/customXml" Target="../../customXml/item154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58.xml"/><Relationship Id="rId4" Type="http://schemas.openxmlformats.org/officeDocument/2006/relationships/customXml" Target="../../customXml/item1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slide" Target="slide7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66.xml"/><Relationship Id="rId12" Type="http://schemas.openxmlformats.org/officeDocument/2006/relationships/slide" Target="slide5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35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30.xml"/><Relationship Id="rId10" Type="http://schemas.openxmlformats.org/officeDocument/2006/relationships/slideLayout" Target="../slideLayouts/slideLayout13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17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slide" Target="slide6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88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80.xml"/><Relationship Id="rId16" Type="http://schemas.openxmlformats.org/officeDocument/2006/relationships/slide" Target="slide5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87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86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64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48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image" Target="../media/image7.png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40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39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45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52.xml"/><Relationship Id="rId15" Type="http://schemas.openxmlformats.org/officeDocument/2006/relationships/slide" Target="slide5.xml"/><Relationship Id="rId10" Type="http://schemas.openxmlformats.org/officeDocument/2006/relationships/customXml" Target="../../customXml/item28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77.xml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13" Type="http://schemas.openxmlformats.org/officeDocument/2006/relationships/slide" Target="slide7.xml"/><Relationship Id="rId3" Type="http://schemas.openxmlformats.org/officeDocument/2006/relationships/customXml" Target="../../customXml/item90.xml"/><Relationship Id="rId7" Type="http://schemas.openxmlformats.org/officeDocument/2006/relationships/customXml" Target="../../customXml/item94.xml"/><Relationship Id="rId12" Type="http://schemas.openxmlformats.org/officeDocument/2006/relationships/image" Target="../media/image7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93.xml"/><Relationship Id="rId11" Type="http://schemas.openxmlformats.org/officeDocument/2006/relationships/slideLayout" Target="../slideLayouts/slideLayout13.xml"/><Relationship Id="rId5" Type="http://schemas.openxmlformats.org/officeDocument/2006/relationships/customXml" Target="../../customXml/item92.xml"/><Relationship Id="rId10" Type="http://schemas.openxmlformats.org/officeDocument/2006/relationships/customXml" Target="../../customXml/item47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55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5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24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58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61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160.xml"/><Relationship Id="rId1" Type="http://schemas.openxmlformats.org/officeDocument/2006/relationships/customXml" Target="../../customXml/item159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63.xml"/><Relationship Id="rId4" Type="http://schemas.openxmlformats.org/officeDocument/2006/relationships/customXml" Target="../../customXml/item162.xml"/><Relationship Id="rId9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98.xml"/><Relationship Id="rId7" Type="http://schemas.openxmlformats.org/officeDocument/2006/relationships/slide" Target="slide14.xml"/><Relationship Id="rId2" Type="http://schemas.openxmlformats.org/officeDocument/2006/relationships/customXml" Target="../../customXml/item97.xml"/><Relationship Id="rId1" Type="http://schemas.openxmlformats.org/officeDocument/2006/relationships/customXml" Target="../../customXml/item96.xml"/><Relationship Id="rId6" Type="http://schemas.openxmlformats.org/officeDocument/2006/relationships/slide" Target="slide13.xml"/><Relationship Id="rId5" Type="http://schemas.openxmlformats.org/officeDocument/2006/relationships/slideLayout" Target="../slideLayouts/slideLayout13.xml"/><Relationship Id="rId4" Type="http://schemas.openxmlformats.org/officeDocument/2006/relationships/customXml" Target="../../customXml/item9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customXml" Target="../../customXml/item102.xml"/><Relationship Id="rId7" Type="http://schemas.openxmlformats.org/officeDocument/2006/relationships/slide" Target="slide10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100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04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03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391891" y="2398816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Strawpoll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97300" y="3705248"/>
            <a:ext cx="2132818" cy="707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00064" y="2817098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7389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>
              <a:hlinkClick r:id="rId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>
              <a:hlinkClick r:id="rId10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>
              <a:hlinkClick r:id="rId11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9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9" name="Content">
              <a:hlinkClick r:id="rId12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0CF5-42AF-4E33-9339-C0E7139978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8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5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réponse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réponse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réponse 3</a:t>
                </a:r>
              </a:p>
            </p:txBody>
          </p:sp>
        </p:grpSp>
        <p:sp>
          <p:nvSpPr>
            <p:cNvPr id="42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1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5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0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2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VALIDER LE 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réponse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4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réponse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réponse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8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réponse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4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réponse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URLs</a:t>
            </a:r>
            <a:r>
              <a:rPr lang="fr-FR" dirty="0" smtClean="0"/>
              <a:t> Choix multiple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https://www.doodle.com/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9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https://www.str.fr/ffde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précieusement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le lien de suppression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 smtClean="0"/>
              <a:t>URLs</a:t>
            </a:r>
            <a:r>
              <a:rPr lang="fr-FR" dirty="0" smtClean="0"/>
              <a:t> Choix Unique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586864" y="2427758"/>
            <a:ext cx="4762006" cy="2766951"/>
            <a:chOff x="3586864" y="2427758"/>
            <a:chExt cx="4762006" cy="2766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A39CD-93CE-49C0-8D66-2E39B2D0D9BC}"/>
                </a:ext>
              </a:extLst>
            </p:cNvPr>
            <p:cNvSpPr/>
            <p:nvPr/>
          </p:nvSpPr>
          <p:spPr>
            <a:xfrm>
              <a:off x="3586864" y="2427758"/>
              <a:ext cx="4762006" cy="276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E2168C6-34AB-471B-B17B-C05C627D315E}"/>
                </a:ext>
              </a:extLst>
            </p:cNvPr>
            <p:cNvGrpSpPr/>
            <p:nvPr/>
          </p:nvGrpSpPr>
          <p:grpSpPr>
            <a:xfrm>
              <a:off x="3800104" y="3020156"/>
              <a:ext cx="2672124" cy="1320271"/>
              <a:chOff x="3673599" y="3005605"/>
              <a:chExt cx="2422401" cy="1320271"/>
            </a:xfrm>
          </p:grpSpPr>
          <p:sp>
            <p:nvSpPr>
              <p:cNvPr id="7" name="Content">
                <a:extLst>
                  <a:ext uri="{FF2B5EF4-FFF2-40B4-BE49-F238E27FC236}">
                    <a16:creationId xmlns:a16="http://schemas.microsoft.com/office/drawing/2014/main" id="{E0E39D34-55CF-4CA9-9573-EC7258A972A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3673599" y="3005605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supprimer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b="1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EB4B48B7-6B70-4F93-897A-D50ECD267C4B}"/>
                  </a:ext>
                </a:extLst>
              </p:cNvPr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3673599" y="3565851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partager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le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C141E062-C386-4C46-AC85-3369FD7224FB}"/>
                  </a:ext>
                </a:extLst>
              </p:cNvPr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3673599" y="4095044"/>
                <a:ext cx="2422401" cy="230832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Lien pour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accéder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aux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résultats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:</a:t>
                </a:r>
              </a:p>
            </p:txBody>
          </p:sp>
        </p:grpSp>
        <p:sp>
          <p:nvSpPr>
            <p:cNvPr id="2" name="Rectangle 1">
              <a:hlinkClick r:id="rId8" action="ppaction://hlinksldjump"/>
            </p:cNvPr>
            <p:cNvSpPr/>
            <p:nvPr/>
          </p:nvSpPr>
          <p:spPr>
            <a:xfrm>
              <a:off x="6472228" y="2996424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https://www.doodle.com/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2228" y="408886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https://tak.de/dffqse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hlinkClick r:id="rId9" action="ppaction://hlinksldjump"/>
            </p:cNvPr>
            <p:cNvSpPr/>
            <p:nvPr/>
          </p:nvSpPr>
          <p:spPr>
            <a:xfrm>
              <a:off x="6472228" y="3556670"/>
              <a:ext cx="1739736" cy="278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https://www.str.fr/ffde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9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>
              <a:hlinkClick r:id="rId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heckBox">
              <a:hlinkClick r:id="rId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heckBox">
              <a:hlinkClick r:id="rId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8677481-C0C6-468D-8B15-ECE0CB48746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28B7CEA-1FBD-4F14-BDA2-C48C66B371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ADA548F-1BF0-44B5-AD4E-6B89D3ECE98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65B337F-737A-48CA-8F75-978A60D7016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C24DB23-C3E0-4806-934A-5531299BFC4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8DBD6E-BA86-4206-898C-8866D621C75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2D66C36-7379-4DD2-AA37-128CF4B262C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154CB70-BAFF-4B34-BC33-BD1C66EB86D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450</Words>
  <Application>Microsoft Office PowerPoint</Application>
  <PresentationFormat>Grand écran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URLs Choix multiple</vt:lpstr>
      <vt:lpstr>URLs Choix Unique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</vt:lpstr>
      <vt:lpstr>Resultats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48</cp:revision>
  <dcterms:created xsi:type="dcterms:W3CDTF">2017-11-16T08:44:37Z</dcterms:created>
  <dcterms:modified xsi:type="dcterms:W3CDTF">2017-11-18T00:21:09Z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