
<file path=[Content_Types].xml><?xml version="1.0" encoding="utf-8"?>
<Types xmlns="http://schemas.openxmlformats.org/package/2006/content-types">
  <Default Extension="mp3" ContentType="audio/mpeg"/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5" r:id="rId5"/>
    <p:sldId id="264" r:id="rId6"/>
    <p:sldId id="265" r:id="rId7"/>
    <p:sldId id="274" r:id="rId8"/>
    <p:sldId id="261" r:id="rId9"/>
    <p:sldId id="266" r:id="rId10"/>
    <p:sldId id="268" r:id="rId11"/>
    <p:sldId id="269" r:id="rId12"/>
    <p:sldId id="270" r:id="rId13"/>
    <p:sldId id="276" r:id="rId14"/>
    <p:sldId id="277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Blanco" initials="FB" lastIdx="1" clrIdx="0">
    <p:extLst>
      <p:ext uri="{19B8F6BF-5375-455C-9EA6-DF929625EA0E}">
        <p15:presenceInfo xmlns:p15="http://schemas.microsoft.com/office/powerpoint/2012/main" userId="ffbefe31c07ca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9BF5D-8F6E-4990-B8DF-66E92D1AC67B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0478-8B1B-41E7-96C6-064E91E3539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546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Folie nur zur Übersicht, daher ausgeblendet.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32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9829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104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DB </a:t>
            </a:r>
            <a:r>
              <a:rPr lang="de-CH" dirty="0" err="1"/>
              <a:t>Know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auch erwähnen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046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Verbindung DB (</a:t>
            </a:r>
            <a:r>
              <a:rPr lang="de-CH" dirty="0" err="1"/>
              <a:t>Win</a:t>
            </a:r>
            <a:r>
              <a:rPr lang="de-CH" dirty="0"/>
              <a:t> Server) mit einer mobile App. Einlesen und Wiedergeben von Daten auf </a:t>
            </a:r>
            <a:r>
              <a:rPr lang="de-CH" dirty="0" err="1"/>
              <a:t>Xamarin</a:t>
            </a:r>
            <a:r>
              <a:rPr lang="de-CH" dirty="0"/>
              <a:t>.</a:t>
            </a:r>
          </a:p>
          <a:p>
            <a:r>
              <a:rPr lang="de-CH" dirty="0"/>
              <a:t>Warum </a:t>
            </a:r>
            <a:r>
              <a:rPr lang="de-CH" dirty="0" err="1"/>
              <a:t>Xamarim</a:t>
            </a:r>
            <a:r>
              <a:rPr lang="de-CH" dirty="0"/>
              <a:t>? -&gt; Android und C# unterstützt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290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6046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2304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69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Wird ein GUI Element auf einem Layout platziert, wird automatisch Code im AXML-File für das </a:t>
            </a:r>
            <a:br>
              <a:rPr lang="de-CH" dirty="0"/>
            </a:br>
            <a:r>
              <a:rPr lang="de-CH" dirty="0"/>
              <a:t> Element generiert. Will man jedoch ein GUI Element ansprechen, wird das in einem .</a:t>
            </a:r>
            <a:r>
              <a:rPr lang="de-CH" dirty="0" err="1"/>
              <a:t>cs</a:t>
            </a:r>
            <a:r>
              <a:rPr lang="de-CH" dirty="0"/>
              <a:t>-File </a:t>
            </a:r>
            <a:br>
              <a:rPr lang="de-CH" dirty="0"/>
            </a:br>
            <a:r>
              <a:rPr lang="de-CH" dirty="0"/>
              <a:t> definiert. Das entsprechende Element muss dann erst gefunden und zugewiesen werden.</a:t>
            </a:r>
            <a:br>
              <a:rPr lang="de-CH" dirty="0"/>
            </a:br>
            <a:r>
              <a:rPr lang="de-CH" dirty="0"/>
              <a:t> Erst anschliessend kann eine Funktion mitgegeben werden.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69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7957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Erste Schritte: GUI Elemente wie Layout,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E70478-8B1B-41E7-96C6-064E91E3539D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35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6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93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213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04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6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831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14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32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6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47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203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99DEA1-B85C-449D-9548-A6B79A35F35F}" type="datetimeFigureOut">
              <a:rPr lang="de-CH" smtClean="0"/>
              <a:t>02.02.2017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9FB9E8-A6ED-4E63-8658-AD3E2A56DD5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5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8.gi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3.wmf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Kochbuch App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Modul 2.4: Programmiersprachen Fallbeispiel</a:t>
            </a:r>
          </a:p>
          <a:p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Roman Martinello, Felipe Blanco</a:t>
            </a:r>
          </a:p>
        </p:txBody>
      </p:sp>
    </p:spTree>
    <p:extLst>
      <p:ext uri="{BB962C8B-B14F-4D97-AF65-F5344CB8AC3E}">
        <p14:creationId xmlns:p14="http://schemas.microsoft.com/office/powerpoint/2010/main" val="357150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84" y="1987565"/>
            <a:ext cx="3181918" cy="39899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Lösung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sz="2400" dirty="0" err="1"/>
              <a:t>Xamarin</a:t>
            </a:r>
            <a:r>
              <a:rPr lang="de-CH" sz="2400" dirty="0"/>
              <a:t> Forum</a:t>
            </a:r>
            <a:br>
              <a:rPr lang="de-CH" dirty="0"/>
            </a:br>
            <a:r>
              <a:rPr lang="de-CH" dirty="0"/>
              <a:t> </a:t>
            </a:r>
            <a:r>
              <a:rPr lang="de-CH" sz="1200" dirty="0"/>
              <a:t>https://developer.xamarin.com/guides/xamarin-forms/controls/layouts/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Kombinationen aus diversen </a:t>
            </a:r>
            <a:br>
              <a:rPr lang="de-CH" sz="2400" dirty="0"/>
            </a:br>
            <a:r>
              <a:rPr lang="de-CH" sz="2400" dirty="0"/>
              <a:t>Layouts sind möglich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50" y="2111892"/>
            <a:ext cx="2240460" cy="349104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835107" y="5684428"/>
            <a:ext cx="243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Beispiel: Relative Layout</a:t>
            </a:r>
          </a:p>
        </p:txBody>
      </p:sp>
    </p:spTree>
    <p:extLst>
      <p:ext uri="{BB962C8B-B14F-4D97-AF65-F5344CB8AC3E}">
        <p14:creationId xmlns:p14="http://schemas.microsoft.com/office/powerpoint/2010/main" val="332958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b="1" dirty="0"/>
              <a:t>GUI Elemente ansprechen</a:t>
            </a:r>
          </a:p>
          <a:p>
            <a:pPr marL="0" indent="0">
              <a:buNone/>
            </a:pPr>
            <a:r>
              <a:rPr lang="de-CH" sz="2400" dirty="0"/>
              <a:t>Wie gebe ich einem Button eine gewünschte Funktionalität?</a:t>
            </a:r>
            <a:br>
              <a:rPr lang="de-CH" sz="2400" dirty="0"/>
            </a:br>
            <a:endParaRPr lang="de-CH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</a:t>
            </a:r>
            <a:r>
              <a:rPr lang="de-CH" sz="2400" dirty="0" err="1"/>
              <a:t>Xamarin</a:t>
            </a:r>
            <a:r>
              <a:rPr lang="de-CH" sz="2400" dirty="0"/>
              <a:t> nimmt dem Entwickler einen Teil der Arbeit durch Automation 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Wie stelle ich eine Verbindung vom </a:t>
            </a:r>
            <a:r>
              <a:rPr lang="de-CH" sz="2400" dirty="0" err="1"/>
              <a:t>Activity.cs</a:t>
            </a:r>
            <a:r>
              <a:rPr lang="de-CH" sz="2400" dirty="0"/>
              <a:t>-File zum GUI Element her?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Wie weise ich dem GUI Element eine bestimmte Funktion zu?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15" y="4249832"/>
            <a:ext cx="2076465" cy="16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Lösung</a:t>
            </a: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</a:t>
            </a:r>
            <a:r>
              <a:rPr lang="de-CH" sz="2400" dirty="0" err="1"/>
              <a:t>Youtube</a:t>
            </a:r>
            <a:r>
              <a:rPr lang="de-CH" sz="2400" dirty="0"/>
              <a:t> Tutorials </a:t>
            </a:r>
            <a:br>
              <a:rPr lang="de-CH" sz="2400" dirty="0"/>
            </a:br>
            <a:r>
              <a:rPr lang="de-CH" sz="2400" dirty="0"/>
              <a:t> (Button &amp; Event Handlers)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Button muss immer erst im Layout gefunden und zugewiesen werden </a:t>
            </a:r>
            <a:br>
              <a:rPr lang="de-CH" dirty="0"/>
            </a:br>
            <a:br>
              <a:rPr lang="de-CH" dirty="0"/>
            </a:br>
            <a:endParaRPr lang="de-CH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Extreme Vereinfachung von Funktionen durch Lambda-Expression &amp; </a:t>
            </a:r>
            <a:r>
              <a:rPr lang="de-CH" sz="2400" dirty="0" err="1"/>
              <a:t>Delegates</a:t>
            </a:r>
            <a:endParaRPr lang="de-CH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5" y="3857414"/>
            <a:ext cx="7016898" cy="25912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45" y="4899384"/>
            <a:ext cx="5477243" cy="10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4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(Backend)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Gefahr von SQL-</a:t>
            </a:r>
            <a:r>
              <a:rPr lang="de-CH" sz="2800" dirty="0" err="1"/>
              <a:t>Injections</a:t>
            </a:r>
            <a:endParaRPr lang="de-CH" sz="2800" dirty="0"/>
          </a:p>
          <a:p>
            <a:pPr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0" indent="0">
              <a:buNone/>
            </a:pP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*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 Users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=‘</a:t>
            </a:r>
            <a:r>
              <a:rPr lang="de-CH" sz="2800" dirty="0"/>
              <a:t>                         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‘</a:t>
            </a:r>
          </a:p>
          <a:p>
            <a:pPr marL="0" indent="0">
              <a:buNone/>
            </a:pP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and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password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= ‘</a:t>
            </a:r>
            <a:r>
              <a:rPr lang="de-CH" sz="2800" dirty="0"/>
              <a:t>        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‘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338657" y="2920754"/>
            <a:ext cx="262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rgbClr val="FF0000"/>
                </a:solidFill>
              </a:rPr>
              <a:t>’ OR 1 = 1; /*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16446" y="3477303"/>
            <a:ext cx="75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>
                <a:solidFill>
                  <a:srgbClr val="FF0000"/>
                </a:solidFill>
              </a:rPr>
              <a:t>*/--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003177" y="2936024"/>
            <a:ext cx="7639592" cy="1069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*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from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 Users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50000"/>
                  </a:schemeClr>
                </a:solidFill>
              </a:rPr>
              <a:t>user_id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=‘ ’ OR 1 = 1; </a:t>
            </a:r>
            <a:r>
              <a:rPr lang="de-CH" sz="2800" dirty="0">
                <a:solidFill>
                  <a:srgbClr val="007434"/>
                </a:solidFill>
              </a:rPr>
              <a:t>/* ‘</a:t>
            </a:r>
          </a:p>
          <a:p>
            <a:pPr>
              <a:spcBef>
                <a:spcPts val="900"/>
              </a:spcBef>
            </a:pPr>
            <a:r>
              <a:rPr lang="de-CH" sz="2800" dirty="0" err="1">
                <a:solidFill>
                  <a:srgbClr val="007434"/>
                </a:solidFill>
              </a:rPr>
              <a:t>and</a:t>
            </a:r>
            <a:r>
              <a:rPr lang="de-CH" sz="2800" dirty="0">
                <a:solidFill>
                  <a:srgbClr val="007434"/>
                </a:solidFill>
              </a:rPr>
              <a:t> </a:t>
            </a:r>
            <a:r>
              <a:rPr lang="de-CH" sz="2800" dirty="0" err="1">
                <a:solidFill>
                  <a:srgbClr val="007434"/>
                </a:solidFill>
              </a:rPr>
              <a:t>password</a:t>
            </a:r>
            <a:r>
              <a:rPr lang="de-CH" sz="2800" dirty="0">
                <a:solidFill>
                  <a:srgbClr val="007434"/>
                </a:solidFill>
              </a:rPr>
              <a:t> = ‘ */-- </a:t>
            </a:r>
            <a:r>
              <a:rPr lang="de-CH" sz="2800" dirty="0">
                <a:solidFill>
                  <a:schemeClr val="bg2">
                    <a:lumMod val="50000"/>
                  </a:schemeClr>
                </a:solidFill>
              </a:rPr>
              <a:t>’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729" y="4534265"/>
            <a:ext cx="3935951" cy="125083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518481" y="470297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‘ OR 1 = 1; /*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518481" y="524101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*/--</a:t>
            </a:r>
          </a:p>
        </p:txBody>
      </p:sp>
    </p:spTree>
    <p:extLst>
      <p:ext uri="{BB962C8B-B14F-4D97-AF65-F5344CB8AC3E}">
        <p14:creationId xmlns:p14="http://schemas.microsoft.com/office/powerpoint/2010/main" val="8598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6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(Backend)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2400" b="1" dirty="0"/>
              <a:t>Lösung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</a:t>
            </a:r>
            <a:r>
              <a:rPr lang="de-CH" sz="2800" dirty="0" err="1"/>
              <a:t>Prepared</a:t>
            </a:r>
            <a:r>
              <a:rPr lang="de-CH" sz="2800" dirty="0"/>
              <a:t> Statements</a:t>
            </a:r>
          </a:p>
          <a:p>
            <a:pPr marL="0" indent="0">
              <a:buNone/>
            </a:pPr>
            <a:endParaRPr lang="de-CH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3381"/>
          <a:stretch/>
        </p:blipFill>
        <p:spPr>
          <a:xfrm>
            <a:off x="4633191" y="2499389"/>
            <a:ext cx="6324600" cy="7638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1" y="3502895"/>
            <a:ext cx="7401790" cy="26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Schwierigkeiten Allgemein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400" b="1" dirty="0" err="1"/>
              <a:t>Xamarin</a:t>
            </a:r>
            <a:endParaRPr lang="de-CH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Sehr viele Abstürze (Wechsel zwischen GUI- &amp; Codeansicht)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Junge Umgebung, wenig Backend Automation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Emulator zwingend um zu testen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sz="2400" b="1" dirty="0"/>
              <a:t>Android Emulator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Sehr mühsam aufzusetzen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Kein Best Practice von </a:t>
            </a:r>
            <a:r>
              <a:rPr lang="de-CH" sz="2600" dirty="0" err="1"/>
              <a:t>Xamarin</a:t>
            </a:r>
            <a:r>
              <a:rPr lang="de-CH" sz="2600" dirty="0"/>
              <a:t> oder Hilfe fürs Aufsetzen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600" dirty="0"/>
              <a:t> Erhöhte </a:t>
            </a:r>
            <a:r>
              <a:rPr lang="de-CH" sz="2600" dirty="0" err="1"/>
              <a:t>Build</a:t>
            </a:r>
            <a:r>
              <a:rPr lang="de-CH" sz="2600" dirty="0"/>
              <a:t>-/Testdauer</a:t>
            </a:r>
          </a:p>
        </p:txBody>
      </p:sp>
    </p:spTree>
    <p:extLst>
      <p:ext uri="{BB962C8B-B14F-4D97-AF65-F5344CB8AC3E}">
        <p14:creationId xmlns:p14="http://schemas.microsoft.com/office/powerpoint/2010/main" val="117987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06" y="1795000"/>
            <a:ext cx="4306081" cy="43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6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Zeitlichen Aufwand unterschätzt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Produktevaluation vorgängig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Fokussierung auf das Wesentliche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Reichlich neue Erfahrungen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800" dirty="0"/>
              <a:t> Teamarbeit kann spassig sein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619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dirty="0"/>
              <a:t>Vision (Felipe)</a:t>
            </a:r>
          </a:p>
          <a:p>
            <a:r>
              <a:rPr lang="de-CH" dirty="0"/>
              <a:t>Ausgangslage (</a:t>
            </a:r>
            <a:r>
              <a:rPr lang="de-CH" sz="2100" dirty="0"/>
              <a:t>Roman)</a:t>
            </a:r>
          </a:p>
          <a:p>
            <a:r>
              <a:rPr lang="de-CH" dirty="0"/>
              <a:t>Ziele (Felipe)</a:t>
            </a:r>
          </a:p>
          <a:p>
            <a:r>
              <a:rPr lang="de-CH" dirty="0"/>
              <a:t>Umsetzung (Roman)</a:t>
            </a:r>
          </a:p>
          <a:p>
            <a:r>
              <a:rPr lang="de-CH" dirty="0"/>
              <a:t>Stolpersteine (Roman &amp; Felipe)</a:t>
            </a:r>
          </a:p>
          <a:p>
            <a:pPr lvl="1"/>
            <a:r>
              <a:rPr lang="de-CH" dirty="0"/>
              <a:t>Frontend</a:t>
            </a:r>
          </a:p>
          <a:p>
            <a:pPr lvl="1"/>
            <a:r>
              <a:rPr lang="de-CH" dirty="0"/>
              <a:t>Backend</a:t>
            </a:r>
          </a:p>
          <a:p>
            <a:r>
              <a:rPr lang="de-CH" dirty="0"/>
              <a:t>Schwierigkeiten Allgemein (Roman)</a:t>
            </a:r>
          </a:p>
          <a:p>
            <a:r>
              <a:rPr lang="de-CH" dirty="0"/>
              <a:t>Demo (Roman)</a:t>
            </a:r>
          </a:p>
          <a:p>
            <a:r>
              <a:rPr lang="de-CH" dirty="0"/>
              <a:t>Fazit (Felipe)</a:t>
            </a:r>
          </a:p>
        </p:txBody>
      </p:sp>
    </p:spTree>
    <p:extLst>
      <p:ext uri="{BB962C8B-B14F-4D97-AF65-F5344CB8AC3E}">
        <p14:creationId xmlns:p14="http://schemas.microsoft.com/office/powerpoint/2010/main" val="358910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3600" dirty="0"/>
          </a:p>
          <a:p>
            <a:r>
              <a:rPr lang="de-CH" sz="3600" dirty="0"/>
              <a:t>«</a:t>
            </a:r>
            <a:r>
              <a:rPr lang="de-CH" sz="3600" dirty="0" err="1"/>
              <a:t>I’ve</a:t>
            </a:r>
            <a:r>
              <a:rPr lang="de-CH" sz="3600" dirty="0"/>
              <a:t> </a:t>
            </a:r>
            <a:r>
              <a:rPr lang="de-CH" sz="3600" dirty="0" err="1"/>
              <a:t>come</a:t>
            </a:r>
            <a:r>
              <a:rPr lang="de-CH" sz="3600" dirty="0"/>
              <a:t> </a:t>
            </a:r>
            <a:r>
              <a:rPr lang="de-CH" sz="3600" dirty="0" err="1"/>
              <a:t>up</a:t>
            </a:r>
            <a:r>
              <a:rPr lang="de-CH" sz="3600" dirty="0"/>
              <a:t> </a:t>
            </a:r>
            <a:r>
              <a:rPr lang="de-CH" sz="3600" dirty="0" err="1"/>
              <a:t>with</a:t>
            </a:r>
            <a:r>
              <a:rPr lang="de-CH" sz="3600" dirty="0"/>
              <a:t> a </a:t>
            </a:r>
            <a:r>
              <a:rPr lang="de-CH" sz="3600" dirty="0" err="1"/>
              <a:t>new</a:t>
            </a:r>
            <a:r>
              <a:rPr lang="de-CH" sz="3600" dirty="0"/>
              <a:t> </a:t>
            </a:r>
            <a:r>
              <a:rPr lang="de-CH" sz="3600" dirty="0" err="1"/>
              <a:t>recipe</a:t>
            </a:r>
            <a:r>
              <a:rPr lang="de-CH" sz="3600" dirty="0"/>
              <a:t>!»</a:t>
            </a:r>
            <a:br>
              <a:rPr lang="de-CH" sz="3600" dirty="0"/>
            </a:br>
            <a:r>
              <a:rPr lang="de-CH" sz="3600" dirty="0"/>
              <a:t>						</a:t>
            </a:r>
            <a:r>
              <a:rPr lang="de-CH" sz="2400" dirty="0"/>
              <a:t>- </a:t>
            </a:r>
            <a:r>
              <a:rPr lang="de-CH" sz="2400" dirty="0" err="1"/>
              <a:t>Ignis</a:t>
            </a:r>
            <a:r>
              <a:rPr lang="de-CH" sz="2400" dirty="0"/>
              <a:t> 2016</a:t>
            </a:r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FFXV Thats it! Ive come up with a new recipe! (mp3cut.net)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in="1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9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4778725" y="2034428"/>
          <a:ext cx="2287913" cy="228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Image" r:id="rId3" imgW="4596480" imgH="4583880" progId="Photoshop.Image.16">
                  <p:embed/>
                </p:oleObj>
              </mc:Choice>
              <mc:Fallback>
                <p:oleObj name="Image" r:id="rId3" imgW="4596480" imgH="4583880" progId="Photoshop.Image.16">
                  <p:embed/>
                  <p:pic>
                    <p:nvPicPr>
                      <p:cNvPr id="7" name="Objek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8725" y="2034428"/>
                        <a:ext cx="2287913" cy="228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8360054" y="3019518"/>
            <a:ext cx="1802125" cy="2384375"/>
            <a:chOff x="8360054" y="3019518"/>
            <a:chExt cx="1802125" cy="2384375"/>
          </a:xfrm>
        </p:grpSpPr>
        <p:graphicFrame>
          <p:nvGraphicFramePr>
            <p:cNvPr id="14" name="Objekt 13"/>
            <p:cNvGraphicFramePr>
              <a:graphicFrameLocks noChangeAspect="1"/>
            </p:cNvGraphicFramePr>
            <p:nvPr>
              <p:extLst/>
            </p:nvPr>
          </p:nvGraphicFramePr>
          <p:xfrm>
            <a:off x="8360054" y="3019518"/>
            <a:ext cx="1802125" cy="1776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" name="Image" r:id="rId5" imgW="4482360" imgH="4419000" progId="Photoshop.Image.16">
                    <p:embed/>
                  </p:oleObj>
                </mc:Choice>
                <mc:Fallback>
                  <p:oleObj name="Image" r:id="rId5" imgW="4482360" imgH="4419000" progId="Photoshop.Image.16">
                    <p:embed/>
                    <p:pic>
                      <p:nvPicPr>
                        <p:cNvPr id="14" name="Objekt 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360054" y="3019518"/>
                          <a:ext cx="1802125" cy="17765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feld 16"/>
            <p:cNvSpPr txBox="1"/>
            <p:nvPr/>
          </p:nvSpPr>
          <p:spPr>
            <a:xfrm>
              <a:off x="8665368" y="4880673"/>
              <a:ext cx="1309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800" dirty="0"/>
                <a:t>Zutaten</a:t>
              </a:r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2597314" y="605075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sz="2800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1301055" y="2034428"/>
            <a:ext cx="1624997" cy="1738498"/>
            <a:chOff x="1301055" y="2034428"/>
            <a:chExt cx="1624997" cy="1738498"/>
          </a:xfrm>
        </p:grpSpPr>
        <p:pic>
          <p:nvPicPr>
            <p:cNvPr id="1031" name="Picture 7" descr="https://image.freepik.com/free-icon/group-of-people-in-a-formation_318-44341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3098" y="2034428"/>
              <a:ext cx="1215278" cy="1215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hteck 19"/>
            <p:cNvSpPr/>
            <p:nvPr/>
          </p:nvSpPr>
          <p:spPr>
            <a:xfrm>
              <a:off x="1301055" y="3249706"/>
              <a:ext cx="162499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dirty="0"/>
                <a:t>Portionen</a:t>
              </a: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2597314" y="4384442"/>
            <a:ext cx="1394478" cy="1927924"/>
            <a:chOff x="2597314" y="4384442"/>
            <a:chExt cx="1394478" cy="1927924"/>
          </a:xfrm>
        </p:grpSpPr>
        <p:graphicFrame>
          <p:nvGraphicFramePr>
            <p:cNvPr id="12" name="Objekt 11"/>
            <p:cNvGraphicFramePr>
              <a:graphicFrameLocks noChangeAspect="1"/>
            </p:cNvGraphicFramePr>
            <p:nvPr>
              <p:extLst/>
            </p:nvPr>
          </p:nvGraphicFramePr>
          <p:xfrm>
            <a:off x="2597314" y="4384442"/>
            <a:ext cx="1394478" cy="1361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" name="Image" r:id="rId8" imgW="1625040" imgH="1587240" progId="Photoshop.Image.16">
                    <p:embed/>
                  </p:oleObj>
                </mc:Choice>
                <mc:Fallback>
                  <p:oleObj name="Image" r:id="rId8" imgW="1625040" imgH="1587240" progId="Photoshop.Image.16">
                    <p:embed/>
                    <p:pic>
                      <p:nvPicPr>
                        <p:cNvPr id="12" name="Objekt 1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97314" y="4384442"/>
                          <a:ext cx="1394478" cy="1361795"/>
                        </a:xfrm>
                        <a:prstGeom prst="rect">
                          <a:avLst/>
                        </a:prstGeom>
                        <a:blipFill dpi="0" rotWithShape="1">
                          <a:blip r:embed="rId10">
                            <a:alphaModFix amt="0"/>
                          </a:blip>
                          <a:srcRect/>
                          <a:stretch>
                            <a:fillRect/>
                          </a:stretch>
                        </a:blip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hteck 24"/>
            <p:cNvSpPr/>
            <p:nvPr/>
          </p:nvSpPr>
          <p:spPr>
            <a:xfrm>
              <a:off x="2779027" y="5789146"/>
              <a:ext cx="10310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dirty="0" err="1"/>
                <a:t>Timer</a:t>
              </a:r>
              <a:endParaRPr lang="de-CH" sz="2800" dirty="0"/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486104" y="523736"/>
            <a:ext cx="1775012" cy="2135397"/>
            <a:chOff x="7486104" y="523736"/>
            <a:chExt cx="1775012" cy="2135397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86104" y="523736"/>
              <a:ext cx="1775012" cy="1775012"/>
            </a:xfrm>
            <a:prstGeom prst="rect">
              <a:avLst/>
            </a:prstGeom>
          </p:spPr>
        </p:pic>
        <p:sp>
          <p:nvSpPr>
            <p:cNvPr id="26" name="Rechteck 25"/>
            <p:cNvSpPr/>
            <p:nvPr/>
          </p:nvSpPr>
          <p:spPr>
            <a:xfrm>
              <a:off x="7963650" y="2135913"/>
              <a:ext cx="10358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800" dirty="0"/>
                <a:t>Bilder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8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dirty="0"/>
              <a:t>Was bringen wir mit: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dirty="0"/>
              <a:t> </a:t>
            </a:r>
            <a:r>
              <a:rPr lang="de-CH" sz="2400" dirty="0"/>
              <a:t>Informatiker EFZ (Roman) – Cloud </a:t>
            </a:r>
            <a:r>
              <a:rPr lang="de-CH" sz="2400" dirty="0" err="1"/>
              <a:t>Presales</a:t>
            </a:r>
            <a:r>
              <a:rPr lang="de-CH" sz="2400" dirty="0"/>
              <a:t> &amp; Project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IT Service Engineer HF (Felipe) – Junior Software Engineer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Kenntnisse auf </a:t>
            </a:r>
            <a:r>
              <a:rPr lang="de-CH" sz="2400" dirty="0" err="1"/>
              <a:t>Unity</a:t>
            </a:r>
            <a:r>
              <a:rPr lang="de-CH" sz="2400" dirty="0"/>
              <a:t> (Learning </a:t>
            </a:r>
            <a:r>
              <a:rPr lang="de-CH" sz="2400" dirty="0" err="1"/>
              <a:t>by</a:t>
            </a:r>
            <a:r>
              <a:rPr lang="de-CH" sz="2400" dirty="0"/>
              <a:t> </a:t>
            </a:r>
            <a:r>
              <a:rPr lang="de-CH" sz="2400" dirty="0" err="1"/>
              <a:t>youtubing</a:t>
            </a:r>
            <a:r>
              <a:rPr lang="de-CH" sz="2400" dirty="0"/>
              <a:t>) mit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Und eine so entstandene selbst entworfene App «</a:t>
            </a:r>
            <a:r>
              <a:rPr lang="de-CH" sz="2400" dirty="0" err="1"/>
              <a:t>Squared</a:t>
            </a:r>
            <a:r>
              <a:rPr lang="de-CH" sz="2400" dirty="0"/>
              <a:t>»    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Bitte </a:t>
            </a:r>
            <a:r>
              <a:rPr lang="de-CH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alli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abelade</a:t>
            </a:r>
            <a:r>
              <a:rPr lang="de-CH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!!</a:t>
            </a:r>
            <a:br>
              <a:rPr lang="de-CH" dirty="0"/>
            </a:b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81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dirty="0"/>
              <a:t>Was war neu für uns: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</a:t>
            </a:r>
            <a:r>
              <a:rPr lang="de-CH" sz="2400" dirty="0" err="1"/>
              <a:t>Xamarin</a:t>
            </a:r>
            <a:endParaRPr lang="de-CH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Android Emulator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Programm Architektur von Grund 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Grössere und komplexere Programmstruktur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Zeitmanagement</a:t>
            </a:r>
            <a:br>
              <a:rPr lang="de-CH" dirty="0"/>
            </a:br>
            <a:endParaRPr lang="de-CH" dirty="0"/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09" y="4241805"/>
            <a:ext cx="5703757" cy="23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/>
          </p:nvPr>
        </p:nvGraphicFramePr>
        <p:xfrm>
          <a:off x="988282" y="1873764"/>
          <a:ext cx="104727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90">
                  <a:extLst>
                    <a:ext uri="{9D8B030D-6E8A-4147-A177-3AD203B41FA5}">
                      <a16:colId xmlns:a16="http://schemas.microsoft.com/office/drawing/2014/main" val="265731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Muss-Kriterien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9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Erfassen von Rezepten (Admin Konsole)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5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Auflistung aller Rezepte (Android App)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5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Anzeigen einzelner Rezepte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1290"/>
                  </a:ext>
                </a:extLst>
              </a:tr>
            </a:tbl>
          </a:graphicData>
        </a:graphic>
      </p:graphicFrame>
      <p:graphicFrame>
        <p:nvGraphicFramePr>
          <p:cNvPr id="4" name="Tabelle 3"/>
          <p:cNvGraphicFramePr>
            <a:graphicFrameLocks noGrp="1"/>
          </p:cNvGraphicFramePr>
          <p:nvPr>
            <p:extLst/>
          </p:nvPr>
        </p:nvGraphicFramePr>
        <p:xfrm>
          <a:off x="988282" y="3838968"/>
          <a:ext cx="104727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790">
                  <a:extLst>
                    <a:ext uri="{9D8B030D-6E8A-4147-A177-3AD203B41FA5}">
                      <a16:colId xmlns:a16="http://schemas.microsoft.com/office/drawing/2014/main" val="265731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Kann-Kriterien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9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 err="1"/>
                        <a:t>Timer</a:t>
                      </a:r>
                      <a:r>
                        <a:rPr lang="de-CH" sz="2400" dirty="0"/>
                        <a:t> für einzelne Kochschritte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05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Rezepte mit Bildern versehen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5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Berechnung der Zutatenmenge pro 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400" dirty="0"/>
                        <a:t>Generieren einer </a:t>
                      </a:r>
                      <a:r>
                        <a:rPr lang="de-CH" sz="2400" dirty="0" err="1"/>
                        <a:t>Einkaufslite</a:t>
                      </a:r>
                      <a:endParaRPr lang="de-C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2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16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766422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Installation </a:t>
            </a:r>
            <a:r>
              <a:rPr lang="de-CH" sz="2300" dirty="0" err="1"/>
              <a:t>Xamarin</a:t>
            </a:r>
            <a:r>
              <a:rPr lang="de-CH" sz="2300" dirty="0"/>
              <a:t> für Visual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Setup Git für </a:t>
            </a:r>
            <a:r>
              <a:rPr lang="de-CH" sz="2300" dirty="0" err="1"/>
              <a:t>Versionierung</a:t>
            </a:r>
            <a:endParaRPr lang="de-CH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Erste Schritte (angelehnt an Erfahrung mit </a:t>
            </a:r>
            <a:r>
              <a:rPr lang="de-CH" sz="2300" dirty="0" err="1"/>
              <a:t>Unity</a:t>
            </a:r>
            <a:r>
              <a:rPr lang="de-CH" sz="2300" dirty="0"/>
              <a:t>, Visual Studio)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Youtube Tutorials für </a:t>
            </a:r>
            <a:r>
              <a:rPr lang="de-CH" sz="2300" dirty="0" err="1"/>
              <a:t>Xamarin</a:t>
            </a:r>
            <a:r>
              <a:rPr lang="de-CH" sz="2300" dirty="0"/>
              <a:t> Projekte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Setup eines Android Emulators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Testing erster GUI-Elemente und Funktionen (Emulator)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300" dirty="0"/>
              <a:t> Start Umsetzung des eigentlichen Projekts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02" y="5234861"/>
            <a:ext cx="9653155" cy="9990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896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Stolpersteine (Frontend)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400" b="1" dirty="0"/>
              <a:t>Layouts</a:t>
            </a:r>
          </a:p>
          <a:p>
            <a:pPr marL="0" indent="0">
              <a:buNone/>
            </a:pPr>
            <a:r>
              <a:rPr lang="de-CH" sz="2400" dirty="0"/>
              <a:t>Wie kann ich Elemente da platzieren, wo ich sie haben will?</a:t>
            </a:r>
            <a:br>
              <a:rPr lang="de-CH" sz="2400" dirty="0"/>
            </a:br>
            <a:endParaRPr lang="de-CH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</a:t>
            </a:r>
            <a:r>
              <a:rPr lang="de-CH" sz="2400" dirty="0" err="1"/>
              <a:t>Xamarin</a:t>
            </a:r>
            <a:r>
              <a:rPr lang="de-CH" sz="2400" dirty="0"/>
              <a:t> arbeitet mit vorgefertigten Layouts für verschiedene Zwecke.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400" dirty="0"/>
              <a:t> Welches Layout soll für welchen Screen genommen werden?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04284"/>
            <a:ext cx="9663545" cy="17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71315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TM02900769[[fn=Rückblick]]</Template>
  <TotalTime>0</TotalTime>
  <Words>546</Words>
  <Application>Microsoft Office PowerPoint</Application>
  <PresentationFormat>Breitbild</PresentationFormat>
  <Paragraphs>126</Paragraphs>
  <Slides>17</Slides>
  <Notes>11</Notes>
  <HiddenSlides>1</HiddenSlides>
  <MMClips>1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Rückblick</vt:lpstr>
      <vt:lpstr>Image</vt:lpstr>
      <vt:lpstr>Kochbuch App</vt:lpstr>
      <vt:lpstr>Inhalt</vt:lpstr>
      <vt:lpstr>Vision</vt:lpstr>
      <vt:lpstr>PowerPoint-Präsentation</vt:lpstr>
      <vt:lpstr>Ausgangslage</vt:lpstr>
      <vt:lpstr>Ausgangslage</vt:lpstr>
      <vt:lpstr>Ziele</vt:lpstr>
      <vt:lpstr>Umsetzung</vt:lpstr>
      <vt:lpstr>Stolpersteine (Frontend)</vt:lpstr>
      <vt:lpstr>Stolpersteine (Frontend)</vt:lpstr>
      <vt:lpstr>Stolpersteine (Frontend)</vt:lpstr>
      <vt:lpstr>Stolpersteine (Frontend)</vt:lpstr>
      <vt:lpstr>Stolpersteine (Backend)</vt:lpstr>
      <vt:lpstr>Stolpersteine (Backend)</vt:lpstr>
      <vt:lpstr>Schwierigkeiten Allgemein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Kochbuch App</dc:title>
  <dc:creator>Felipe Blanco</dc:creator>
  <cp:lastModifiedBy>Felipe Blanco</cp:lastModifiedBy>
  <cp:revision>69</cp:revision>
  <dcterms:created xsi:type="dcterms:W3CDTF">2017-01-31T18:58:01Z</dcterms:created>
  <dcterms:modified xsi:type="dcterms:W3CDTF">2017-02-02T20:24:30Z</dcterms:modified>
</cp:coreProperties>
</file>