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9BF5D-8F6E-4990-B8DF-66E92D1AC67B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0478-8B1B-41E7-96C6-064E91E35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546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987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82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04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DB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auch erwähnen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46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Verbindung DB (</a:t>
            </a:r>
            <a:r>
              <a:rPr lang="de-CH" dirty="0" err="1"/>
              <a:t>Win</a:t>
            </a:r>
            <a:r>
              <a:rPr lang="de-CH" dirty="0"/>
              <a:t> Server) mit einer mobile App. Einlesen und Wiedergeben von Daten auf </a:t>
            </a:r>
            <a:r>
              <a:rPr lang="de-CH" dirty="0" err="1"/>
              <a:t>Xamarin</a:t>
            </a:r>
            <a:r>
              <a:rPr lang="de-CH" dirty="0"/>
              <a:t>.</a:t>
            </a:r>
          </a:p>
          <a:p>
            <a:r>
              <a:rPr lang="de-CH" dirty="0"/>
              <a:t>Warum </a:t>
            </a:r>
            <a:r>
              <a:rPr lang="de-CH" dirty="0" err="1"/>
              <a:t>Xamarim</a:t>
            </a:r>
            <a:r>
              <a:rPr lang="de-CH" dirty="0"/>
              <a:t>? -&gt; Android und C# unterstützt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90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046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230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69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69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795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35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6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693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21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04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6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831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4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2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6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47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03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Kochbuch 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Modul 2.4: Programmiersprachen Fallbeispiel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Roman Martinello, Felipe Blanco</a:t>
            </a:r>
          </a:p>
        </p:txBody>
      </p:sp>
    </p:spTree>
    <p:extLst>
      <p:ext uri="{BB962C8B-B14F-4D97-AF65-F5344CB8AC3E}">
        <p14:creationId xmlns:p14="http://schemas.microsoft.com/office/powerpoint/2010/main" val="357150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84" y="1987565"/>
            <a:ext cx="3181918" cy="39899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Lösung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Xamarin</a:t>
            </a:r>
            <a:r>
              <a:rPr lang="de-CH" dirty="0"/>
              <a:t> Forum</a:t>
            </a:r>
            <a:br>
              <a:rPr lang="de-CH" dirty="0"/>
            </a:br>
            <a:r>
              <a:rPr lang="de-CH" dirty="0"/>
              <a:t> </a:t>
            </a:r>
            <a:r>
              <a:rPr lang="de-CH" sz="1200" dirty="0"/>
              <a:t>https://developer.xamarin.com/guides/xamarin-forms/controls/layouts/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Oft Kombinationen aus diversen Layouts</a:t>
            </a:r>
            <a:br>
              <a:rPr lang="de-CH" dirty="0"/>
            </a:br>
            <a:r>
              <a:rPr lang="de-CH" dirty="0"/>
              <a:t> um ein gewünschtes Verhalten zu erzielen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50" y="2111892"/>
            <a:ext cx="2240460" cy="34910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835107" y="5684428"/>
            <a:ext cx="24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Beispiel: Relative Layout</a:t>
            </a:r>
          </a:p>
        </p:txBody>
      </p:sp>
    </p:spTree>
    <p:extLst>
      <p:ext uri="{BB962C8B-B14F-4D97-AF65-F5344CB8AC3E}">
        <p14:creationId xmlns:p14="http://schemas.microsoft.com/office/powerpoint/2010/main" val="332958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b="1" dirty="0"/>
              <a:t>GUI Elemente ansprechen</a:t>
            </a:r>
          </a:p>
          <a:p>
            <a:pPr marL="0" indent="0">
              <a:buNone/>
            </a:pPr>
            <a:r>
              <a:rPr lang="de-CH" dirty="0"/>
              <a:t>Wie gebe ich einem Button eine gewünschte Funktionalität?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Xamarin</a:t>
            </a:r>
            <a:r>
              <a:rPr lang="de-CH" dirty="0"/>
              <a:t> nimmt dem Entwickler einen Teil der Arbeit durch Automation ab.</a:t>
            </a:r>
            <a:br>
              <a:rPr lang="de-CH" dirty="0"/>
            </a:br>
            <a:r>
              <a:rPr lang="de-CH" dirty="0"/>
              <a:t> Wird ein GUI Element auf einem Layout platziert, wird automatisch Code im AXML-File für das </a:t>
            </a:r>
            <a:br>
              <a:rPr lang="de-CH" dirty="0"/>
            </a:br>
            <a:r>
              <a:rPr lang="de-CH" dirty="0"/>
              <a:t> Element generiert. Will man jedoch ein GUI Element ansprechen, wird das in einem .</a:t>
            </a:r>
            <a:r>
              <a:rPr lang="de-CH" dirty="0" err="1"/>
              <a:t>cs</a:t>
            </a:r>
            <a:r>
              <a:rPr lang="de-CH" dirty="0"/>
              <a:t>-File </a:t>
            </a:r>
            <a:br>
              <a:rPr lang="de-CH" dirty="0"/>
            </a:br>
            <a:r>
              <a:rPr lang="de-CH" dirty="0"/>
              <a:t> definiert. Das entsprechende Element muss dann erst gefunden und zugewiesen werden.</a:t>
            </a:r>
            <a:br>
              <a:rPr lang="de-CH" dirty="0"/>
            </a:br>
            <a:r>
              <a:rPr lang="de-CH" dirty="0"/>
              <a:t> Erst anschliessend kann eine Funktion mitgegeben werden.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Wie stelle ich eine Verbindung vom .</a:t>
            </a:r>
            <a:r>
              <a:rPr lang="de-CH" dirty="0" err="1"/>
              <a:t>cs</a:t>
            </a:r>
            <a:r>
              <a:rPr lang="de-CH" dirty="0"/>
              <a:t>-File zum GUI Element her?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Wie weise ich dem GUI Element eine bestimmte Funktion zu?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89" y="4420922"/>
            <a:ext cx="2076465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Lösung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Youtube Tutorials </a:t>
            </a:r>
            <a:br>
              <a:rPr lang="de-CH" dirty="0"/>
            </a:br>
            <a:r>
              <a:rPr lang="de-CH" dirty="0"/>
              <a:t> (Button &amp; Event Handlers)</a:t>
            </a:r>
            <a:endParaRPr lang="de-CH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Button muss immer erst im Layout gefunden und zugewiesen werden </a:t>
            </a:r>
            <a:br>
              <a:rPr lang="de-CH" dirty="0"/>
            </a:b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Extreme Vereinfachung von Funktionen durch Lambda-Expression &amp; </a:t>
            </a:r>
            <a:r>
              <a:rPr lang="de-CH" dirty="0" err="1"/>
              <a:t>Delegates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5" y="3727850"/>
            <a:ext cx="7016898" cy="2591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5" y="4791009"/>
            <a:ext cx="5477243" cy="10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4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 Allgemein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400" b="1" dirty="0" err="1"/>
              <a:t>Xamarin</a:t>
            </a:r>
            <a:endParaRPr lang="de-CH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Sehr viele Abstürze (Wechsel zwischen GUI- &amp; Codeansicht)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Relativ junge Umgebung, daher noch wenig Backend Automation (stimmt das so </a:t>
            </a:r>
            <a:r>
              <a:rPr lang="de-CH" dirty="0" err="1"/>
              <a:t>pedro</a:t>
            </a:r>
            <a:r>
              <a:rPr lang="de-CH" dirty="0"/>
              <a:t>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Es muss zwingend ein Emulator aufgesetzt werden, damit man überhaupt testen kann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2400" b="1" dirty="0"/>
              <a:t>Android Emulator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Sehr mühsam aufzusetzen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Kein Best Practice von </a:t>
            </a:r>
            <a:r>
              <a:rPr lang="de-CH" dirty="0" err="1"/>
              <a:t>Xamarin</a:t>
            </a:r>
            <a:r>
              <a:rPr lang="de-CH" dirty="0"/>
              <a:t> oder Hilfe fürs Aufsetzen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???? Was </a:t>
            </a:r>
            <a:r>
              <a:rPr lang="de-CH" dirty="0" err="1"/>
              <a:t>no</a:t>
            </a:r>
            <a:r>
              <a:rPr lang="de-CH" dirty="0"/>
              <a:t> ????</a:t>
            </a:r>
          </a:p>
        </p:txBody>
      </p:sp>
    </p:spTree>
    <p:extLst>
      <p:ext uri="{BB962C8B-B14F-4D97-AF65-F5344CB8AC3E}">
        <p14:creationId xmlns:p14="http://schemas.microsoft.com/office/powerpoint/2010/main" val="117987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06" y="1795000"/>
            <a:ext cx="4306081" cy="43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6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361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Vision (Pedro)</a:t>
            </a:r>
          </a:p>
          <a:p>
            <a:r>
              <a:rPr lang="de-CH" dirty="0"/>
              <a:t>Ausgangslage (</a:t>
            </a:r>
            <a:r>
              <a:rPr lang="de-CH" sz="6500" b="1" dirty="0">
                <a:solidFill>
                  <a:srgbClr val="FF0000"/>
                </a:solidFill>
              </a:rPr>
              <a:t>Roman</a:t>
            </a:r>
            <a:r>
              <a:rPr lang="de-CH" dirty="0"/>
              <a:t>)</a:t>
            </a:r>
          </a:p>
          <a:p>
            <a:r>
              <a:rPr lang="de-CH" dirty="0"/>
              <a:t>Ziele (Pedro)</a:t>
            </a:r>
          </a:p>
          <a:p>
            <a:r>
              <a:rPr lang="de-CH" dirty="0"/>
              <a:t>Umsetzung (Roman)</a:t>
            </a:r>
          </a:p>
          <a:p>
            <a:r>
              <a:rPr lang="de-CH" dirty="0"/>
              <a:t>Stolpersteine (Roman &amp; Pedro)</a:t>
            </a:r>
          </a:p>
          <a:p>
            <a:pPr lvl="1"/>
            <a:r>
              <a:rPr lang="de-CH" dirty="0"/>
              <a:t>Frontend</a:t>
            </a:r>
          </a:p>
          <a:p>
            <a:pPr lvl="1"/>
            <a:r>
              <a:rPr lang="de-CH" dirty="0"/>
              <a:t>Backend</a:t>
            </a:r>
          </a:p>
          <a:p>
            <a:r>
              <a:rPr lang="de-CH" dirty="0"/>
              <a:t>Schwierigkeiten Allgemein (Roman)</a:t>
            </a:r>
          </a:p>
          <a:p>
            <a:r>
              <a:rPr lang="de-CH" dirty="0"/>
              <a:t>Demo (Roman)</a:t>
            </a:r>
          </a:p>
          <a:p>
            <a:r>
              <a:rPr lang="de-CH" dirty="0"/>
              <a:t>Fazit (Pedro)</a:t>
            </a:r>
          </a:p>
        </p:txBody>
      </p:sp>
    </p:spTree>
    <p:extLst>
      <p:ext uri="{BB962C8B-B14F-4D97-AF65-F5344CB8AC3E}">
        <p14:creationId xmlns:p14="http://schemas.microsoft.com/office/powerpoint/2010/main" val="358910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600" dirty="0"/>
              <a:t>«</a:t>
            </a:r>
            <a:r>
              <a:rPr lang="de-CH" sz="3600" dirty="0" err="1"/>
              <a:t>I’ve</a:t>
            </a:r>
            <a:r>
              <a:rPr lang="de-CH" sz="3600" dirty="0"/>
              <a:t> </a:t>
            </a:r>
            <a:r>
              <a:rPr lang="de-CH" sz="3600" dirty="0" err="1"/>
              <a:t>come</a:t>
            </a:r>
            <a:r>
              <a:rPr lang="de-CH" sz="3600" dirty="0"/>
              <a:t> </a:t>
            </a:r>
            <a:r>
              <a:rPr lang="de-CH" sz="3600" dirty="0" err="1"/>
              <a:t>up</a:t>
            </a:r>
            <a:r>
              <a:rPr lang="de-CH" sz="3600" dirty="0"/>
              <a:t> </a:t>
            </a:r>
            <a:r>
              <a:rPr lang="de-CH" sz="3600" dirty="0" err="1"/>
              <a:t>with</a:t>
            </a:r>
            <a:r>
              <a:rPr lang="de-CH" sz="3600" dirty="0"/>
              <a:t> a </a:t>
            </a:r>
            <a:r>
              <a:rPr lang="de-CH" sz="3600" dirty="0" err="1"/>
              <a:t>new</a:t>
            </a:r>
            <a:r>
              <a:rPr lang="de-CH" sz="3600" dirty="0"/>
              <a:t> </a:t>
            </a:r>
            <a:r>
              <a:rPr lang="de-CH" sz="3600" dirty="0" err="1"/>
              <a:t>recipe</a:t>
            </a:r>
            <a:r>
              <a:rPr lang="de-CH" sz="3600" dirty="0"/>
              <a:t>»</a:t>
            </a:r>
            <a:br>
              <a:rPr lang="de-CH" sz="3600" dirty="0"/>
            </a:br>
            <a:r>
              <a:rPr lang="de-CH" sz="3600" dirty="0"/>
              <a:t>						</a:t>
            </a:r>
            <a:r>
              <a:rPr lang="de-CH" sz="2400" dirty="0"/>
              <a:t>- </a:t>
            </a:r>
            <a:r>
              <a:rPr lang="de-CH" sz="2400" dirty="0" err="1"/>
              <a:t>Ignis</a:t>
            </a:r>
            <a:r>
              <a:rPr lang="de-CH" sz="2400" dirty="0"/>
              <a:t> 2016</a:t>
            </a:r>
          </a:p>
          <a:p>
            <a:endParaRPr lang="de-CH" sz="2400" dirty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055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Im Rahmen des Moduls «Programmiersprachen – Fallbeispiel» entwickeln die Studierenden eine etwas komplexere Software, um den zuvor gelernten Stoff durch die Implementierung einer lauffähigen Applikation zu vertiefen. </a:t>
            </a:r>
            <a:br>
              <a:rPr lang="de-CH" sz="2400" dirty="0"/>
            </a:br>
            <a:r>
              <a:rPr lang="de-CH" sz="2400" dirty="0"/>
              <a:t>Dabei wird die Komplexität der Applikation abgestimmt auf die individuellen Vorkenntnisse der Studierenden.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4553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Was bringen wir mit: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Informatiker EFZ (Roman) – Cloud </a:t>
            </a:r>
            <a:r>
              <a:rPr lang="de-CH" dirty="0" err="1"/>
              <a:t>Presales</a:t>
            </a:r>
            <a:r>
              <a:rPr lang="de-CH" dirty="0"/>
              <a:t> &amp; Project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IT Service Engineer FH (Felipe) – Junior Software Engineer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Kenntnisse auf </a:t>
            </a:r>
            <a:r>
              <a:rPr lang="de-CH" dirty="0" err="1"/>
              <a:t>Unity</a:t>
            </a:r>
            <a:r>
              <a:rPr lang="de-CH" dirty="0"/>
              <a:t> (Learning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youtubing</a:t>
            </a:r>
            <a:r>
              <a:rPr lang="de-CH" dirty="0"/>
              <a:t>) mit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Und eine so entstandene selbst entworfene App «</a:t>
            </a:r>
            <a:r>
              <a:rPr lang="de-CH" dirty="0" err="1"/>
              <a:t>Squared</a:t>
            </a:r>
            <a:r>
              <a:rPr lang="de-CH" dirty="0"/>
              <a:t>»    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Bitte </a:t>
            </a:r>
            <a:r>
              <a:rPr lang="de-CH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alli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abelade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!!</a:t>
            </a:r>
            <a:br>
              <a:rPr lang="de-CH" dirty="0"/>
            </a:b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1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Was war neu für uns: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Xamarin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Android Emulator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Klarer Projektauftrag mit Abgabetermin (Applikationsentwicklung)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Zeitmanagement für einen definierten Auftrag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Grössere und komplexere Programmstruktur</a:t>
            </a:r>
            <a:br>
              <a:rPr lang="de-CH" dirty="0"/>
            </a:br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82823"/>
            <a:ext cx="5703757" cy="23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679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Installation </a:t>
            </a:r>
            <a:r>
              <a:rPr lang="de-CH" dirty="0" err="1"/>
              <a:t>Xamarin</a:t>
            </a:r>
            <a:r>
              <a:rPr lang="de-CH" dirty="0"/>
              <a:t> für Visual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Setup Git für </a:t>
            </a:r>
            <a:r>
              <a:rPr lang="de-CH" dirty="0" err="1"/>
              <a:t>Versionierung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Erste Schritte (angelehnt an Erfahrung mit </a:t>
            </a:r>
            <a:r>
              <a:rPr lang="de-CH" dirty="0" err="1"/>
              <a:t>Unity</a:t>
            </a:r>
            <a:r>
              <a:rPr lang="de-CH" dirty="0"/>
              <a:t>, Visual Studio)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Youtube Tutorials für </a:t>
            </a:r>
            <a:r>
              <a:rPr lang="de-CH" dirty="0" err="1"/>
              <a:t>Xamarin</a:t>
            </a:r>
            <a:r>
              <a:rPr lang="de-CH" dirty="0"/>
              <a:t> 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Setup eines Android Emulators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Testing erster GUI-Elemente und Funktionen (Emulator)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Start Umsetzung des eigentlichen Projekts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02" y="5133259"/>
            <a:ext cx="9653155" cy="9990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896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Layouts</a:t>
            </a:r>
          </a:p>
          <a:p>
            <a:pPr marL="0" indent="0">
              <a:buNone/>
            </a:pPr>
            <a:r>
              <a:rPr lang="de-CH" dirty="0"/>
              <a:t>Wie kann ich Elemente da platzieren, wo ich sie haben will?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Xamarin</a:t>
            </a:r>
            <a:r>
              <a:rPr lang="de-CH" dirty="0"/>
              <a:t> arbeitet mit vorgefertigten Layouts für verschiedene Zwecke.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Welches Layout soll für welchen Screen genommen werden?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04284"/>
            <a:ext cx="9663545" cy="17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7131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456</Words>
  <Application>Microsoft Office PowerPoint</Application>
  <PresentationFormat>Breitbild</PresentationFormat>
  <Paragraphs>95</Paragraphs>
  <Slides>15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Rückblick</vt:lpstr>
      <vt:lpstr>Kochbuch App</vt:lpstr>
      <vt:lpstr>Inhalt</vt:lpstr>
      <vt:lpstr>Vision</vt:lpstr>
      <vt:lpstr>Ausgangslage</vt:lpstr>
      <vt:lpstr>Ausgangslage</vt:lpstr>
      <vt:lpstr>Ausgangslage</vt:lpstr>
      <vt:lpstr>Ziele</vt:lpstr>
      <vt:lpstr>Umsetzung</vt:lpstr>
      <vt:lpstr>Stolpersteine (Frontend)</vt:lpstr>
      <vt:lpstr>Stolpersteine (Frontend)</vt:lpstr>
      <vt:lpstr>Stolpersteine (Frontend)</vt:lpstr>
      <vt:lpstr>Stolpersteine (Frontend)</vt:lpstr>
      <vt:lpstr>Schwierigkeiten Allgemein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Kochbuch App</dc:title>
  <dc:creator>Felipe Blanco</dc:creator>
  <cp:lastModifiedBy>roman martinello</cp:lastModifiedBy>
  <cp:revision>31</cp:revision>
  <dcterms:created xsi:type="dcterms:W3CDTF">2017-01-31T18:58:01Z</dcterms:created>
  <dcterms:modified xsi:type="dcterms:W3CDTF">2017-02-01T18:12:07Z</dcterms:modified>
</cp:coreProperties>
</file>