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0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22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9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08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0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2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6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13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19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31.01.2017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96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  <a:p>
            <a:r>
              <a:rPr lang="de-CH" dirty="0"/>
              <a:t>Ausgangslage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Demo</a:t>
            </a:r>
          </a:p>
          <a:p>
            <a:r>
              <a:rPr lang="de-CH"/>
              <a:t>Fazi</a:t>
            </a:r>
            <a:r>
              <a:rPr lang="de-CH"/>
              <a:t>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Kochbuch App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Felipe Blanco</cp:lastModifiedBy>
  <cp:revision>1</cp:revision>
  <dcterms:created xsi:type="dcterms:W3CDTF">2017-01-31T18:58:01Z</dcterms:created>
  <dcterms:modified xsi:type="dcterms:W3CDTF">2017-01-31T18:59:46Z</dcterms:modified>
</cp:coreProperties>
</file>