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E6808-5171-9723-3794-007B86EEDB84}" v="152" dt="2024-06-20T12:53:37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4EB77-C547-4017-A015-70B0B0EE66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592D03-AA6C-4E94-8B6C-1BD0E470EE4D}">
      <dgm:prSet/>
      <dgm:spPr/>
      <dgm:t>
        <a:bodyPr/>
        <a:lstStyle/>
        <a:p>
          <a:r>
            <a:rPr lang="de-DE" b="1"/>
            <a:t>Frontend:</a:t>
          </a:r>
          <a:r>
            <a:rPr lang="de-DE"/>
            <a:t> WPF (Desktop) und Webanwendung</a:t>
          </a:r>
          <a:endParaRPr lang="en-US"/>
        </a:p>
      </dgm:t>
    </dgm:pt>
    <dgm:pt modelId="{E1593CD5-5DF4-4D26-8483-9B29EC982156}" type="parTrans" cxnId="{88EA9B11-704E-46AB-8428-DEB28A902D57}">
      <dgm:prSet/>
      <dgm:spPr/>
      <dgm:t>
        <a:bodyPr/>
        <a:lstStyle/>
        <a:p>
          <a:endParaRPr lang="en-US"/>
        </a:p>
      </dgm:t>
    </dgm:pt>
    <dgm:pt modelId="{6DFF75A7-44E2-4245-BAE6-CE828230960B}" type="sibTrans" cxnId="{88EA9B11-704E-46AB-8428-DEB28A902D57}">
      <dgm:prSet/>
      <dgm:spPr/>
      <dgm:t>
        <a:bodyPr/>
        <a:lstStyle/>
        <a:p>
          <a:endParaRPr lang="en-US"/>
        </a:p>
      </dgm:t>
    </dgm:pt>
    <dgm:pt modelId="{5D6EF800-152A-4086-AF80-B319F4FA948A}">
      <dgm:prSet/>
      <dgm:spPr/>
      <dgm:t>
        <a:bodyPr/>
        <a:lstStyle/>
        <a:p>
          <a:r>
            <a:rPr lang="de-DE" b="1"/>
            <a:t>Backend:</a:t>
          </a:r>
          <a:r>
            <a:rPr lang="de-DE"/>
            <a:t> Spring-Boot mit REST-API</a:t>
          </a:r>
          <a:endParaRPr lang="en-US"/>
        </a:p>
      </dgm:t>
    </dgm:pt>
    <dgm:pt modelId="{FB6681F6-C7B2-4BD4-93E8-6A5C6AF98DBF}" type="parTrans" cxnId="{53C388A7-2753-4261-8B0C-980A470667E8}">
      <dgm:prSet/>
      <dgm:spPr/>
      <dgm:t>
        <a:bodyPr/>
        <a:lstStyle/>
        <a:p>
          <a:endParaRPr lang="en-US"/>
        </a:p>
      </dgm:t>
    </dgm:pt>
    <dgm:pt modelId="{8A16E34D-D1E8-47AB-A51B-C2A85BABB9BE}" type="sibTrans" cxnId="{53C388A7-2753-4261-8B0C-980A470667E8}">
      <dgm:prSet/>
      <dgm:spPr/>
      <dgm:t>
        <a:bodyPr/>
        <a:lstStyle/>
        <a:p>
          <a:endParaRPr lang="en-US"/>
        </a:p>
      </dgm:t>
    </dgm:pt>
    <dgm:pt modelId="{8341AB44-D566-4286-9F0C-7DAB5C3A9528}">
      <dgm:prSet/>
      <dgm:spPr/>
      <dgm:t>
        <a:bodyPr/>
        <a:lstStyle/>
        <a:p>
          <a:r>
            <a:rPr lang="de-DE" b="1"/>
            <a:t>Datenbank:</a:t>
          </a:r>
          <a:r>
            <a:rPr lang="de-DE"/>
            <a:t> MongoDB</a:t>
          </a:r>
          <a:endParaRPr lang="en-US"/>
        </a:p>
      </dgm:t>
    </dgm:pt>
    <dgm:pt modelId="{13454F49-C921-4954-9097-F15054926DC7}" type="parTrans" cxnId="{4B5F918B-342A-4141-A302-24E4806E12EA}">
      <dgm:prSet/>
      <dgm:spPr/>
      <dgm:t>
        <a:bodyPr/>
        <a:lstStyle/>
        <a:p>
          <a:endParaRPr lang="en-US"/>
        </a:p>
      </dgm:t>
    </dgm:pt>
    <dgm:pt modelId="{B34E1303-BE87-4E3D-89DB-66E1893B21AC}" type="sibTrans" cxnId="{4B5F918B-342A-4141-A302-24E4806E12EA}">
      <dgm:prSet/>
      <dgm:spPr/>
      <dgm:t>
        <a:bodyPr/>
        <a:lstStyle/>
        <a:p>
          <a:endParaRPr lang="en-US"/>
        </a:p>
      </dgm:t>
    </dgm:pt>
    <dgm:pt modelId="{79CC6E78-4825-4EEB-8E72-94644C3320A4}" type="pres">
      <dgm:prSet presAssocID="{48B4EB77-C547-4017-A015-70B0B0EE6630}" presName="root" presStyleCnt="0">
        <dgm:presLayoutVars>
          <dgm:dir/>
          <dgm:resizeHandles val="exact"/>
        </dgm:presLayoutVars>
      </dgm:prSet>
      <dgm:spPr/>
    </dgm:pt>
    <dgm:pt modelId="{FB8FC3EA-187E-46B1-99E5-CA3539560D28}" type="pres">
      <dgm:prSet presAssocID="{37592D03-AA6C-4E94-8B6C-1BD0E470EE4D}" presName="compNode" presStyleCnt="0"/>
      <dgm:spPr/>
    </dgm:pt>
    <dgm:pt modelId="{E92AD6ED-A7C7-43CE-A0A6-CD814B183210}" type="pres">
      <dgm:prSet presAssocID="{37592D03-AA6C-4E94-8B6C-1BD0E470E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53D1D7F-A42C-417A-9251-D83E6D42BD4D}" type="pres">
      <dgm:prSet presAssocID="{37592D03-AA6C-4E94-8B6C-1BD0E470EE4D}" presName="spaceRect" presStyleCnt="0"/>
      <dgm:spPr/>
    </dgm:pt>
    <dgm:pt modelId="{C0EC2653-3B6A-4F68-A8C1-839FFADE1F33}" type="pres">
      <dgm:prSet presAssocID="{37592D03-AA6C-4E94-8B6C-1BD0E470EE4D}" presName="textRect" presStyleLbl="revTx" presStyleIdx="0" presStyleCnt="3">
        <dgm:presLayoutVars>
          <dgm:chMax val="1"/>
          <dgm:chPref val="1"/>
        </dgm:presLayoutVars>
      </dgm:prSet>
      <dgm:spPr/>
    </dgm:pt>
    <dgm:pt modelId="{6D477D3B-0651-4138-9183-2C1D84057175}" type="pres">
      <dgm:prSet presAssocID="{6DFF75A7-44E2-4245-BAE6-CE828230960B}" presName="sibTrans" presStyleCnt="0"/>
      <dgm:spPr/>
    </dgm:pt>
    <dgm:pt modelId="{9B6142B8-C817-4727-A85A-5D4F219AAA52}" type="pres">
      <dgm:prSet presAssocID="{5D6EF800-152A-4086-AF80-B319F4FA948A}" presName="compNode" presStyleCnt="0"/>
      <dgm:spPr/>
    </dgm:pt>
    <dgm:pt modelId="{169DE9E0-0906-40CD-A07A-6AE18C3D2168}" type="pres">
      <dgm:prSet presAssocID="{5D6EF800-152A-4086-AF80-B319F4FA94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1B48D37-004E-495A-85E4-8281DC0F6A11}" type="pres">
      <dgm:prSet presAssocID="{5D6EF800-152A-4086-AF80-B319F4FA948A}" presName="spaceRect" presStyleCnt="0"/>
      <dgm:spPr/>
    </dgm:pt>
    <dgm:pt modelId="{5E4D25BA-037E-4D4B-8FEC-F911BE86C8CA}" type="pres">
      <dgm:prSet presAssocID="{5D6EF800-152A-4086-AF80-B319F4FA948A}" presName="textRect" presStyleLbl="revTx" presStyleIdx="1" presStyleCnt="3">
        <dgm:presLayoutVars>
          <dgm:chMax val="1"/>
          <dgm:chPref val="1"/>
        </dgm:presLayoutVars>
      </dgm:prSet>
      <dgm:spPr/>
    </dgm:pt>
    <dgm:pt modelId="{3D2E4089-AC54-422F-AD3A-B5F62325C704}" type="pres">
      <dgm:prSet presAssocID="{8A16E34D-D1E8-47AB-A51B-C2A85BABB9BE}" presName="sibTrans" presStyleCnt="0"/>
      <dgm:spPr/>
    </dgm:pt>
    <dgm:pt modelId="{2B9CE5EB-EE70-40F4-B2B8-4FFB7E7299E5}" type="pres">
      <dgm:prSet presAssocID="{8341AB44-D566-4286-9F0C-7DAB5C3A9528}" presName="compNode" presStyleCnt="0"/>
      <dgm:spPr/>
    </dgm:pt>
    <dgm:pt modelId="{1345583B-1758-4D2E-980F-C893D4EDA987}" type="pres">
      <dgm:prSet presAssocID="{8341AB44-D566-4286-9F0C-7DAB5C3A95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76716F47-868C-4CC8-B86E-C3D12E6EFB2A}" type="pres">
      <dgm:prSet presAssocID="{8341AB44-D566-4286-9F0C-7DAB5C3A9528}" presName="spaceRect" presStyleCnt="0"/>
      <dgm:spPr/>
    </dgm:pt>
    <dgm:pt modelId="{21BB941D-7F7D-4C5F-986E-FF3F7E9D29FE}" type="pres">
      <dgm:prSet presAssocID="{8341AB44-D566-4286-9F0C-7DAB5C3A95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EA9B11-704E-46AB-8428-DEB28A902D57}" srcId="{48B4EB77-C547-4017-A015-70B0B0EE6630}" destId="{37592D03-AA6C-4E94-8B6C-1BD0E470EE4D}" srcOrd="0" destOrd="0" parTransId="{E1593CD5-5DF4-4D26-8483-9B29EC982156}" sibTransId="{6DFF75A7-44E2-4245-BAE6-CE828230960B}"/>
    <dgm:cxn modelId="{4B5F918B-342A-4141-A302-24E4806E12EA}" srcId="{48B4EB77-C547-4017-A015-70B0B0EE6630}" destId="{8341AB44-D566-4286-9F0C-7DAB5C3A9528}" srcOrd="2" destOrd="0" parTransId="{13454F49-C921-4954-9097-F15054926DC7}" sibTransId="{B34E1303-BE87-4E3D-89DB-66E1893B21AC}"/>
    <dgm:cxn modelId="{4A9742A7-80FA-43DE-A29A-1EEC8D223B81}" type="presOf" srcId="{5D6EF800-152A-4086-AF80-B319F4FA948A}" destId="{5E4D25BA-037E-4D4B-8FEC-F911BE86C8CA}" srcOrd="0" destOrd="0" presId="urn:microsoft.com/office/officeart/2018/2/layout/IconLabelList"/>
    <dgm:cxn modelId="{53C388A7-2753-4261-8B0C-980A470667E8}" srcId="{48B4EB77-C547-4017-A015-70B0B0EE6630}" destId="{5D6EF800-152A-4086-AF80-B319F4FA948A}" srcOrd="1" destOrd="0" parTransId="{FB6681F6-C7B2-4BD4-93E8-6A5C6AF98DBF}" sibTransId="{8A16E34D-D1E8-47AB-A51B-C2A85BABB9BE}"/>
    <dgm:cxn modelId="{EC62BAB7-C905-4937-8D82-D84A49A565E2}" type="presOf" srcId="{48B4EB77-C547-4017-A015-70B0B0EE6630}" destId="{79CC6E78-4825-4EEB-8E72-94644C3320A4}" srcOrd="0" destOrd="0" presId="urn:microsoft.com/office/officeart/2018/2/layout/IconLabelList"/>
    <dgm:cxn modelId="{45BAEBBB-F7BC-4676-BB44-67432981BAE3}" type="presOf" srcId="{8341AB44-D566-4286-9F0C-7DAB5C3A9528}" destId="{21BB941D-7F7D-4C5F-986E-FF3F7E9D29FE}" srcOrd="0" destOrd="0" presId="urn:microsoft.com/office/officeart/2018/2/layout/IconLabelList"/>
    <dgm:cxn modelId="{4C023AE9-164F-4305-8A74-C166CAB0E7CE}" type="presOf" srcId="{37592D03-AA6C-4E94-8B6C-1BD0E470EE4D}" destId="{C0EC2653-3B6A-4F68-A8C1-839FFADE1F33}" srcOrd="0" destOrd="0" presId="urn:microsoft.com/office/officeart/2018/2/layout/IconLabelList"/>
    <dgm:cxn modelId="{B94512C3-563E-4996-971C-CF7956790452}" type="presParOf" srcId="{79CC6E78-4825-4EEB-8E72-94644C3320A4}" destId="{FB8FC3EA-187E-46B1-99E5-CA3539560D28}" srcOrd="0" destOrd="0" presId="urn:microsoft.com/office/officeart/2018/2/layout/IconLabelList"/>
    <dgm:cxn modelId="{07F075DF-7E7F-4E80-874D-CCFF37C1CE9D}" type="presParOf" srcId="{FB8FC3EA-187E-46B1-99E5-CA3539560D28}" destId="{E92AD6ED-A7C7-43CE-A0A6-CD814B183210}" srcOrd="0" destOrd="0" presId="urn:microsoft.com/office/officeart/2018/2/layout/IconLabelList"/>
    <dgm:cxn modelId="{510E6D7C-1927-457F-BD5C-52C3A9173B95}" type="presParOf" srcId="{FB8FC3EA-187E-46B1-99E5-CA3539560D28}" destId="{B53D1D7F-A42C-417A-9251-D83E6D42BD4D}" srcOrd="1" destOrd="0" presId="urn:microsoft.com/office/officeart/2018/2/layout/IconLabelList"/>
    <dgm:cxn modelId="{BB350AB8-D558-4188-BB2F-838FC5E2CB17}" type="presParOf" srcId="{FB8FC3EA-187E-46B1-99E5-CA3539560D28}" destId="{C0EC2653-3B6A-4F68-A8C1-839FFADE1F33}" srcOrd="2" destOrd="0" presId="urn:microsoft.com/office/officeart/2018/2/layout/IconLabelList"/>
    <dgm:cxn modelId="{F68AFA77-E83F-49E6-9992-68DE204BAD59}" type="presParOf" srcId="{79CC6E78-4825-4EEB-8E72-94644C3320A4}" destId="{6D477D3B-0651-4138-9183-2C1D84057175}" srcOrd="1" destOrd="0" presId="urn:microsoft.com/office/officeart/2018/2/layout/IconLabelList"/>
    <dgm:cxn modelId="{A617A46B-94DE-4BA3-8525-1D4CFB172A61}" type="presParOf" srcId="{79CC6E78-4825-4EEB-8E72-94644C3320A4}" destId="{9B6142B8-C817-4727-A85A-5D4F219AAA52}" srcOrd="2" destOrd="0" presId="urn:microsoft.com/office/officeart/2018/2/layout/IconLabelList"/>
    <dgm:cxn modelId="{ECEABC56-07D4-4330-81AF-7ECFA022AA56}" type="presParOf" srcId="{9B6142B8-C817-4727-A85A-5D4F219AAA52}" destId="{169DE9E0-0906-40CD-A07A-6AE18C3D2168}" srcOrd="0" destOrd="0" presId="urn:microsoft.com/office/officeart/2018/2/layout/IconLabelList"/>
    <dgm:cxn modelId="{7964BA27-8866-4F82-9A34-FB060408BE28}" type="presParOf" srcId="{9B6142B8-C817-4727-A85A-5D4F219AAA52}" destId="{91B48D37-004E-495A-85E4-8281DC0F6A11}" srcOrd="1" destOrd="0" presId="urn:microsoft.com/office/officeart/2018/2/layout/IconLabelList"/>
    <dgm:cxn modelId="{218B399E-C2C0-46C6-98CA-358F8911182E}" type="presParOf" srcId="{9B6142B8-C817-4727-A85A-5D4F219AAA52}" destId="{5E4D25BA-037E-4D4B-8FEC-F911BE86C8CA}" srcOrd="2" destOrd="0" presId="urn:microsoft.com/office/officeart/2018/2/layout/IconLabelList"/>
    <dgm:cxn modelId="{D90347AC-C432-457E-BB98-BFEB145E7AB8}" type="presParOf" srcId="{79CC6E78-4825-4EEB-8E72-94644C3320A4}" destId="{3D2E4089-AC54-422F-AD3A-B5F62325C704}" srcOrd="3" destOrd="0" presId="urn:microsoft.com/office/officeart/2018/2/layout/IconLabelList"/>
    <dgm:cxn modelId="{139D6FA0-E88F-4CFE-9F54-D3C7D95D2C00}" type="presParOf" srcId="{79CC6E78-4825-4EEB-8E72-94644C3320A4}" destId="{2B9CE5EB-EE70-40F4-B2B8-4FFB7E7299E5}" srcOrd="4" destOrd="0" presId="urn:microsoft.com/office/officeart/2018/2/layout/IconLabelList"/>
    <dgm:cxn modelId="{D28D906B-D7C7-4291-8B9B-DFAE30A6B3E9}" type="presParOf" srcId="{2B9CE5EB-EE70-40F4-B2B8-4FFB7E7299E5}" destId="{1345583B-1758-4D2E-980F-C893D4EDA987}" srcOrd="0" destOrd="0" presId="urn:microsoft.com/office/officeart/2018/2/layout/IconLabelList"/>
    <dgm:cxn modelId="{0EAA6A07-F424-4BEA-B27D-0FBD0CF36ADD}" type="presParOf" srcId="{2B9CE5EB-EE70-40F4-B2B8-4FFB7E7299E5}" destId="{76716F47-868C-4CC8-B86E-C3D12E6EFB2A}" srcOrd="1" destOrd="0" presId="urn:microsoft.com/office/officeart/2018/2/layout/IconLabelList"/>
    <dgm:cxn modelId="{97EFA1FA-37B9-4DE2-BD00-C7CFD38ADF1C}" type="presParOf" srcId="{2B9CE5EB-EE70-40F4-B2B8-4FFB7E7299E5}" destId="{21BB941D-7F7D-4C5F-986E-FF3F7E9D29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6E789-6BD4-46E7-9966-ACBD72965E2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02A821C-44E6-4144-A338-6FCF8B6CE3E3}">
      <dgm:prSet/>
      <dgm:spPr/>
      <dgm:t>
        <a:bodyPr/>
        <a:lstStyle/>
        <a:p>
          <a:r>
            <a:rPr lang="de-DE" b="1"/>
            <a:t>Frontend-Komponenten:</a:t>
          </a:r>
          <a:r>
            <a:rPr lang="de-DE"/>
            <a:t> WPF und Web für benutzerfreundliche Oberfläche.</a:t>
          </a:r>
          <a:endParaRPr lang="en-US"/>
        </a:p>
      </dgm:t>
    </dgm:pt>
    <dgm:pt modelId="{0C690CE2-8CC8-4624-A826-3CE420A30E5D}" type="parTrans" cxnId="{9D8D0D3A-D991-4363-B24D-4C5DBAEF81DB}">
      <dgm:prSet/>
      <dgm:spPr/>
      <dgm:t>
        <a:bodyPr/>
        <a:lstStyle/>
        <a:p>
          <a:endParaRPr lang="en-US"/>
        </a:p>
      </dgm:t>
    </dgm:pt>
    <dgm:pt modelId="{0B901667-CC99-42DA-8199-4483DBCAE85D}" type="sibTrans" cxnId="{9D8D0D3A-D991-4363-B24D-4C5DBAEF81DB}">
      <dgm:prSet/>
      <dgm:spPr/>
      <dgm:t>
        <a:bodyPr/>
        <a:lstStyle/>
        <a:p>
          <a:endParaRPr lang="en-US"/>
        </a:p>
      </dgm:t>
    </dgm:pt>
    <dgm:pt modelId="{6F488AA5-BDD4-4A99-820D-8463ADF6FC94}">
      <dgm:prSet/>
      <dgm:spPr/>
      <dgm:t>
        <a:bodyPr/>
        <a:lstStyle/>
        <a:p>
          <a:r>
            <a:rPr lang="de-DE" b="1"/>
            <a:t>Backend-Komponenten:</a:t>
          </a:r>
          <a:r>
            <a:rPr lang="de-DE"/>
            <a:t> Spring-Boot verarbeitet Anfragen und steuert die Datenbankzugriffe.</a:t>
          </a:r>
          <a:endParaRPr lang="en-US"/>
        </a:p>
      </dgm:t>
    </dgm:pt>
    <dgm:pt modelId="{EE6A9048-9699-4C90-BD52-CBB6515B965F}" type="parTrans" cxnId="{92C4D860-488D-45C2-9E8A-A1AEBD2F0B40}">
      <dgm:prSet/>
      <dgm:spPr/>
      <dgm:t>
        <a:bodyPr/>
        <a:lstStyle/>
        <a:p>
          <a:endParaRPr lang="en-US"/>
        </a:p>
      </dgm:t>
    </dgm:pt>
    <dgm:pt modelId="{FE31A66F-6D5D-4C7D-A054-EE001AAC8AC2}" type="sibTrans" cxnId="{92C4D860-488D-45C2-9E8A-A1AEBD2F0B40}">
      <dgm:prSet/>
      <dgm:spPr/>
      <dgm:t>
        <a:bodyPr/>
        <a:lstStyle/>
        <a:p>
          <a:endParaRPr lang="en-US"/>
        </a:p>
      </dgm:t>
    </dgm:pt>
    <dgm:pt modelId="{C57830F6-61E8-445E-AC3A-2F6A8B3C2D39}">
      <dgm:prSet/>
      <dgm:spPr/>
      <dgm:t>
        <a:bodyPr/>
        <a:lstStyle/>
        <a:p>
          <a:r>
            <a:rPr lang="de-DE" b="1"/>
            <a:t>Datenbankintegration:</a:t>
          </a:r>
          <a:r>
            <a:rPr lang="de-DE"/>
            <a:t> MongoDB für sichere und effiziente Datenhaltung.</a:t>
          </a:r>
          <a:endParaRPr lang="en-US"/>
        </a:p>
      </dgm:t>
    </dgm:pt>
    <dgm:pt modelId="{16C35FEA-E5A7-4A4D-8C1E-C82D8A8B117D}" type="parTrans" cxnId="{4426D5AD-5552-41FB-B0C2-8E17290DD35C}">
      <dgm:prSet/>
      <dgm:spPr/>
      <dgm:t>
        <a:bodyPr/>
        <a:lstStyle/>
        <a:p>
          <a:endParaRPr lang="en-US"/>
        </a:p>
      </dgm:t>
    </dgm:pt>
    <dgm:pt modelId="{401334E4-2E2E-4A94-BCE6-B05706A3AF52}" type="sibTrans" cxnId="{4426D5AD-5552-41FB-B0C2-8E17290DD35C}">
      <dgm:prSet/>
      <dgm:spPr/>
      <dgm:t>
        <a:bodyPr/>
        <a:lstStyle/>
        <a:p>
          <a:endParaRPr lang="en-US"/>
        </a:p>
      </dgm:t>
    </dgm:pt>
    <dgm:pt modelId="{D410F0C1-4A0E-4E25-B230-DF9CBEF44135}" type="pres">
      <dgm:prSet presAssocID="{20B6E789-6BD4-46E7-9966-ACBD72965E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895760-B670-43FF-B486-035482935F75}" type="pres">
      <dgm:prSet presAssocID="{F02A821C-44E6-4144-A338-6FCF8B6CE3E3}" presName="hierRoot1" presStyleCnt="0"/>
      <dgm:spPr/>
    </dgm:pt>
    <dgm:pt modelId="{255CD34B-8E6B-435A-A8FC-8589A5EC674B}" type="pres">
      <dgm:prSet presAssocID="{F02A821C-44E6-4144-A338-6FCF8B6CE3E3}" presName="composite" presStyleCnt="0"/>
      <dgm:spPr/>
    </dgm:pt>
    <dgm:pt modelId="{F4CA7D83-3878-4694-9AD4-286170AF01E5}" type="pres">
      <dgm:prSet presAssocID="{F02A821C-44E6-4144-A338-6FCF8B6CE3E3}" presName="background" presStyleLbl="node0" presStyleIdx="0" presStyleCnt="3"/>
      <dgm:spPr/>
    </dgm:pt>
    <dgm:pt modelId="{47C78D89-BAF1-41B3-BB7D-1F19E540C308}" type="pres">
      <dgm:prSet presAssocID="{F02A821C-44E6-4144-A338-6FCF8B6CE3E3}" presName="text" presStyleLbl="fgAcc0" presStyleIdx="0" presStyleCnt="3">
        <dgm:presLayoutVars>
          <dgm:chPref val="3"/>
        </dgm:presLayoutVars>
      </dgm:prSet>
      <dgm:spPr/>
    </dgm:pt>
    <dgm:pt modelId="{FDB743D2-1A7A-4306-BB8D-8C2F55302F62}" type="pres">
      <dgm:prSet presAssocID="{F02A821C-44E6-4144-A338-6FCF8B6CE3E3}" presName="hierChild2" presStyleCnt="0"/>
      <dgm:spPr/>
    </dgm:pt>
    <dgm:pt modelId="{A2DF9AAC-B389-4EC1-B882-F38404D8B190}" type="pres">
      <dgm:prSet presAssocID="{6F488AA5-BDD4-4A99-820D-8463ADF6FC94}" presName="hierRoot1" presStyleCnt="0"/>
      <dgm:spPr/>
    </dgm:pt>
    <dgm:pt modelId="{D1990D37-93DD-463F-B21C-8E2BFAAE382E}" type="pres">
      <dgm:prSet presAssocID="{6F488AA5-BDD4-4A99-820D-8463ADF6FC94}" presName="composite" presStyleCnt="0"/>
      <dgm:spPr/>
    </dgm:pt>
    <dgm:pt modelId="{55B625C2-DFE3-47B2-8DA8-A937A6D958B0}" type="pres">
      <dgm:prSet presAssocID="{6F488AA5-BDD4-4A99-820D-8463ADF6FC94}" presName="background" presStyleLbl="node0" presStyleIdx="1" presStyleCnt="3"/>
      <dgm:spPr/>
    </dgm:pt>
    <dgm:pt modelId="{D1434812-0788-4C5F-B61A-490167596A00}" type="pres">
      <dgm:prSet presAssocID="{6F488AA5-BDD4-4A99-820D-8463ADF6FC94}" presName="text" presStyleLbl="fgAcc0" presStyleIdx="1" presStyleCnt="3">
        <dgm:presLayoutVars>
          <dgm:chPref val="3"/>
        </dgm:presLayoutVars>
      </dgm:prSet>
      <dgm:spPr/>
    </dgm:pt>
    <dgm:pt modelId="{AA416989-17C9-4A71-A29B-7FD23FD95700}" type="pres">
      <dgm:prSet presAssocID="{6F488AA5-BDD4-4A99-820D-8463ADF6FC94}" presName="hierChild2" presStyleCnt="0"/>
      <dgm:spPr/>
    </dgm:pt>
    <dgm:pt modelId="{BE6518FF-FE89-405A-84E8-4CFA02C2BB73}" type="pres">
      <dgm:prSet presAssocID="{C57830F6-61E8-445E-AC3A-2F6A8B3C2D39}" presName="hierRoot1" presStyleCnt="0"/>
      <dgm:spPr/>
    </dgm:pt>
    <dgm:pt modelId="{E0F1ADCA-5F6A-40C4-BF09-0ABB0BDC77DC}" type="pres">
      <dgm:prSet presAssocID="{C57830F6-61E8-445E-AC3A-2F6A8B3C2D39}" presName="composite" presStyleCnt="0"/>
      <dgm:spPr/>
    </dgm:pt>
    <dgm:pt modelId="{0564418C-C556-4FAA-978B-C8EB5DA69AD3}" type="pres">
      <dgm:prSet presAssocID="{C57830F6-61E8-445E-AC3A-2F6A8B3C2D39}" presName="background" presStyleLbl="node0" presStyleIdx="2" presStyleCnt="3"/>
      <dgm:spPr/>
    </dgm:pt>
    <dgm:pt modelId="{0AC27F54-4927-4B29-A484-436D1DE40E31}" type="pres">
      <dgm:prSet presAssocID="{C57830F6-61E8-445E-AC3A-2F6A8B3C2D39}" presName="text" presStyleLbl="fgAcc0" presStyleIdx="2" presStyleCnt="3">
        <dgm:presLayoutVars>
          <dgm:chPref val="3"/>
        </dgm:presLayoutVars>
      </dgm:prSet>
      <dgm:spPr/>
    </dgm:pt>
    <dgm:pt modelId="{3069A115-5B2D-4A6D-B183-954259E15C96}" type="pres">
      <dgm:prSet presAssocID="{C57830F6-61E8-445E-AC3A-2F6A8B3C2D39}" presName="hierChild2" presStyleCnt="0"/>
      <dgm:spPr/>
    </dgm:pt>
  </dgm:ptLst>
  <dgm:cxnLst>
    <dgm:cxn modelId="{3D440926-3D7D-4E31-8D4A-CFE1B3FB9936}" type="presOf" srcId="{6F488AA5-BDD4-4A99-820D-8463ADF6FC94}" destId="{D1434812-0788-4C5F-B61A-490167596A00}" srcOrd="0" destOrd="0" presId="urn:microsoft.com/office/officeart/2005/8/layout/hierarchy1"/>
    <dgm:cxn modelId="{9D8D0D3A-D991-4363-B24D-4C5DBAEF81DB}" srcId="{20B6E789-6BD4-46E7-9966-ACBD72965E28}" destId="{F02A821C-44E6-4144-A338-6FCF8B6CE3E3}" srcOrd="0" destOrd="0" parTransId="{0C690CE2-8CC8-4624-A826-3CE420A30E5D}" sibTransId="{0B901667-CC99-42DA-8199-4483DBCAE85D}"/>
    <dgm:cxn modelId="{92C4D860-488D-45C2-9E8A-A1AEBD2F0B40}" srcId="{20B6E789-6BD4-46E7-9966-ACBD72965E28}" destId="{6F488AA5-BDD4-4A99-820D-8463ADF6FC94}" srcOrd="1" destOrd="0" parTransId="{EE6A9048-9699-4C90-BD52-CBB6515B965F}" sibTransId="{FE31A66F-6D5D-4C7D-A054-EE001AAC8AC2}"/>
    <dgm:cxn modelId="{E14C4C5A-B643-4BAD-97E1-FCFA6DDEF541}" type="presOf" srcId="{F02A821C-44E6-4144-A338-6FCF8B6CE3E3}" destId="{47C78D89-BAF1-41B3-BB7D-1F19E540C308}" srcOrd="0" destOrd="0" presId="urn:microsoft.com/office/officeart/2005/8/layout/hierarchy1"/>
    <dgm:cxn modelId="{5ED86EAA-5C02-41C5-B43E-E6B4AE2920D4}" type="presOf" srcId="{20B6E789-6BD4-46E7-9966-ACBD72965E28}" destId="{D410F0C1-4A0E-4E25-B230-DF9CBEF44135}" srcOrd="0" destOrd="0" presId="urn:microsoft.com/office/officeart/2005/8/layout/hierarchy1"/>
    <dgm:cxn modelId="{4426D5AD-5552-41FB-B0C2-8E17290DD35C}" srcId="{20B6E789-6BD4-46E7-9966-ACBD72965E28}" destId="{C57830F6-61E8-445E-AC3A-2F6A8B3C2D39}" srcOrd="2" destOrd="0" parTransId="{16C35FEA-E5A7-4A4D-8C1E-C82D8A8B117D}" sibTransId="{401334E4-2E2E-4A94-BCE6-B05706A3AF52}"/>
    <dgm:cxn modelId="{67613BDA-A448-43A1-97BA-9CBF220CDC4B}" type="presOf" srcId="{C57830F6-61E8-445E-AC3A-2F6A8B3C2D39}" destId="{0AC27F54-4927-4B29-A484-436D1DE40E31}" srcOrd="0" destOrd="0" presId="urn:microsoft.com/office/officeart/2005/8/layout/hierarchy1"/>
    <dgm:cxn modelId="{EE8F9917-FAC4-4E47-A388-D9A76FAD0729}" type="presParOf" srcId="{D410F0C1-4A0E-4E25-B230-DF9CBEF44135}" destId="{F0895760-B670-43FF-B486-035482935F75}" srcOrd="0" destOrd="0" presId="urn:microsoft.com/office/officeart/2005/8/layout/hierarchy1"/>
    <dgm:cxn modelId="{E5956F3A-6B6E-4745-8A16-5797D2D86C48}" type="presParOf" srcId="{F0895760-B670-43FF-B486-035482935F75}" destId="{255CD34B-8E6B-435A-A8FC-8589A5EC674B}" srcOrd="0" destOrd="0" presId="urn:microsoft.com/office/officeart/2005/8/layout/hierarchy1"/>
    <dgm:cxn modelId="{57E04E9B-0231-49DF-A639-CD217B6135E4}" type="presParOf" srcId="{255CD34B-8E6B-435A-A8FC-8589A5EC674B}" destId="{F4CA7D83-3878-4694-9AD4-286170AF01E5}" srcOrd="0" destOrd="0" presId="urn:microsoft.com/office/officeart/2005/8/layout/hierarchy1"/>
    <dgm:cxn modelId="{541B3631-1D22-4918-920A-A0078F26C832}" type="presParOf" srcId="{255CD34B-8E6B-435A-A8FC-8589A5EC674B}" destId="{47C78D89-BAF1-41B3-BB7D-1F19E540C308}" srcOrd="1" destOrd="0" presId="urn:microsoft.com/office/officeart/2005/8/layout/hierarchy1"/>
    <dgm:cxn modelId="{0181012F-D1F3-4844-B917-3B67B5CAFB6C}" type="presParOf" srcId="{F0895760-B670-43FF-B486-035482935F75}" destId="{FDB743D2-1A7A-4306-BB8D-8C2F55302F62}" srcOrd="1" destOrd="0" presId="urn:microsoft.com/office/officeart/2005/8/layout/hierarchy1"/>
    <dgm:cxn modelId="{00AA394F-7D9A-4B50-A983-D60A4CC398C9}" type="presParOf" srcId="{D410F0C1-4A0E-4E25-B230-DF9CBEF44135}" destId="{A2DF9AAC-B389-4EC1-B882-F38404D8B190}" srcOrd="1" destOrd="0" presId="urn:microsoft.com/office/officeart/2005/8/layout/hierarchy1"/>
    <dgm:cxn modelId="{E338A5E6-F1AB-4443-8B30-9F8200078868}" type="presParOf" srcId="{A2DF9AAC-B389-4EC1-B882-F38404D8B190}" destId="{D1990D37-93DD-463F-B21C-8E2BFAAE382E}" srcOrd="0" destOrd="0" presId="urn:microsoft.com/office/officeart/2005/8/layout/hierarchy1"/>
    <dgm:cxn modelId="{7469D599-5485-4C12-A4C7-28575CE5CE01}" type="presParOf" srcId="{D1990D37-93DD-463F-B21C-8E2BFAAE382E}" destId="{55B625C2-DFE3-47B2-8DA8-A937A6D958B0}" srcOrd="0" destOrd="0" presId="urn:microsoft.com/office/officeart/2005/8/layout/hierarchy1"/>
    <dgm:cxn modelId="{5A343EF6-D68F-4BB5-9E20-E564AECD9384}" type="presParOf" srcId="{D1990D37-93DD-463F-B21C-8E2BFAAE382E}" destId="{D1434812-0788-4C5F-B61A-490167596A00}" srcOrd="1" destOrd="0" presId="urn:microsoft.com/office/officeart/2005/8/layout/hierarchy1"/>
    <dgm:cxn modelId="{F5E574FC-1AB0-4193-BB0B-608D9A93BBE4}" type="presParOf" srcId="{A2DF9AAC-B389-4EC1-B882-F38404D8B190}" destId="{AA416989-17C9-4A71-A29B-7FD23FD95700}" srcOrd="1" destOrd="0" presId="urn:microsoft.com/office/officeart/2005/8/layout/hierarchy1"/>
    <dgm:cxn modelId="{42B5AB67-6BC5-4C88-B3F3-5405883FC3D3}" type="presParOf" srcId="{D410F0C1-4A0E-4E25-B230-DF9CBEF44135}" destId="{BE6518FF-FE89-405A-84E8-4CFA02C2BB73}" srcOrd="2" destOrd="0" presId="urn:microsoft.com/office/officeart/2005/8/layout/hierarchy1"/>
    <dgm:cxn modelId="{513D7B8F-712B-4B94-ACCF-384EA146113D}" type="presParOf" srcId="{BE6518FF-FE89-405A-84E8-4CFA02C2BB73}" destId="{E0F1ADCA-5F6A-40C4-BF09-0ABB0BDC77DC}" srcOrd="0" destOrd="0" presId="urn:microsoft.com/office/officeart/2005/8/layout/hierarchy1"/>
    <dgm:cxn modelId="{95177D5D-D898-42AB-B1CE-1CCDAC8BF9A4}" type="presParOf" srcId="{E0F1ADCA-5F6A-40C4-BF09-0ABB0BDC77DC}" destId="{0564418C-C556-4FAA-978B-C8EB5DA69AD3}" srcOrd="0" destOrd="0" presId="urn:microsoft.com/office/officeart/2005/8/layout/hierarchy1"/>
    <dgm:cxn modelId="{DC21210A-EA1E-413F-AD03-AB622321EC50}" type="presParOf" srcId="{E0F1ADCA-5F6A-40C4-BF09-0ABB0BDC77DC}" destId="{0AC27F54-4927-4B29-A484-436D1DE40E31}" srcOrd="1" destOrd="0" presId="urn:microsoft.com/office/officeart/2005/8/layout/hierarchy1"/>
    <dgm:cxn modelId="{A089EA97-21E9-4BE8-B90D-2F21DE6FEC7F}" type="presParOf" srcId="{BE6518FF-FE89-405A-84E8-4CFA02C2BB73}" destId="{3069A115-5B2D-4A6D-B183-954259E15C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AD6ED-A7C7-43CE-A0A6-CD814B18321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C2653-3B6A-4F68-A8C1-839FFADE1F3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Frontend:</a:t>
          </a:r>
          <a:r>
            <a:rPr lang="de-DE" sz="2300" kern="1200"/>
            <a:t> WPF (Desktop) und Webanwendung</a:t>
          </a:r>
          <a:endParaRPr lang="en-US" sz="2300" kern="1200"/>
        </a:p>
      </dsp:txBody>
      <dsp:txXfrm>
        <a:off x="59990" y="2654049"/>
        <a:ext cx="3226223" cy="720000"/>
      </dsp:txXfrm>
    </dsp:sp>
    <dsp:sp modelId="{169DE9E0-0906-40CD-A07A-6AE18C3D216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D25BA-037E-4D4B-8FEC-F911BE86C8CA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Backend:</a:t>
          </a:r>
          <a:r>
            <a:rPr lang="de-DE" sz="2300" kern="1200"/>
            <a:t> Spring-Boot mit REST-API</a:t>
          </a:r>
          <a:endParaRPr lang="en-US" sz="2300" kern="1200"/>
        </a:p>
      </dsp:txBody>
      <dsp:txXfrm>
        <a:off x="3850802" y="2654049"/>
        <a:ext cx="3226223" cy="720000"/>
      </dsp:txXfrm>
    </dsp:sp>
    <dsp:sp modelId="{1345583B-1758-4D2E-980F-C893D4EDA98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B941D-7F7D-4C5F-986E-FF3F7E9D29F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Datenbank:</a:t>
          </a:r>
          <a:r>
            <a:rPr lang="de-DE" sz="2300" kern="1200"/>
            <a:t> MongoDB</a:t>
          </a:r>
          <a:endParaRPr lang="en-US" sz="23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A7D83-3878-4694-9AD4-286170AF01E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78D89-BAF1-41B3-BB7D-1F19E540C30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Frontend-Komponenten:</a:t>
          </a:r>
          <a:r>
            <a:rPr lang="de-DE" sz="2000" kern="1200"/>
            <a:t> WPF und Web für benutzerfreundliche Oberfläche.</a:t>
          </a:r>
          <a:endParaRPr lang="en-US" sz="2000" kern="1200"/>
        </a:p>
      </dsp:txBody>
      <dsp:txXfrm>
        <a:off x="378614" y="886531"/>
        <a:ext cx="2810360" cy="1744948"/>
      </dsp:txXfrm>
    </dsp:sp>
    <dsp:sp modelId="{55B625C2-DFE3-47B2-8DA8-A937A6D958B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34812-0788-4C5F-B61A-490167596A0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Backend-Komponenten:</a:t>
          </a:r>
          <a:r>
            <a:rPr lang="de-DE" sz="2000" kern="1200"/>
            <a:t> Spring-Boot verarbeitet Anfragen und steuert die Datenbankzugriffe.</a:t>
          </a:r>
          <a:endParaRPr lang="en-US" sz="2000" kern="1200"/>
        </a:p>
      </dsp:txBody>
      <dsp:txXfrm>
        <a:off x="3946203" y="886531"/>
        <a:ext cx="2810360" cy="1744948"/>
      </dsp:txXfrm>
    </dsp:sp>
    <dsp:sp modelId="{0564418C-C556-4FAA-978B-C8EB5DA69AD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27F54-4927-4B29-A484-436D1DE40E31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Datenbankintegration:</a:t>
          </a:r>
          <a:r>
            <a:rPr lang="de-DE" sz="2000" kern="1200"/>
            <a:t> MongoDB für sichere und effiziente Datenhaltung.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chrift, Logo, Grafiken, Text enthält.&#10;&#10;Beschreibung automatisch generiert.">
            <a:extLst>
              <a:ext uri="{FF2B5EF4-FFF2-40B4-BE49-F238E27FC236}">
                <a16:creationId xmlns:a16="http://schemas.microsoft.com/office/drawing/2014/main" id="{8FDE1C82-8A62-D7C4-8C1C-A925C8950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549" b="262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rgbClr val="FFFFFF"/>
                </a:solidFill>
                <a:ea typeface="+mj-lt"/>
                <a:cs typeface="+mj-lt"/>
              </a:rPr>
              <a:t>Notizverwaltungsanwendung-</a:t>
            </a:r>
            <a:r>
              <a:rPr lang="de-DE" sz="4700" dirty="0" err="1">
                <a:solidFill>
                  <a:srgbClr val="FFFFFF"/>
                </a:solidFill>
                <a:ea typeface="+mj-lt"/>
                <a:cs typeface="+mj-lt"/>
              </a:rPr>
              <a:t>NoteX</a:t>
            </a:r>
            <a:endParaRPr lang="de-DE" sz="4700" dirty="0" err="1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Ralph Steiner-Holzmann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944EA-8064-0545-ABA5-1084A4BD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  <a:ea typeface="+mj-lt"/>
                <a:cs typeface="+mj-lt"/>
              </a:rPr>
              <a:t>Technologiestack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4E3F5D1-98E3-60C1-E8A7-000D3646C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9300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22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138449-8ED6-60AD-6890-22A00380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Demo </a:t>
            </a:r>
            <a:endParaRPr lang="en-US" sz="4000" kern="1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AFFB1B9E-CAA9-39F8-F8ED-773CF003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881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882C5E-8EBB-91C4-8ED8-F9FBEC25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>
                <a:ea typeface="+mj-lt"/>
                <a:cs typeface="+mj-lt"/>
              </a:rPr>
              <a:t>Architekturübersicht</a:t>
            </a:r>
            <a:endParaRPr lang="de-DE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2398E7B-2310-E8D1-894B-D609D6F92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94351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05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A67785-5F64-8618-ADC4-C4BEA00E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Datenfluss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4463B-DEBE-ECFA-699B-5FE4D7ED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/>
          </a:p>
          <a:p>
            <a:r>
              <a:rPr lang="de-DE" sz="2000" b="1">
                <a:ea typeface="+mn-lt"/>
                <a:cs typeface="+mn-lt"/>
              </a:rPr>
              <a:t>Benutzerinteraktion:</a:t>
            </a:r>
            <a:r>
              <a:rPr lang="de-DE" sz="2000">
                <a:ea typeface="+mn-lt"/>
                <a:cs typeface="+mn-lt"/>
              </a:rPr>
              <a:t> Benutzer interagieren über die GUI für Aktionen wie Erstellen, Anzeigen, Bearbeiten und Löschen von Notizen.</a:t>
            </a:r>
            <a:endParaRPr lang="de-DE" sz="2000"/>
          </a:p>
          <a:p>
            <a:r>
              <a:rPr lang="de-DE" sz="2000" b="1">
                <a:ea typeface="+mn-lt"/>
                <a:cs typeface="+mn-lt"/>
              </a:rPr>
              <a:t>API-Kommunikation:</a:t>
            </a:r>
            <a:r>
              <a:rPr lang="de-DE" sz="2000">
                <a:ea typeface="+mn-lt"/>
                <a:cs typeface="+mn-lt"/>
              </a:rPr>
              <a:t> GUI sendet Anfragen an das Backend über REST-API.</a:t>
            </a:r>
            <a:endParaRPr lang="de-DE" sz="2000"/>
          </a:p>
          <a:p>
            <a:r>
              <a:rPr lang="de-DE" sz="2000" b="1">
                <a:ea typeface="+mn-lt"/>
                <a:cs typeface="+mn-lt"/>
              </a:rPr>
              <a:t>Datenbankoperationen:</a:t>
            </a:r>
            <a:r>
              <a:rPr lang="de-DE" sz="2000">
                <a:ea typeface="+mn-lt"/>
                <a:cs typeface="+mn-lt"/>
              </a:rPr>
              <a:t> Backend führt Datenbankoperationen in MongoDB aus.</a:t>
            </a:r>
            <a:endParaRPr lang="de-DE" sz="2000"/>
          </a:p>
          <a:p>
            <a:r>
              <a:rPr lang="de-DE" sz="2000" b="1">
                <a:ea typeface="+mn-lt"/>
                <a:cs typeface="+mn-lt"/>
              </a:rPr>
              <a:t>Rückmeldung an Benutzer:</a:t>
            </a:r>
            <a:r>
              <a:rPr lang="de-DE" sz="2000">
                <a:ea typeface="+mn-lt"/>
                <a:cs typeface="+mn-lt"/>
              </a:rPr>
              <a:t> Benutzer erhalten Bestätigung oder aktualisierte Ansicht der Notizen.</a:t>
            </a:r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0141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560B7CC7-890E-0D58-7FB2-0F64E3C3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9" t="9092" r="-7" b="-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D099ED-94C1-539E-7A5C-924EC006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Code-Walkthrough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00ADFC-6DE9-0EB1-06F6-D613D2BA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400">
                <a:solidFill>
                  <a:srgbClr val="FFFFFF"/>
                </a:solidFill>
                <a:ea typeface="+mj-lt"/>
                <a:cs typeface="+mj-lt"/>
              </a:rPr>
              <a:t>Zukunftsausblick</a:t>
            </a:r>
            <a:endParaRPr lang="de-DE" sz="34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6E5BB-2B11-7F03-92A5-5E79ECA2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b="1" dirty="0">
                <a:ea typeface="+mn-lt"/>
                <a:cs typeface="+mn-lt"/>
              </a:rPr>
              <a:t>Verbesserung der Notizorganisation:</a:t>
            </a:r>
            <a:r>
              <a:rPr lang="de-DE" sz="2000" dirty="0">
                <a:ea typeface="+mn-lt"/>
                <a:cs typeface="+mn-lt"/>
              </a:rPr>
              <a:t> Implementierung einer verbesserten Strukturierungsmöglichkeit für Notizen, wie z.B. Kategorisierung oder Tagging.</a:t>
            </a:r>
            <a:endParaRPr lang="de-DE" sz="2000" dirty="0"/>
          </a:p>
          <a:p>
            <a:r>
              <a:rPr lang="de-DE" sz="2000" b="1">
                <a:ea typeface="+mn-lt"/>
                <a:cs typeface="+mn-lt"/>
              </a:rPr>
              <a:t>Benutzerfreundlichkeit optimieren:</a:t>
            </a:r>
            <a:r>
              <a:rPr lang="de-DE" sz="2000">
                <a:ea typeface="+mn-lt"/>
                <a:cs typeface="+mn-lt"/>
              </a:rPr>
              <a:t> Weitere Anpassungen basierend auf Nutzerfeedback zur Verbesserung der Benutzeroberfläche und der Benutzererfahrung.</a:t>
            </a:r>
            <a:endParaRPr lang="de-DE" sz="2000"/>
          </a:p>
          <a:p>
            <a:r>
              <a:rPr lang="de-DE" sz="2000" b="1">
                <a:ea typeface="+mn-lt"/>
                <a:cs typeface="+mn-lt"/>
              </a:rPr>
              <a:t>Performance-Optimierungen:</a:t>
            </a:r>
            <a:r>
              <a:rPr lang="de-DE" sz="2000">
                <a:ea typeface="+mn-lt"/>
                <a:cs typeface="+mn-lt"/>
              </a:rPr>
              <a:t> Feinabstimmung der Anwendung für eine schnellere Datenverarbeitung und reibungslosere Interaktionen.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0663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61AEE-6C7C-E05D-0D05-F2B8A8B6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DE" sz="3200" dirty="0"/>
              <a:t>Fazit und Erkenntnisse </a:t>
            </a:r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57F2B961-556C-3895-ABAD-3FE371256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7" r="5733" b="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316E14-DD91-7956-8F95-4745F69A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700" b="1">
                <a:ea typeface="+mn-lt"/>
                <a:cs typeface="+mn-lt"/>
              </a:rPr>
              <a:t>Erlernte Fähigkeiten:</a:t>
            </a:r>
            <a:r>
              <a:rPr lang="de-DE" sz="1700">
                <a:ea typeface="+mn-lt"/>
                <a:cs typeface="+mn-lt"/>
              </a:rPr>
              <a:t> Während des Projekts wurden umfassende Kenntnisse in der Entwicklung von WPF-Anwendungen, Webanwendungen und der Implementierung von REST-APIs erworben.</a:t>
            </a:r>
          </a:p>
          <a:p>
            <a:r>
              <a:rPr lang="de-DE" sz="1700" b="1">
                <a:ea typeface="+mn-lt"/>
                <a:cs typeface="+mn-lt"/>
              </a:rPr>
              <a:t>Selbstmanagement und Problemlösung:</a:t>
            </a:r>
            <a:r>
              <a:rPr lang="de-DE" sz="1700">
                <a:ea typeface="+mn-lt"/>
                <a:cs typeface="+mn-lt"/>
              </a:rPr>
              <a:t> Erfahrungen im Selbstmanagement, der Planung und Durchführung eines Softwareprojekts wurden gesammelt.</a:t>
            </a:r>
          </a:p>
          <a:p>
            <a:r>
              <a:rPr lang="de-DE" sz="1700" b="1">
                <a:ea typeface="+mn-lt"/>
                <a:cs typeface="+mn-lt"/>
              </a:rPr>
              <a:t>Reflexion:</a:t>
            </a:r>
            <a:r>
              <a:rPr lang="de-DE" sz="1700">
                <a:ea typeface="+mn-lt"/>
                <a:cs typeface="+mn-lt"/>
              </a:rPr>
              <a:t> Rückblick auf Herausforderungen, Erfolge und die Bedeutung von eigenständigem Lernen und Entwicklung in der Softwareentwicklung.</a:t>
            </a:r>
          </a:p>
          <a:p>
            <a:endParaRPr lang="de-DE" sz="1700"/>
          </a:p>
        </p:txBody>
      </p:sp>
    </p:spTree>
    <p:extLst>
      <p:ext uri="{BB962C8B-B14F-4D97-AF65-F5344CB8AC3E}">
        <p14:creationId xmlns:p14="http://schemas.microsoft.com/office/powerpoint/2010/main" val="397614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hrift, Logo, Grafiken, Text enthält.&#10;&#10;Beschreibung automatisch generiert.">
            <a:extLst>
              <a:ext uri="{FF2B5EF4-FFF2-40B4-BE49-F238E27FC236}">
                <a16:creationId xmlns:a16="http://schemas.microsoft.com/office/drawing/2014/main" id="{895EF3EC-37B4-B08F-C949-FB66EEB1B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 r="12756" b="2"/>
          <a:stretch/>
        </p:blipFill>
        <p:spPr>
          <a:xfrm>
            <a:off x="20" y="-16897"/>
            <a:ext cx="5343974" cy="6884632"/>
          </a:xfrm>
          <a:prstGeom prst="rect">
            <a:avLst/>
          </a:prstGeom>
        </p:spPr>
      </p:pic>
      <p:pic>
        <p:nvPicPr>
          <p:cNvPr id="5" name="Picture 4" descr="Viele Fragezeichen vor schwarzem Hintergrund">
            <a:extLst>
              <a:ext uri="{FF2B5EF4-FFF2-40B4-BE49-F238E27FC236}">
                <a16:creationId xmlns:a16="http://schemas.microsoft.com/office/drawing/2014/main" id="{8E225447-EF7F-27B6-38E8-58B194126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74" r="4651" b="1"/>
          <a:stretch/>
        </p:blipFill>
        <p:spPr>
          <a:xfrm>
            <a:off x="5343993" y="-16897"/>
            <a:ext cx="6848006" cy="688463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4083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BAF818-745A-CEC8-3485-42B60805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856" y="2209316"/>
            <a:ext cx="3069083" cy="1945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 für ihr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E3881-810D-21A9-8BE1-99688315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56" y="4161030"/>
            <a:ext cx="3069082" cy="927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Fragen und Diskussion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5334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822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Notizverwaltungsanwendung-NoteX</vt:lpstr>
      <vt:lpstr>Technologiestack</vt:lpstr>
      <vt:lpstr>Demo </vt:lpstr>
      <vt:lpstr>Architekturübersicht</vt:lpstr>
      <vt:lpstr>Datenfluss</vt:lpstr>
      <vt:lpstr>Code-Walkthrough</vt:lpstr>
      <vt:lpstr>Zukunftsausblick</vt:lpstr>
      <vt:lpstr>Fazit und Erkenntnisse </vt:lpstr>
      <vt:lpstr>Vielen Dank für ihr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89</cp:revision>
  <dcterms:created xsi:type="dcterms:W3CDTF">2024-06-20T12:34:26Z</dcterms:created>
  <dcterms:modified xsi:type="dcterms:W3CDTF">2024-06-20T12:53:48Z</dcterms:modified>
</cp:coreProperties>
</file>