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0"/>
  </p:notesMasterIdLst>
  <p:sldIdLst>
    <p:sldId id="256" r:id="rId2"/>
    <p:sldId id="258" r:id="rId3"/>
    <p:sldId id="261" r:id="rId4"/>
    <p:sldId id="259" r:id="rId5"/>
    <p:sldId id="271" r:id="rId6"/>
    <p:sldId id="279" r:id="rId7"/>
    <p:sldId id="273" r:id="rId8"/>
    <p:sldId id="280" r:id="rId9"/>
    <p:sldId id="282" r:id="rId10"/>
    <p:sldId id="285" r:id="rId11"/>
    <p:sldId id="291" r:id="rId12"/>
    <p:sldId id="288" r:id="rId13"/>
    <p:sldId id="289" r:id="rId14"/>
    <p:sldId id="290" r:id="rId15"/>
    <p:sldId id="286" r:id="rId16"/>
    <p:sldId id="284" r:id="rId17"/>
    <p:sldId id="287" r:id="rId18"/>
    <p:sldId id="292" r:id="rId19"/>
    <p:sldId id="293" r:id="rId20"/>
    <p:sldId id="294" r:id="rId21"/>
    <p:sldId id="295" r:id="rId22"/>
    <p:sldId id="296" r:id="rId23"/>
    <p:sldId id="297" r:id="rId24"/>
    <p:sldId id="260" r:id="rId25"/>
    <p:sldId id="298" r:id="rId26"/>
    <p:sldId id="281" r:id="rId27"/>
    <p:sldId id="299" r:id="rId28"/>
    <p:sldId id="275" r:id="rId29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31"/>
    </p:embeddedFont>
    <p:embeddedFont>
      <p:font typeface="Anonymous Pro" panose="02060609030202000504" pitchFamily="49" charset="0"/>
      <p:regular r:id="rId32"/>
      <p:bold r:id="rId33"/>
      <p:italic r:id="rId34"/>
      <p:boldItalic r:id="rId35"/>
    </p:embeddedFont>
    <p:embeddedFont>
      <p:font typeface="Bai Jamjuree" pitchFamily="2" charset="-34"/>
      <p:regular r:id="rId36"/>
      <p:bold r:id="rId37"/>
      <p:italic r:id="rId38"/>
      <p:boldItalic r:id="rId39"/>
    </p:embeddedFont>
    <p:embeddedFont>
      <p:font typeface="Cousine" panose="02070409020205020404" pitchFamily="49" charset="0"/>
      <p:regular r:id="rId40"/>
      <p:bold r:id="rId41"/>
      <p:italic r:id="rId42"/>
      <p:boldItalic r:id="rId43"/>
    </p:embeddedFont>
    <p:embeddedFont>
      <p:font typeface="Nunito Light" panose="020F0302020204030204" pitchFamily="34" charset="0"/>
      <p:regular r:id="rId44"/>
      <p:italic r:id="rId45"/>
    </p:embeddedFont>
    <p:embeddedFont>
      <p:font typeface="Source Code Pro" panose="020B0509030403020204" pitchFamily="49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2A0C60-6C86-4D65-BC45-22AFD2FE1A43}">
  <a:tblStyle styleId="{E72A0C60-6C86-4D65-BC45-22AFD2FE1A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6DC0843-5D79-4FFA-8944-EE417D8A8D9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>
        <p:scale>
          <a:sx n="130" d="100"/>
          <a:sy n="130" d="100"/>
        </p:scale>
        <p:origin x="112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823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820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629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36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063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951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910c9cffe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910c9cffe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577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522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98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20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812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714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995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16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76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2465" y="61443"/>
            <a:ext cx="9031260" cy="5044223"/>
            <a:chOff x="62465" y="61443"/>
            <a:chExt cx="9031260" cy="504422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6952951" y="61443"/>
              <a:ext cx="2118450" cy="1752875"/>
              <a:chOff x="5491775" y="-2376465"/>
              <a:chExt cx="2118450" cy="1752875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5491775" y="-2376465"/>
                <a:ext cx="2071080" cy="1704960"/>
                <a:chOff x="5229000" y="875160"/>
                <a:chExt cx="2071080" cy="1704960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5229000" y="875160"/>
                  <a:ext cx="93600" cy="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60" extrusionOk="0">
                      <a:moveTo>
                        <a:pt x="260" y="130"/>
                      </a:moveTo>
                      <a:lnTo>
                        <a:pt x="260" y="130"/>
                      </a:lnTo>
                      <a:cubicBezTo>
                        <a:pt x="260" y="205"/>
                        <a:pt x="205" y="260"/>
                        <a:pt x="129" y="260"/>
                      </a:cubicBezTo>
                      <a:cubicBezTo>
                        <a:pt x="55" y="260"/>
                        <a:pt x="0" y="205"/>
                        <a:pt x="0" y="130"/>
                      </a:cubicBezTo>
                      <a:cubicBezTo>
                        <a:pt x="0" y="64"/>
                        <a:pt x="55" y="0"/>
                        <a:pt x="129" y="0"/>
                      </a:cubicBezTo>
                      <a:cubicBezTo>
                        <a:pt x="205" y="0"/>
                        <a:pt x="260" y="64"/>
                        <a:pt x="260" y="1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5275440" y="921960"/>
                  <a:ext cx="2024640" cy="1658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" h="4606" fill="none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249"/>
                        <a:pt x="0" y="1249"/>
                        <a:pt x="0" y="1249"/>
                      </a:cubicBezTo>
                      <a:cubicBezTo>
                        <a:pt x="4924" y="1249"/>
                        <a:pt x="4924" y="1249"/>
                        <a:pt x="4924" y="1249"/>
                      </a:cubicBezTo>
                      <a:cubicBezTo>
                        <a:pt x="5316" y="1249"/>
                        <a:pt x="5624" y="1566"/>
                        <a:pt x="5624" y="1948"/>
                      </a:cubicBezTo>
                      <a:cubicBezTo>
                        <a:pt x="5624" y="4606"/>
                        <a:pt x="5624" y="4606"/>
                        <a:pt x="5624" y="460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6825" tIns="51825" rIns="96825" bIns="51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" name="Google Shape;14;p2"/>
              <p:cNvSpPr/>
              <p:nvPr/>
            </p:nvSpPr>
            <p:spPr>
              <a:xfrm>
                <a:off x="7516625" y="-717190"/>
                <a:ext cx="9360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0" extrusionOk="0">
                    <a:moveTo>
                      <a:pt x="260" y="130"/>
                    </a:moveTo>
                    <a:lnTo>
                      <a:pt x="260" y="130"/>
                    </a:lnTo>
                    <a:cubicBezTo>
                      <a:pt x="260" y="205"/>
                      <a:pt x="205" y="260"/>
                      <a:pt x="129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29" y="0"/>
                    </a:cubicBezTo>
                    <a:cubicBezTo>
                      <a:pt x="205" y="0"/>
                      <a:pt x="260" y="64"/>
                      <a:pt x="260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62465" y="4384685"/>
              <a:ext cx="93240" cy="661320"/>
              <a:chOff x="5433765" y="2597510"/>
              <a:chExt cx="93240" cy="66132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5433765" y="2597510"/>
                <a:ext cx="9324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60" extrusionOk="0">
                    <a:moveTo>
                      <a:pt x="259" y="130"/>
                    </a:moveTo>
                    <a:lnTo>
                      <a:pt x="259" y="130"/>
                    </a:lnTo>
                    <a:cubicBezTo>
                      <a:pt x="259" y="205"/>
                      <a:pt x="204" y="260"/>
                      <a:pt x="130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30" y="0"/>
                    </a:cubicBezTo>
                    <a:cubicBezTo>
                      <a:pt x="204" y="0"/>
                      <a:pt x="259" y="64"/>
                      <a:pt x="259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" name="Google Shape;17;p2"/>
              <p:cNvCxnSpPr/>
              <p:nvPr/>
            </p:nvCxnSpPr>
            <p:spPr>
              <a:xfrm>
                <a:off x="5480385" y="2644310"/>
                <a:ext cx="0" cy="58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18" name="Google Shape;18;p2"/>
              <p:cNvSpPr/>
              <p:nvPr/>
            </p:nvSpPr>
            <p:spPr>
              <a:xfrm>
                <a:off x="5451945" y="3201590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84"/>
                    </a:moveTo>
                    <a:lnTo>
                      <a:pt x="158" y="84"/>
                    </a:lnTo>
                    <a:cubicBezTo>
                      <a:pt x="158" y="130"/>
                      <a:pt x="122" y="159"/>
                      <a:pt x="75" y="159"/>
                    </a:cubicBezTo>
                    <a:cubicBezTo>
                      <a:pt x="38" y="159"/>
                      <a:pt x="0" y="130"/>
                      <a:pt x="0" y="84"/>
                    </a:cubicBezTo>
                    <a:cubicBezTo>
                      <a:pt x="0" y="37"/>
                      <a:pt x="38" y="0"/>
                      <a:pt x="75" y="0"/>
                    </a:cubicBezTo>
                    <a:cubicBezTo>
                      <a:pt x="122" y="0"/>
                      <a:pt x="158" y="37"/>
                      <a:pt x="158" y="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62471" y="99234"/>
              <a:ext cx="93228" cy="93557"/>
              <a:chOff x="6269280" y="1002240"/>
              <a:chExt cx="130920" cy="131400"/>
            </a:xfrm>
          </p:grpSpPr>
          <p:cxnSp>
            <p:nvCxnSpPr>
              <p:cNvPr id="20" name="Google Shape;20;p2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22" name="Google Shape;22;p2"/>
            <p:cNvSpPr/>
            <p:nvPr/>
          </p:nvSpPr>
          <p:spPr>
            <a:xfrm>
              <a:off x="8918025" y="77107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8594846" y="5012109"/>
              <a:ext cx="93228" cy="93557"/>
              <a:chOff x="6269280" y="1002240"/>
              <a:chExt cx="130920" cy="131400"/>
            </a:xfrm>
          </p:grpSpPr>
          <p:cxnSp>
            <p:nvCxnSpPr>
              <p:cNvPr id="24" name="Google Shape;24;p2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26" name="Google Shape;26;p2"/>
            <p:cNvSpPr/>
            <p:nvPr/>
          </p:nvSpPr>
          <p:spPr>
            <a:xfrm>
              <a:off x="9051425" y="3877400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000" y="1495675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29" name="Google Shape;29;p2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427010" y="644236"/>
            <a:ext cx="8311212" cy="3783050"/>
            <a:chOff x="427010" y="644236"/>
            <a:chExt cx="8311212" cy="3783050"/>
          </a:xfrm>
        </p:grpSpPr>
        <p:grpSp>
          <p:nvGrpSpPr>
            <p:cNvPr id="32" name="Google Shape;32;p2"/>
            <p:cNvGrpSpPr/>
            <p:nvPr/>
          </p:nvGrpSpPr>
          <p:grpSpPr>
            <a:xfrm>
              <a:off x="827697" y="644236"/>
              <a:ext cx="177875" cy="177875"/>
              <a:chOff x="2025000" y="896760"/>
              <a:chExt cx="206280" cy="206280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2122560" y="896760"/>
                <a:ext cx="15120" cy="2062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73" extrusionOk="0">
                    <a:moveTo>
                      <a:pt x="21" y="573"/>
                    </a:moveTo>
                    <a:lnTo>
                      <a:pt x="21" y="573"/>
                    </a:lnTo>
                    <a:cubicBezTo>
                      <a:pt x="10" y="573"/>
                      <a:pt x="0" y="563"/>
                      <a:pt x="0" y="55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10" y="0"/>
                      <a:pt x="21" y="0"/>
                    </a:cubicBezTo>
                    <a:cubicBezTo>
                      <a:pt x="31" y="0"/>
                      <a:pt x="42" y="11"/>
                      <a:pt x="42" y="21"/>
                    </a:cubicBezTo>
                    <a:cubicBezTo>
                      <a:pt x="42" y="552"/>
                      <a:pt x="42" y="552"/>
                      <a:pt x="42" y="552"/>
                    </a:cubicBezTo>
                    <a:cubicBezTo>
                      <a:pt x="42" y="563"/>
                      <a:pt x="31" y="573"/>
                      <a:pt x="21" y="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25000" y="990720"/>
                <a:ext cx="20628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1" extrusionOk="0">
                    <a:moveTo>
                      <a:pt x="552" y="41"/>
                    </a:moveTo>
                    <a:lnTo>
                      <a:pt x="552" y="41"/>
                    </a:lnTo>
                    <a:cubicBezTo>
                      <a:pt x="21" y="41"/>
                      <a:pt x="21" y="41"/>
                      <a:pt x="21" y="41"/>
                    </a:cubicBezTo>
                    <a:cubicBezTo>
                      <a:pt x="11" y="41"/>
                      <a:pt x="0" y="31"/>
                      <a:pt x="0" y="20"/>
                    </a:cubicBezTo>
                    <a:cubicBezTo>
                      <a:pt x="0" y="10"/>
                      <a:pt x="11" y="0"/>
                      <a:pt x="21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3" y="0"/>
                      <a:pt x="573" y="10"/>
                      <a:pt x="573" y="20"/>
                    </a:cubicBezTo>
                    <a:cubicBezTo>
                      <a:pt x="573" y="31"/>
                      <a:pt x="563" y="41"/>
                      <a:pt x="552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20" y="206"/>
                    </a:moveTo>
                    <a:lnTo>
                      <a:pt x="20" y="206"/>
                    </a:lnTo>
                    <a:cubicBezTo>
                      <a:pt x="10" y="206"/>
                      <a:pt x="10" y="206"/>
                      <a:pt x="0" y="206"/>
                    </a:cubicBezTo>
                    <a:cubicBezTo>
                      <a:pt x="0" y="195"/>
                      <a:pt x="0" y="185"/>
                      <a:pt x="0" y="174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7" y="-3"/>
                      <a:pt x="187" y="-3"/>
                      <a:pt x="198" y="8"/>
                    </a:cubicBezTo>
                    <a:cubicBezTo>
                      <a:pt x="208" y="18"/>
                      <a:pt x="208" y="29"/>
                      <a:pt x="198" y="39"/>
                    </a:cubicBezTo>
                    <a:cubicBezTo>
                      <a:pt x="31" y="206"/>
                      <a:pt x="31" y="206"/>
                      <a:pt x="31" y="206"/>
                    </a:cubicBezTo>
                    <a:lnTo>
                      <a:pt x="20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87" y="206"/>
                    </a:moveTo>
                    <a:lnTo>
                      <a:pt x="187" y="206"/>
                    </a:lnTo>
                    <a:cubicBezTo>
                      <a:pt x="177" y="206"/>
                      <a:pt x="177" y="206"/>
                      <a:pt x="166" y="20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18"/>
                      <a:pt x="0" y="8"/>
                    </a:cubicBezTo>
                    <a:cubicBezTo>
                      <a:pt x="10" y="-3"/>
                      <a:pt x="20" y="-3"/>
                      <a:pt x="31" y="8"/>
                    </a:cubicBezTo>
                    <a:cubicBezTo>
                      <a:pt x="198" y="174"/>
                      <a:pt x="198" y="174"/>
                      <a:pt x="198" y="174"/>
                    </a:cubicBezTo>
                    <a:cubicBezTo>
                      <a:pt x="208" y="185"/>
                      <a:pt x="208" y="195"/>
                      <a:pt x="198" y="206"/>
                    </a:cubicBezTo>
                    <a:lnTo>
                      <a:pt x="187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>
              <a:off x="427010" y="1158764"/>
              <a:ext cx="101199" cy="101199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" name="Google Shape;38;p2"/>
            <p:cNvGrpSpPr/>
            <p:nvPr/>
          </p:nvGrpSpPr>
          <p:grpSpPr>
            <a:xfrm>
              <a:off x="8560347" y="4249411"/>
              <a:ext cx="177875" cy="177875"/>
              <a:chOff x="2025000" y="896760"/>
              <a:chExt cx="206280" cy="20628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2122560" y="896760"/>
                <a:ext cx="15120" cy="2062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73" extrusionOk="0">
                    <a:moveTo>
                      <a:pt x="21" y="573"/>
                    </a:moveTo>
                    <a:lnTo>
                      <a:pt x="21" y="573"/>
                    </a:lnTo>
                    <a:cubicBezTo>
                      <a:pt x="10" y="573"/>
                      <a:pt x="0" y="563"/>
                      <a:pt x="0" y="55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10" y="0"/>
                      <a:pt x="21" y="0"/>
                    </a:cubicBezTo>
                    <a:cubicBezTo>
                      <a:pt x="31" y="0"/>
                      <a:pt x="42" y="11"/>
                      <a:pt x="42" y="21"/>
                    </a:cubicBezTo>
                    <a:cubicBezTo>
                      <a:pt x="42" y="552"/>
                      <a:pt x="42" y="552"/>
                      <a:pt x="42" y="552"/>
                    </a:cubicBezTo>
                    <a:cubicBezTo>
                      <a:pt x="42" y="563"/>
                      <a:pt x="31" y="573"/>
                      <a:pt x="21" y="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5000" y="990720"/>
                <a:ext cx="20628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1" extrusionOk="0">
                    <a:moveTo>
                      <a:pt x="552" y="41"/>
                    </a:moveTo>
                    <a:lnTo>
                      <a:pt x="552" y="41"/>
                    </a:lnTo>
                    <a:cubicBezTo>
                      <a:pt x="21" y="41"/>
                      <a:pt x="21" y="41"/>
                      <a:pt x="21" y="41"/>
                    </a:cubicBezTo>
                    <a:cubicBezTo>
                      <a:pt x="11" y="41"/>
                      <a:pt x="0" y="31"/>
                      <a:pt x="0" y="20"/>
                    </a:cubicBezTo>
                    <a:cubicBezTo>
                      <a:pt x="0" y="10"/>
                      <a:pt x="11" y="0"/>
                      <a:pt x="21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3" y="0"/>
                      <a:pt x="573" y="10"/>
                      <a:pt x="573" y="20"/>
                    </a:cubicBezTo>
                    <a:cubicBezTo>
                      <a:pt x="573" y="31"/>
                      <a:pt x="563" y="41"/>
                      <a:pt x="552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20" y="206"/>
                    </a:moveTo>
                    <a:lnTo>
                      <a:pt x="20" y="206"/>
                    </a:lnTo>
                    <a:cubicBezTo>
                      <a:pt x="10" y="206"/>
                      <a:pt x="10" y="206"/>
                      <a:pt x="0" y="206"/>
                    </a:cubicBezTo>
                    <a:cubicBezTo>
                      <a:pt x="0" y="195"/>
                      <a:pt x="0" y="185"/>
                      <a:pt x="0" y="174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7" y="-3"/>
                      <a:pt x="187" y="-3"/>
                      <a:pt x="198" y="8"/>
                    </a:cubicBezTo>
                    <a:cubicBezTo>
                      <a:pt x="208" y="18"/>
                      <a:pt x="208" y="29"/>
                      <a:pt x="198" y="39"/>
                    </a:cubicBezTo>
                    <a:cubicBezTo>
                      <a:pt x="31" y="206"/>
                      <a:pt x="31" y="206"/>
                      <a:pt x="31" y="206"/>
                    </a:cubicBezTo>
                    <a:lnTo>
                      <a:pt x="20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87" y="206"/>
                    </a:moveTo>
                    <a:lnTo>
                      <a:pt x="187" y="206"/>
                    </a:lnTo>
                    <a:cubicBezTo>
                      <a:pt x="177" y="206"/>
                      <a:pt x="177" y="206"/>
                      <a:pt x="166" y="20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18"/>
                      <a:pt x="0" y="8"/>
                    </a:cubicBezTo>
                    <a:cubicBezTo>
                      <a:pt x="10" y="-3"/>
                      <a:pt x="20" y="-3"/>
                      <a:pt x="31" y="8"/>
                    </a:cubicBezTo>
                    <a:cubicBezTo>
                      <a:pt x="198" y="174"/>
                      <a:pt x="198" y="174"/>
                      <a:pt x="198" y="174"/>
                    </a:cubicBezTo>
                    <a:cubicBezTo>
                      <a:pt x="208" y="185"/>
                      <a:pt x="208" y="195"/>
                      <a:pt x="198" y="206"/>
                    </a:cubicBezTo>
                    <a:lnTo>
                      <a:pt x="187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713225" y="1259975"/>
            <a:ext cx="4050600" cy="206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713225" y="3325500"/>
            <a:ext cx="2022600" cy="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6"/>
          <p:cNvGrpSpPr/>
          <p:nvPr/>
        </p:nvGrpSpPr>
        <p:grpSpPr>
          <a:xfrm rot="10800000" flipH="1">
            <a:off x="45850" y="68209"/>
            <a:ext cx="9030615" cy="5008541"/>
            <a:chOff x="45850" y="68209"/>
            <a:chExt cx="9030615" cy="5008541"/>
          </a:xfrm>
        </p:grpSpPr>
        <p:grpSp>
          <p:nvGrpSpPr>
            <p:cNvPr id="391" name="Google Shape;391;p16"/>
            <p:cNvGrpSpPr/>
            <p:nvPr/>
          </p:nvGrpSpPr>
          <p:grpSpPr>
            <a:xfrm>
              <a:off x="510235" y="68210"/>
              <a:ext cx="292320" cy="1796040"/>
              <a:chOff x="-1674265" y="921385"/>
              <a:chExt cx="292320" cy="1796040"/>
            </a:xfrm>
          </p:grpSpPr>
          <p:sp>
            <p:nvSpPr>
              <p:cNvPr id="392" name="Google Shape;392;p16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5" name="Google Shape;395;p16"/>
            <p:cNvGrpSpPr/>
            <p:nvPr/>
          </p:nvGrpSpPr>
          <p:grpSpPr>
            <a:xfrm rot="5400000">
              <a:off x="8032285" y="3353785"/>
              <a:ext cx="292320" cy="1796040"/>
              <a:chOff x="-1674265" y="921385"/>
              <a:chExt cx="292320" cy="1796040"/>
            </a:xfrm>
          </p:grpSpPr>
          <p:sp>
            <p:nvSpPr>
              <p:cNvPr id="396" name="Google Shape;396;p16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6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9" name="Google Shape;399;p16"/>
            <p:cNvSpPr/>
            <p:nvPr/>
          </p:nvSpPr>
          <p:spPr>
            <a:xfrm>
              <a:off x="6040185" y="50317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9004710" y="7401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45850" y="11742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2" name="Google Shape;402;p16"/>
            <p:cNvGrpSpPr/>
            <p:nvPr/>
          </p:nvGrpSpPr>
          <p:grpSpPr>
            <a:xfrm>
              <a:off x="2225046" y="68209"/>
              <a:ext cx="93228" cy="93557"/>
              <a:chOff x="6269280" y="1002240"/>
              <a:chExt cx="130920" cy="131400"/>
            </a:xfrm>
          </p:grpSpPr>
          <p:cxnSp>
            <p:nvCxnSpPr>
              <p:cNvPr id="403" name="Google Shape;403;p16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04" name="Google Shape;404;p16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grpSp>
          <p:nvGrpSpPr>
            <p:cNvPr id="405" name="Google Shape;405;p16"/>
            <p:cNvGrpSpPr/>
            <p:nvPr/>
          </p:nvGrpSpPr>
          <p:grpSpPr>
            <a:xfrm>
              <a:off x="8935371" y="4905609"/>
              <a:ext cx="93228" cy="93557"/>
              <a:chOff x="6269280" y="1002240"/>
              <a:chExt cx="130920" cy="131400"/>
            </a:xfrm>
          </p:grpSpPr>
          <p:cxnSp>
            <p:nvCxnSpPr>
              <p:cNvPr id="406" name="Google Shape;406;p16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07" name="Google Shape;407;p16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08" name="Google Shape;408;p16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409" name="Google Shape;409;p16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411" name="Google Shape;411;p1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394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6"/>
          <p:cNvSpPr txBox="1">
            <a:spLocks noGrp="1"/>
          </p:cNvSpPr>
          <p:nvPr>
            <p:ph type="body" idx="1"/>
          </p:nvPr>
        </p:nvSpPr>
        <p:spPr>
          <a:xfrm>
            <a:off x="713250" y="1502435"/>
            <a:ext cx="7717500" cy="22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7"/>
          <p:cNvGrpSpPr/>
          <p:nvPr/>
        </p:nvGrpSpPr>
        <p:grpSpPr>
          <a:xfrm>
            <a:off x="62465" y="61443"/>
            <a:ext cx="9008936" cy="4984562"/>
            <a:chOff x="62465" y="61443"/>
            <a:chExt cx="9008936" cy="4984562"/>
          </a:xfrm>
        </p:grpSpPr>
        <p:sp>
          <p:nvSpPr>
            <p:cNvPr id="415" name="Google Shape;415;p17"/>
            <p:cNvSpPr/>
            <p:nvPr/>
          </p:nvSpPr>
          <p:spPr>
            <a:xfrm>
              <a:off x="8857875" y="26739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6" name="Google Shape;416;p17"/>
            <p:cNvGrpSpPr/>
            <p:nvPr/>
          </p:nvGrpSpPr>
          <p:grpSpPr>
            <a:xfrm>
              <a:off x="6952951" y="61443"/>
              <a:ext cx="2118450" cy="1752875"/>
              <a:chOff x="5491775" y="-2376465"/>
              <a:chExt cx="2118450" cy="1752875"/>
            </a:xfrm>
          </p:grpSpPr>
          <p:grpSp>
            <p:nvGrpSpPr>
              <p:cNvPr id="417" name="Google Shape;417;p17"/>
              <p:cNvGrpSpPr/>
              <p:nvPr/>
            </p:nvGrpSpPr>
            <p:grpSpPr>
              <a:xfrm>
                <a:off x="5491775" y="-2376465"/>
                <a:ext cx="2071080" cy="1704960"/>
                <a:chOff x="5229000" y="875160"/>
                <a:chExt cx="2071080" cy="1704960"/>
              </a:xfrm>
            </p:grpSpPr>
            <p:sp>
              <p:nvSpPr>
                <p:cNvPr id="418" name="Google Shape;418;p17"/>
                <p:cNvSpPr/>
                <p:nvPr/>
              </p:nvSpPr>
              <p:spPr>
                <a:xfrm>
                  <a:off x="5229000" y="875160"/>
                  <a:ext cx="93600" cy="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60" extrusionOk="0">
                      <a:moveTo>
                        <a:pt x="260" y="130"/>
                      </a:moveTo>
                      <a:lnTo>
                        <a:pt x="260" y="130"/>
                      </a:lnTo>
                      <a:cubicBezTo>
                        <a:pt x="260" y="205"/>
                        <a:pt x="205" y="260"/>
                        <a:pt x="129" y="260"/>
                      </a:cubicBezTo>
                      <a:cubicBezTo>
                        <a:pt x="55" y="260"/>
                        <a:pt x="0" y="205"/>
                        <a:pt x="0" y="130"/>
                      </a:cubicBezTo>
                      <a:cubicBezTo>
                        <a:pt x="0" y="64"/>
                        <a:pt x="55" y="0"/>
                        <a:pt x="129" y="0"/>
                      </a:cubicBezTo>
                      <a:cubicBezTo>
                        <a:pt x="205" y="0"/>
                        <a:pt x="260" y="64"/>
                        <a:pt x="260" y="1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" name="Google Shape;419;p17"/>
                <p:cNvSpPr/>
                <p:nvPr/>
              </p:nvSpPr>
              <p:spPr>
                <a:xfrm>
                  <a:off x="5275440" y="921960"/>
                  <a:ext cx="2024640" cy="1658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" h="4606" fill="none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249"/>
                        <a:pt x="0" y="1249"/>
                        <a:pt x="0" y="1249"/>
                      </a:cubicBezTo>
                      <a:cubicBezTo>
                        <a:pt x="4924" y="1249"/>
                        <a:pt x="4924" y="1249"/>
                        <a:pt x="4924" y="1249"/>
                      </a:cubicBezTo>
                      <a:cubicBezTo>
                        <a:pt x="5316" y="1249"/>
                        <a:pt x="5624" y="1566"/>
                        <a:pt x="5624" y="1948"/>
                      </a:cubicBezTo>
                      <a:cubicBezTo>
                        <a:pt x="5624" y="4606"/>
                        <a:pt x="5624" y="4606"/>
                        <a:pt x="5624" y="460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6825" tIns="51825" rIns="96825" bIns="51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20" name="Google Shape;420;p17"/>
              <p:cNvSpPr/>
              <p:nvPr/>
            </p:nvSpPr>
            <p:spPr>
              <a:xfrm>
                <a:off x="7516625" y="-717190"/>
                <a:ext cx="9360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0" extrusionOk="0">
                    <a:moveTo>
                      <a:pt x="260" y="130"/>
                    </a:moveTo>
                    <a:lnTo>
                      <a:pt x="260" y="130"/>
                    </a:lnTo>
                    <a:cubicBezTo>
                      <a:pt x="260" y="205"/>
                      <a:pt x="205" y="260"/>
                      <a:pt x="129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29" y="0"/>
                    </a:cubicBezTo>
                    <a:cubicBezTo>
                      <a:pt x="205" y="0"/>
                      <a:pt x="260" y="64"/>
                      <a:pt x="260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1" name="Google Shape;421;p17"/>
            <p:cNvGrpSpPr/>
            <p:nvPr/>
          </p:nvGrpSpPr>
          <p:grpSpPr>
            <a:xfrm>
              <a:off x="62465" y="4384685"/>
              <a:ext cx="93240" cy="661320"/>
              <a:chOff x="5433765" y="2597510"/>
              <a:chExt cx="93240" cy="661320"/>
            </a:xfrm>
          </p:grpSpPr>
          <p:sp>
            <p:nvSpPr>
              <p:cNvPr id="422" name="Google Shape;422;p17"/>
              <p:cNvSpPr/>
              <p:nvPr/>
            </p:nvSpPr>
            <p:spPr>
              <a:xfrm>
                <a:off x="5433765" y="2597510"/>
                <a:ext cx="9324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60" extrusionOk="0">
                    <a:moveTo>
                      <a:pt x="259" y="130"/>
                    </a:moveTo>
                    <a:lnTo>
                      <a:pt x="259" y="130"/>
                    </a:lnTo>
                    <a:cubicBezTo>
                      <a:pt x="259" y="205"/>
                      <a:pt x="204" y="260"/>
                      <a:pt x="130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30" y="0"/>
                    </a:cubicBezTo>
                    <a:cubicBezTo>
                      <a:pt x="204" y="0"/>
                      <a:pt x="259" y="64"/>
                      <a:pt x="259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3" name="Google Shape;423;p17"/>
              <p:cNvCxnSpPr/>
              <p:nvPr/>
            </p:nvCxnSpPr>
            <p:spPr>
              <a:xfrm>
                <a:off x="5480385" y="2644310"/>
                <a:ext cx="0" cy="58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424" name="Google Shape;424;p17"/>
              <p:cNvSpPr/>
              <p:nvPr/>
            </p:nvSpPr>
            <p:spPr>
              <a:xfrm>
                <a:off x="5451945" y="3201590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84"/>
                    </a:moveTo>
                    <a:lnTo>
                      <a:pt x="158" y="84"/>
                    </a:lnTo>
                    <a:cubicBezTo>
                      <a:pt x="158" y="130"/>
                      <a:pt x="122" y="159"/>
                      <a:pt x="75" y="159"/>
                    </a:cubicBezTo>
                    <a:cubicBezTo>
                      <a:pt x="38" y="159"/>
                      <a:pt x="0" y="130"/>
                      <a:pt x="0" y="84"/>
                    </a:cubicBezTo>
                    <a:cubicBezTo>
                      <a:pt x="0" y="37"/>
                      <a:pt x="38" y="0"/>
                      <a:pt x="75" y="0"/>
                    </a:cubicBezTo>
                    <a:cubicBezTo>
                      <a:pt x="122" y="0"/>
                      <a:pt x="158" y="37"/>
                      <a:pt x="158" y="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5" name="Google Shape;425;p17"/>
            <p:cNvGrpSpPr/>
            <p:nvPr/>
          </p:nvGrpSpPr>
          <p:grpSpPr>
            <a:xfrm>
              <a:off x="62471" y="99234"/>
              <a:ext cx="93228" cy="93557"/>
              <a:chOff x="6269280" y="1002240"/>
              <a:chExt cx="130920" cy="131400"/>
            </a:xfrm>
          </p:grpSpPr>
          <p:cxnSp>
            <p:nvCxnSpPr>
              <p:cNvPr id="426" name="Google Shape;426;p17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27" name="Google Shape;427;p17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428" name="Google Shape;428;p17"/>
            <p:cNvSpPr/>
            <p:nvPr/>
          </p:nvSpPr>
          <p:spPr>
            <a:xfrm>
              <a:off x="8918025" y="77107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73000" y="1495675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430" name="Google Shape;430;p17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431" name="Google Shape;431;p17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33" name="Google Shape;433;p17"/>
          <p:cNvGrpSpPr/>
          <p:nvPr/>
        </p:nvGrpSpPr>
        <p:grpSpPr>
          <a:xfrm>
            <a:off x="8547147" y="4385914"/>
            <a:ext cx="431301" cy="436168"/>
            <a:chOff x="8423997" y="4334627"/>
            <a:chExt cx="431301" cy="436168"/>
          </a:xfrm>
        </p:grpSpPr>
        <p:sp>
          <p:nvSpPr>
            <p:cNvPr id="434" name="Google Shape;434;p17"/>
            <p:cNvSpPr/>
            <p:nvPr/>
          </p:nvSpPr>
          <p:spPr>
            <a:xfrm>
              <a:off x="8423997" y="4334627"/>
              <a:ext cx="431301" cy="436168"/>
            </a:xfrm>
            <a:custGeom>
              <a:avLst/>
              <a:gdLst/>
              <a:ahLst/>
              <a:cxnLst/>
              <a:rect l="l" t="t" r="r" b="b"/>
              <a:pathLst>
                <a:path w="1779" h="1799" extrusionOk="0">
                  <a:moveTo>
                    <a:pt x="907" y="0"/>
                  </a:moveTo>
                  <a:lnTo>
                    <a:pt x="907" y="0"/>
                  </a:lnTo>
                  <a:cubicBezTo>
                    <a:pt x="425" y="0"/>
                    <a:pt x="35" y="399"/>
                    <a:pt x="35" y="872"/>
                  </a:cubicBezTo>
                  <a:cubicBezTo>
                    <a:pt x="35" y="1076"/>
                    <a:pt x="100" y="1261"/>
                    <a:pt x="221" y="1401"/>
                  </a:cubicBezTo>
                  <a:cubicBezTo>
                    <a:pt x="175" y="1521"/>
                    <a:pt x="110" y="1623"/>
                    <a:pt x="16" y="1706"/>
                  </a:cubicBezTo>
                  <a:cubicBezTo>
                    <a:pt x="-20" y="1743"/>
                    <a:pt x="7" y="1808"/>
                    <a:pt x="63" y="1799"/>
                  </a:cubicBezTo>
                  <a:cubicBezTo>
                    <a:pt x="221" y="1790"/>
                    <a:pt x="369" y="1734"/>
                    <a:pt x="490" y="1641"/>
                  </a:cubicBezTo>
                  <a:cubicBezTo>
                    <a:pt x="620" y="1706"/>
                    <a:pt x="759" y="1743"/>
                    <a:pt x="907" y="1743"/>
                  </a:cubicBezTo>
                  <a:cubicBezTo>
                    <a:pt x="1389" y="1743"/>
                    <a:pt x="1779" y="1353"/>
                    <a:pt x="1779" y="872"/>
                  </a:cubicBezTo>
                  <a:cubicBezTo>
                    <a:pt x="1779" y="399"/>
                    <a:pt x="1389" y="0"/>
                    <a:pt x="907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8511033" y="4448820"/>
              <a:ext cx="265714" cy="232025"/>
            </a:xfrm>
            <a:custGeom>
              <a:avLst/>
              <a:gdLst/>
              <a:ahLst/>
              <a:cxnLst/>
              <a:rect l="l" t="t" r="r" b="b"/>
              <a:pathLst>
                <a:path w="1096" h="957" extrusionOk="0">
                  <a:moveTo>
                    <a:pt x="910" y="29"/>
                  </a:moveTo>
                  <a:lnTo>
                    <a:pt x="910" y="29"/>
                  </a:lnTo>
                  <a:cubicBezTo>
                    <a:pt x="789" y="-36"/>
                    <a:pt x="604" y="11"/>
                    <a:pt x="548" y="141"/>
                  </a:cubicBezTo>
                  <a:cubicBezTo>
                    <a:pt x="492" y="11"/>
                    <a:pt x="307" y="-36"/>
                    <a:pt x="186" y="29"/>
                  </a:cubicBezTo>
                  <a:cubicBezTo>
                    <a:pt x="56" y="94"/>
                    <a:pt x="-9" y="243"/>
                    <a:pt x="1" y="382"/>
                  </a:cubicBezTo>
                  <a:cubicBezTo>
                    <a:pt x="10" y="521"/>
                    <a:pt x="94" y="651"/>
                    <a:pt x="196" y="753"/>
                  </a:cubicBezTo>
                  <a:cubicBezTo>
                    <a:pt x="297" y="836"/>
                    <a:pt x="427" y="901"/>
                    <a:pt x="548" y="957"/>
                  </a:cubicBezTo>
                  <a:cubicBezTo>
                    <a:pt x="678" y="901"/>
                    <a:pt x="799" y="836"/>
                    <a:pt x="900" y="753"/>
                  </a:cubicBezTo>
                  <a:cubicBezTo>
                    <a:pt x="1003" y="651"/>
                    <a:pt x="1086" y="521"/>
                    <a:pt x="1095" y="382"/>
                  </a:cubicBezTo>
                  <a:cubicBezTo>
                    <a:pt x="1104" y="243"/>
                    <a:pt x="1040" y="94"/>
                    <a:pt x="910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p17"/>
          <p:cNvGrpSpPr/>
          <p:nvPr/>
        </p:nvGrpSpPr>
        <p:grpSpPr>
          <a:xfrm>
            <a:off x="8500450" y="3610825"/>
            <a:ext cx="295234" cy="691861"/>
            <a:chOff x="8500450" y="3610825"/>
            <a:chExt cx="295234" cy="691861"/>
          </a:xfrm>
        </p:grpSpPr>
        <p:sp>
          <p:nvSpPr>
            <p:cNvPr id="437" name="Google Shape;437;p17"/>
            <p:cNvSpPr/>
            <p:nvPr/>
          </p:nvSpPr>
          <p:spPr>
            <a:xfrm>
              <a:off x="8500450" y="3851333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8677727" y="3610825"/>
              <a:ext cx="58025" cy="58025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5" y="112"/>
                  </a:moveTo>
                  <a:lnTo>
                    <a:pt x="55" y="112"/>
                  </a:lnTo>
                  <a:cubicBezTo>
                    <a:pt x="130" y="112"/>
                    <a:pt x="130" y="0"/>
                    <a:pt x="55" y="0"/>
                  </a:cubicBezTo>
                  <a:cubicBezTo>
                    <a:pt x="-19" y="0"/>
                    <a:pt x="-19" y="112"/>
                    <a:pt x="5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9" name="Google Shape;439;p17"/>
            <p:cNvGrpSpPr/>
            <p:nvPr/>
          </p:nvGrpSpPr>
          <p:grpSpPr>
            <a:xfrm>
              <a:off x="8617809" y="4124811"/>
              <a:ext cx="177875" cy="177875"/>
              <a:chOff x="2025000" y="896760"/>
              <a:chExt cx="206280" cy="206280"/>
            </a:xfrm>
          </p:grpSpPr>
          <p:sp>
            <p:nvSpPr>
              <p:cNvPr id="440" name="Google Shape;440;p17"/>
              <p:cNvSpPr/>
              <p:nvPr/>
            </p:nvSpPr>
            <p:spPr>
              <a:xfrm>
                <a:off x="2122560" y="896760"/>
                <a:ext cx="15120" cy="2062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73" extrusionOk="0">
                    <a:moveTo>
                      <a:pt x="21" y="573"/>
                    </a:moveTo>
                    <a:lnTo>
                      <a:pt x="21" y="573"/>
                    </a:lnTo>
                    <a:cubicBezTo>
                      <a:pt x="10" y="573"/>
                      <a:pt x="0" y="563"/>
                      <a:pt x="0" y="55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10" y="0"/>
                      <a:pt x="21" y="0"/>
                    </a:cubicBezTo>
                    <a:cubicBezTo>
                      <a:pt x="31" y="0"/>
                      <a:pt x="42" y="11"/>
                      <a:pt x="42" y="21"/>
                    </a:cubicBezTo>
                    <a:cubicBezTo>
                      <a:pt x="42" y="552"/>
                      <a:pt x="42" y="552"/>
                      <a:pt x="42" y="552"/>
                    </a:cubicBezTo>
                    <a:cubicBezTo>
                      <a:pt x="42" y="563"/>
                      <a:pt x="31" y="573"/>
                      <a:pt x="21" y="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7"/>
              <p:cNvSpPr/>
              <p:nvPr/>
            </p:nvSpPr>
            <p:spPr>
              <a:xfrm>
                <a:off x="2025000" y="990720"/>
                <a:ext cx="20628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1" extrusionOk="0">
                    <a:moveTo>
                      <a:pt x="552" y="41"/>
                    </a:moveTo>
                    <a:lnTo>
                      <a:pt x="552" y="41"/>
                    </a:lnTo>
                    <a:cubicBezTo>
                      <a:pt x="21" y="41"/>
                      <a:pt x="21" y="41"/>
                      <a:pt x="21" y="41"/>
                    </a:cubicBezTo>
                    <a:cubicBezTo>
                      <a:pt x="11" y="41"/>
                      <a:pt x="0" y="31"/>
                      <a:pt x="0" y="20"/>
                    </a:cubicBezTo>
                    <a:cubicBezTo>
                      <a:pt x="0" y="10"/>
                      <a:pt x="11" y="0"/>
                      <a:pt x="21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3" y="0"/>
                      <a:pt x="573" y="10"/>
                      <a:pt x="573" y="20"/>
                    </a:cubicBezTo>
                    <a:cubicBezTo>
                      <a:pt x="573" y="31"/>
                      <a:pt x="563" y="41"/>
                      <a:pt x="552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20" y="206"/>
                    </a:moveTo>
                    <a:lnTo>
                      <a:pt x="20" y="206"/>
                    </a:lnTo>
                    <a:cubicBezTo>
                      <a:pt x="10" y="206"/>
                      <a:pt x="10" y="206"/>
                      <a:pt x="0" y="206"/>
                    </a:cubicBezTo>
                    <a:cubicBezTo>
                      <a:pt x="0" y="195"/>
                      <a:pt x="0" y="185"/>
                      <a:pt x="0" y="174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7" y="-3"/>
                      <a:pt x="187" y="-3"/>
                      <a:pt x="198" y="8"/>
                    </a:cubicBezTo>
                    <a:cubicBezTo>
                      <a:pt x="208" y="18"/>
                      <a:pt x="208" y="29"/>
                      <a:pt x="198" y="39"/>
                    </a:cubicBezTo>
                    <a:cubicBezTo>
                      <a:pt x="31" y="206"/>
                      <a:pt x="31" y="206"/>
                      <a:pt x="31" y="206"/>
                    </a:cubicBezTo>
                    <a:lnTo>
                      <a:pt x="20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7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87" y="206"/>
                    </a:moveTo>
                    <a:lnTo>
                      <a:pt x="187" y="206"/>
                    </a:lnTo>
                    <a:cubicBezTo>
                      <a:pt x="177" y="206"/>
                      <a:pt x="177" y="206"/>
                      <a:pt x="166" y="20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18"/>
                      <a:pt x="0" y="8"/>
                    </a:cubicBezTo>
                    <a:cubicBezTo>
                      <a:pt x="10" y="-3"/>
                      <a:pt x="20" y="-3"/>
                      <a:pt x="31" y="8"/>
                    </a:cubicBezTo>
                    <a:cubicBezTo>
                      <a:pt x="198" y="174"/>
                      <a:pt x="198" y="174"/>
                      <a:pt x="198" y="174"/>
                    </a:cubicBezTo>
                    <a:cubicBezTo>
                      <a:pt x="208" y="185"/>
                      <a:pt x="208" y="195"/>
                      <a:pt x="198" y="206"/>
                    </a:cubicBezTo>
                    <a:lnTo>
                      <a:pt x="187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7"/>
          <p:cNvSpPr txBox="1">
            <a:spLocks noGrp="1"/>
          </p:cNvSpPr>
          <p:nvPr>
            <p:ph type="subTitle" idx="1"/>
          </p:nvPr>
        </p:nvSpPr>
        <p:spPr>
          <a:xfrm>
            <a:off x="1366550" y="1789049"/>
            <a:ext cx="7064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17"/>
          <p:cNvSpPr txBox="1">
            <a:spLocks noGrp="1"/>
          </p:cNvSpPr>
          <p:nvPr>
            <p:ph type="subTitle" idx="2"/>
          </p:nvPr>
        </p:nvSpPr>
        <p:spPr>
          <a:xfrm>
            <a:off x="1366550" y="2922175"/>
            <a:ext cx="7064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17"/>
          <p:cNvSpPr txBox="1">
            <a:spLocks noGrp="1"/>
          </p:cNvSpPr>
          <p:nvPr>
            <p:ph type="subTitle" idx="3"/>
          </p:nvPr>
        </p:nvSpPr>
        <p:spPr>
          <a:xfrm>
            <a:off x="1366550" y="4055300"/>
            <a:ext cx="7064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17"/>
          <p:cNvSpPr txBox="1">
            <a:spLocks noGrp="1"/>
          </p:cNvSpPr>
          <p:nvPr>
            <p:ph type="subTitle" idx="4"/>
          </p:nvPr>
        </p:nvSpPr>
        <p:spPr>
          <a:xfrm>
            <a:off x="1366550" y="1331850"/>
            <a:ext cx="7064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449" name="Google Shape;449;p17"/>
          <p:cNvSpPr txBox="1">
            <a:spLocks noGrp="1"/>
          </p:cNvSpPr>
          <p:nvPr>
            <p:ph type="subTitle" idx="5"/>
          </p:nvPr>
        </p:nvSpPr>
        <p:spPr>
          <a:xfrm>
            <a:off x="1366550" y="2464975"/>
            <a:ext cx="7064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450" name="Google Shape;450;p17"/>
          <p:cNvSpPr txBox="1">
            <a:spLocks noGrp="1"/>
          </p:cNvSpPr>
          <p:nvPr>
            <p:ph type="subTitle" idx="6"/>
          </p:nvPr>
        </p:nvSpPr>
        <p:spPr>
          <a:xfrm>
            <a:off x="1366550" y="3598100"/>
            <a:ext cx="7064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oogle Shape;659;p22"/>
          <p:cNvGrpSpPr/>
          <p:nvPr/>
        </p:nvGrpSpPr>
        <p:grpSpPr>
          <a:xfrm>
            <a:off x="45850" y="68209"/>
            <a:ext cx="9030615" cy="5008541"/>
            <a:chOff x="45850" y="68209"/>
            <a:chExt cx="9030615" cy="5008541"/>
          </a:xfrm>
        </p:grpSpPr>
        <p:grpSp>
          <p:nvGrpSpPr>
            <p:cNvPr id="660" name="Google Shape;660;p22"/>
            <p:cNvGrpSpPr/>
            <p:nvPr/>
          </p:nvGrpSpPr>
          <p:grpSpPr>
            <a:xfrm>
              <a:off x="510235" y="68210"/>
              <a:ext cx="292320" cy="1796040"/>
              <a:chOff x="-1674265" y="921385"/>
              <a:chExt cx="292320" cy="1796040"/>
            </a:xfrm>
          </p:grpSpPr>
          <p:sp>
            <p:nvSpPr>
              <p:cNvPr id="661" name="Google Shape;661;p22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22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22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4" name="Google Shape;664;p22"/>
            <p:cNvGrpSpPr/>
            <p:nvPr/>
          </p:nvGrpSpPr>
          <p:grpSpPr>
            <a:xfrm rot="5400000">
              <a:off x="8032285" y="3353785"/>
              <a:ext cx="292320" cy="1796040"/>
              <a:chOff x="-1674265" y="921385"/>
              <a:chExt cx="292320" cy="1796040"/>
            </a:xfrm>
          </p:grpSpPr>
          <p:sp>
            <p:nvSpPr>
              <p:cNvPr id="665" name="Google Shape;665;p22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22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22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8" name="Google Shape;668;p22"/>
            <p:cNvSpPr/>
            <p:nvPr/>
          </p:nvSpPr>
          <p:spPr>
            <a:xfrm>
              <a:off x="6040185" y="50317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9004710" y="7401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45850" y="11742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1" name="Google Shape;671;p22"/>
            <p:cNvGrpSpPr/>
            <p:nvPr/>
          </p:nvGrpSpPr>
          <p:grpSpPr>
            <a:xfrm>
              <a:off x="2225046" y="68209"/>
              <a:ext cx="93228" cy="93557"/>
              <a:chOff x="6269280" y="1002240"/>
              <a:chExt cx="130920" cy="131400"/>
            </a:xfrm>
          </p:grpSpPr>
          <p:cxnSp>
            <p:nvCxnSpPr>
              <p:cNvPr id="672" name="Google Shape;672;p22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73" name="Google Shape;673;p22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grpSp>
          <p:nvGrpSpPr>
            <p:cNvPr id="674" name="Google Shape;674;p22"/>
            <p:cNvGrpSpPr/>
            <p:nvPr/>
          </p:nvGrpSpPr>
          <p:grpSpPr>
            <a:xfrm>
              <a:off x="8935371" y="4905609"/>
              <a:ext cx="93228" cy="93557"/>
              <a:chOff x="6269280" y="1002240"/>
              <a:chExt cx="130920" cy="131400"/>
            </a:xfrm>
          </p:grpSpPr>
          <p:cxnSp>
            <p:nvCxnSpPr>
              <p:cNvPr id="675" name="Google Shape;675;p22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76" name="Google Shape;676;p22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77" name="Google Shape;677;p22"/>
          <p:cNvGrpSpPr/>
          <p:nvPr/>
        </p:nvGrpSpPr>
        <p:grpSpPr>
          <a:xfrm>
            <a:off x="229938" y="221250"/>
            <a:ext cx="8684100" cy="4701000"/>
            <a:chOff x="229950" y="223100"/>
            <a:chExt cx="8684100" cy="4701000"/>
          </a:xfrm>
        </p:grpSpPr>
        <p:sp>
          <p:nvSpPr>
            <p:cNvPr id="678" name="Google Shape;678;p22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79" name="Google Shape;679;p22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680" name="Google Shape;680;p22"/>
          <p:cNvSpPr txBox="1">
            <a:spLocks noGrp="1"/>
          </p:cNvSpPr>
          <p:nvPr>
            <p:ph type="title"/>
          </p:nvPr>
        </p:nvSpPr>
        <p:spPr>
          <a:xfrm>
            <a:off x="713225" y="658113"/>
            <a:ext cx="4098600" cy="10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22"/>
          <p:cNvSpPr txBox="1">
            <a:spLocks noGrp="1"/>
          </p:cNvSpPr>
          <p:nvPr>
            <p:ph type="subTitle" idx="1"/>
          </p:nvPr>
        </p:nvSpPr>
        <p:spPr>
          <a:xfrm>
            <a:off x="713225" y="1682363"/>
            <a:ext cx="4098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22"/>
          <p:cNvSpPr txBox="1"/>
          <p:nvPr/>
        </p:nvSpPr>
        <p:spPr>
          <a:xfrm>
            <a:off x="713225" y="3489425"/>
            <a:ext cx="35895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lang="en" sz="1100" b="1" u="sng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and includes icons by </a:t>
            </a:r>
            <a:r>
              <a:rPr lang="en" sz="1100" b="1" u="sng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endParaRPr sz="1100" b="1" u="sng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3"/>
          <p:cNvGrpSpPr/>
          <p:nvPr/>
        </p:nvGrpSpPr>
        <p:grpSpPr>
          <a:xfrm rot="10800000" flipH="1">
            <a:off x="62465" y="61443"/>
            <a:ext cx="9008936" cy="4984562"/>
            <a:chOff x="62465" y="61443"/>
            <a:chExt cx="9008936" cy="4984562"/>
          </a:xfrm>
        </p:grpSpPr>
        <p:sp>
          <p:nvSpPr>
            <p:cNvPr id="685" name="Google Shape;685;p23"/>
            <p:cNvSpPr/>
            <p:nvPr/>
          </p:nvSpPr>
          <p:spPr>
            <a:xfrm>
              <a:off x="8857875" y="26739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6" name="Google Shape;686;p23"/>
            <p:cNvGrpSpPr/>
            <p:nvPr/>
          </p:nvGrpSpPr>
          <p:grpSpPr>
            <a:xfrm>
              <a:off x="6952951" y="61443"/>
              <a:ext cx="2118450" cy="1752875"/>
              <a:chOff x="5491775" y="-2376465"/>
              <a:chExt cx="2118450" cy="1752875"/>
            </a:xfrm>
          </p:grpSpPr>
          <p:grpSp>
            <p:nvGrpSpPr>
              <p:cNvPr id="687" name="Google Shape;687;p23"/>
              <p:cNvGrpSpPr/>
              <p:nvPr/>
            </p:nvGrpSpPr>
            <p:grpSpPr>
              <a:xfrm>
                <a:off x="5491775" y="-2376465"/>
                <a:ext cx="2071080" cy="1704960"/>
                <a:chOff x="5229000" y="875160"/>
                <a:chExt cx="2071080" cy="1704960"/>
              </a:xfrm>
            </p:grpSpPr>
            <p:sp>
              <p:nvSpPr>
                <p:cNvPr id="688" name="Google Shape;688;p23"/>
                <p:cNvSpPr/>
                <p:nvPr/>
              </p:nvSpPr>
              <p:spPr>
                <a:xfrm>
                  <a:off x="5229000" y="875160"/>
                  <a:ext cx="93600" cy="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60" extrusionOk="0">
                      <a:moveTo>
                        <a:pt x="260" y="130"/>
                      </a:moveTo>
                      <a:lnTo>
                        <a:pt x="260" y="130"/>
                      </a:lnTo>
                      <a:cubicBezTo>
                        <a:pt x="260" y="205"/>
                        <a:pt x="205" y="260"/>
                        <a:pt x="129" y="260"/>
                      </a:cubicBezTo>
                      <a:cubicBezTo>
                        <a:pt x="55" y="260"/>
                        <a:pt x="0" y="205"/>
                        <a:pt x="0" y="130"/>
                      </a:cubicBezTo>
                      <a:cubicBezTo>
                        <a:pt x="0" y="64"/>
                        <a:pt x="55" y="0"/>
                        <a:pt x="129" y="0"/>
                      </a:cubicBezTo>
                      <a:cubicBezTo>
                        <a:pt x="205" y="0"/>
                        <a:pt x="260" y="64"/>
                        <a:pt x="260" y="1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23"/>
                <p:cNvSpPr/>
                <p:nvPr/>
              </p:nvSpPr>
              <p:spPr>
                <a:xfrm>
                  <a:off x="5275440" y="921960"/>
                  <a:ext cx="2024640" cy="1658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" h="4606" fill="none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249"/>
                        <a:pt x="0" y="1249"/>
                        <a:pt x="0" y="1249"/>
                      </a:cubicBezTo>
                      <a:cubicBezTo>
                        <a:pt x="4924" y="1249"/>
                        <a:pt x="4924" y="1249"/>
                        <a:pt x="4924" y="1249"/>
                      </a:cubicBezTo>
                      <a:cubicBezTo>
                        <a:pt x="5316" y="1249"/>
                        <a:pt x="5624" y="1566"/>
                        <a:pt x="5624" y="1948"/>
                      </a:cubicBezTo>
                      <a:cubicBezTo>
                        <a:pt x="5624" y="4606"/>
                        <a:pt x="5624" y="4606"/>
                        <a:pt x="5624" y="460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6825" tIns="51825" rIns="96825" bIns="51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90" name="Google Shape;690;p23"/>
              <p:cNvSpPr/>
              <p:nvPr/>
            </p:nvSpPr>
            <p:spPr>
              <a:xfrm>
                <a:off x="7516625" y="-717190"/>
                <a:ext cx="9360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0" extrusionOk="0">
                    <a:moveTo>
                      <a:pt x="260" y="130"/>
                    </a:moveTo>
                    <a:lnTo>
                      <a:pt x="260" y="130"/>
                    </a:lnTo>
                    <a:cubicBezTo>
                      <a:pt x="260" y="205"/>
                      <a:pt x="205" y="260"/>
                      <a:pt x="129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29" y="0"/>
                    </a:cubicBezTo>
                    <a:cubicBezTo>
                      <a:pt x="205" y="0"/>
                      <a:pt x="260" y="64"/>
                      <a:pt x="260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1" name="Google Shape;691;p23"/>
            <p:cNvGrpSpPr/>
            <p:nvPr/>
          </p:nvGrpSpPr>
          <p:grpSpPr>
            <a:xfrm>
              <a:off x="62465" y="4384685"/>
              <a:ext cx="93240" cy="661320"/>
              <a:chOff x="5433765" y="2597510"/>
              <a:chExt cx="93240" cy="661320"/>
            </a:xfrm>
          </p:grpSpPr>
          <p:sp>
            <p:nvSpPr>
              <p:cNvPr id="692" name="Google Shape;692;p23"/>
              <p:cNvSpPr/>
              <p:nvPr/>
            </p:nvSpPr>
            <p:spPr>
              <a:xfrm>
                <a:off x="5433765" y="2597510"/>
                <a:ext cx="9324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60" extrusionOk="0">
                    <a:moveTo>
                      <a:pt x="259" y="130"/>
                    </a:moveTo>
                    <a:lnTo>
                      <a:pt x="259" y="130"/>
                    </a:lnTo>
                    <a:cubicBezTo>
                      <a:pt x="259" y="205"/>
                      <a:pt x="204" y="260"/>
                      <a:pt x="130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30" y="0"/>
                    </a:cubicBezTo>
                    <a:cubicBezTo>
                      <a:pt x="204" y="0"/>
                      <a:pt x="259" y="64"/>
                      <a:pt x="259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93" name="Google Shape;693;p23"/>
              <p:cNvCxnSpPr/>
              <p:nvPr/>
            </p:nvCxnSpPr>
            <p:spPr>
              <a:xfrm>
                <a:off x="5480385" y="2644310"/>
                <a:ext cx="0" cy="58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694" name="Google Shape;694;p23"/>
              <p:cNvSpPr/>
              <p:nvPr/>
            </p:nvSpPr>
            <p:spPr>
              <a:xfrm>
                <a:off x="5451945" y="3201590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84"/>
                    </a:moveTo>
                    <a:lnTo>
                      <a:pt x="158" y="84"/>
                    </a:lnTo>
                    <a:cubicBezTo>
                      <a:pt x="158" y="130"/>
                      <a:pt x="122" y="159"/>
                      <a:pt x="75" y="159"/>
                    </a:cubicBezTo>
                    <a:cubicBezTo>
                      <a:pt x="38" y="159"/>
                      <a:pt x="0" y="130"/>
                      <a:pt x="0" y="84"/>
                    </a:cubicBezTo>
                    <a:cubicBezTo>
                      <a:pt x="0" y="37"/>
                      <a:pt x="38" y="0"/>
                      <a:pt x="75" y="0"/>
                    </a:cubicBezTo>
                    <a:cubicBezTo>
                      <a:pt x="122" y="0"/>
                      <a:pt x="158" y="37"/>
                      <a:pt x="158" y="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5" name="Google Shape;695;p23"/>
            <p:cNvGrpSpPr/>
            <p:nvPr/>
          </p:nvGrpSpPr>
          <p:grpSpPr>
            <a:xfrm>
              <a:off x="109071" y="99234"/>
              <a:ext cx="93228" cy="93557"/>
              <a:chOff x="6334720" y="1002240"/>
              <a:chExt cx="130920" cy="131400"/>
            </a:xfrm>
          </p:grpSpPr>
          <p:cxnSp>
            <p:nvCxnSpPr>
              <p:cNvPr id="696" name="Google Shape;696;p23"/>
              <p:cNvCxnSpPr/>
              <p:nvPr/>
            </p:nvCxnSpPr>
            <p:spPr>
              <a:xfrm rot="10800000" flipH="1">
                <a:off x="633484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97" name="Google Shape;697;p23"/>
              <p:cNvCxnSpPr/>
              <p:nvPr/>
            </p:nvCxnSpPr>
            <p:spPr>
              <a:xfrm rot="10800000">
                <a:off x="633472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698" name="Google Shape;698;p23"/>
            <p:cNvSpPr/>
            <p:nvPr/>
          </p:nvSpPr>
          <p:spPr>
            <a:xfrm>
              <a:off x="8918025" y="77107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8975225" y="4944200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73000" y="1495675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701" name="Google Shape;701;p23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702" name="Google Shape;702;p23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03" name="Google Shape;703;p23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704" name="Google Shape;704;p23"/>
          <p:cNvGrpSpPr/>
          <p:nvPr/>
        </p:nvGrpSpPr>
        <p:grpSpPr>
          <a:xfrm>
            <a:off x="391172" y="650875"/>
            <a:ext cx="8341453" cy="4134938"/>
            <a:chOff x="391172" y="650875"/>
            <a:chExt cx="8341453" cy="4134938"/>
          </a:xfrm>
        </p:grpSpPr>
        <p:grpSp>
          <p:nvGrpSpPr>
            <p:cNvPr id="705" name="Google Shape;705;p23"/>
            <p:cNvGrpSpPr/>
            <p:nvPr/>
          </p:nvGrpSpPr>
          <p:grpSpPr>
            <a:xfrm>
              <a:off x="391172" y="3849961"/>
              <a:ext cx="177875" cy="177875"/>
              <a:chOff x="2025000" y="896760"/>
              <a:chExt cx="206280" cy="206280"/>
            </a:xfrm>
          </p:grpSpPr>
          <p:sp>
            <p:nvSpPr>
              <p:cNvPr id="706" name="Google Shape;706;p23"/>
              <p:cNvSpPr/>
              <p:nvPr/>
            </p:nvSpPr>
            <p:spPr>
              <a:xfrm>
                <a:off x="2122560" y="896760"/>
                <a:ext cx="15120" cy="2062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73" extrusionOk="0">
                    <a:moveTo>
                      <a:pt x="21" y="573"/>
                    </a:moveTo>
                    <a:lnTo>
                      <a:pt x="21" y="573"/>
                    </a:lnTo>
                    <a:cubicBezTo>
                      <a:pt x="10" y="573"/>
                      <a:pt x="0" y="563"/>
                      <a:pt x="0" y="55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10" y="0"/>
                      <a:pt x="21" y="0"/>
                    </a:cubicBezTo>
                    <a:cubicBezTo>
                      <a:pt x="31" y="0"/>
                      <a:pt x="42" y="11"/>
                      <a:pt x="42" y="21"/>
                    </a:cubicBezTo>
                    <a:cubicBezTo>
                      <a:pt x="42" y="552"/>
                      <a:pt x="42" y="552"/>
                      <a:pt x="42" y="552"/>
                    </a:cubicBezTo>
                    <a:cubicBezTo>
                      <a:pt x="42" y="563"/>
                      <a:pt x="31" y="573"/>
                      <a:pt x="21" y="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23"/>
              <p:cNvSpPr/>
              <p:nvPr/>
            </p:nvSpPr>
            <p:spPr>
              <a:xfrm>
                <a:off x="2025000" y="990720"/>
                <a:ext cx="20628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1" extrusionOk="0">
                    <a:moveTo>
                      <a:pt x="552" y="41"/>
                    </a:moveTo>
                    <a:lnTo>
                      <a:pt x="552" y="41"/>
                    </a:lnTo>
                    <a:cubicBezTo>
                      <a:pt x="21" y="41"/>
                      <a:pt x="21" y="41"/>
                      <a:pt x="21" y="41"/>
                    </a:cubicBezTo>
                    <a:cubicBezTo>
                      <a:pt x="11" y="41"/>
                      <a:pt x="0" y="31"/>
                      <a:pt x="0" y="20"/>
                    </a:cubicBezTo>
                    <a:cubicBezTo>
                      <a:pt x="0" y="10"/>
                      <a:pt x="11" y="0"/>
                      <a:pt x="21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3" y="0"/>
                      <a:pt x="573" y="10"/>
                      <a:pt x="573" y="20"/>
                    </a:cubicBezTo>
                    <a:cubicBezTo>
                      <a:pt x="573" y="31"/>
                      <a:pt x="563" y="41"/>
                      <a:pt x="552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20" y="206"/>
                    </a:moveTo>
                    <a:lnTo>
                      <a:pt x="20" y="206"/>
                    </a:lnTo>
                    <a:cubicBezTo>
                      <a:pt x="10" y="206"/>
                      <a:pt x="10" y="206"/>
                      <a:pt x="0" y="206"/>
                    </a:cubicBezTo>
                    <a:cubicBezTo>
                      <a:pt x="0" y="195"/>
                      <a:pt x="0" y="185"/>
                      <a:pt x="0" y="174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7" y="-3"/>
                      <a:pt x="187" y="-3"/>
                      <a:pt x="198" y="8"/>
                    </a:cubicBezTo>
                    <a:cubicBezTo>
                      <a:pt x="208" y="18"/>
                      <a:pt x="208" y="29"/>
                      <a:pt x="198" y="39"/>
                    </a:cubicBezTo>
                    <a:cubicBezTo>
                      <a:pt x="31" y="206"/>
                      <a:pt x="31" y="206"/>
                      <a:pt x="31" y="206"/>
                    </a:cubicBezTo>
                    <a:lnTo>
                      <a:pt x="20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87" y="206"/>
                    </a:moveTo>
                    <a:lnTo>
                      <a:pt x="187" y="206"/>
                    </a:lnTo>
                    <a:cubicBezTo>
                      <a:pt x="177" y="206"/>
                      <a:pt x="177" y="206"/>
                      <a:pt x="166" y="20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18"/>
                      <a:pt x="0" y="8"/>
                    </a:cubicBezTo>
                    <a:cubicBezTo>
                      <a:pt x="10" y="-3"/>
                      <a:pt x="20" y="-3"/>
                      <a:pt x="31" y="8"/>
                    </a:cubicBezTo>
                    <a:cubicBezTo>
                      <a:pt x="198" y="174"/>
                      <a:pt x="198" y="174"/>
                      <a:pt x="198" y="174"/>
                    </a:cubicBezTo>
                    <a:cubicBezTo>
                      <a:pt x="208" y="185"/>
                      <a:pt x="208" y="195"/>
                      <a:pt x="198" y="206"/>
                    </a:cubicBezTo>
                    <a:lnTo>
                      <a:pt x="187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0" name="Google Shape;710;p23"/>
            <p:cNvSpPr/>
            <p:nvPr/>
          </p:nvSpPr>
          <p:spPr>
            <a:xfrm>
              <a:off x="402024" y="4150267"/>
              <a:ext cx="32595" cy="34457"/>
            </a:xfrm>
            <a:custGeom>
              <a:avLst/>
              <a:gdLst/>
              <a:ahLst/>
              <a:cxnLst/>
              <a:rect l="l" t="t" r="r" b="b"/>
              <a:pathLst>
                <a:path w="105" h="111" extrusionOk="0">
                  <a:moveTo>
                    <a:pt x="56" y="111"/>
                  </a:moveTo>
                  <a:lnTo>
                    <a:pt x="56" y="111"/>
                  </a:lnTo>
                  <a:cubicBezTo>
                    <a:pt x="121" y="111"/>
                    <a:pt x="121" y="0"/>
                    <a:pt x="56" y="0"/>
                  </a:cubicBezTo>
                  <a:cubicBezTo>
                    <a:pt x="-19" y="0"/>
                    <a:pt x="-19" y="111"/>
                    <a:pt x="5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3"/>
            <p:cNvSpPr/>
            <p:nvPr/>
          </p:nvSpPr>
          <p:spPr>
            <a:xfrm>
              <a:off x="1046447" y="4684614"/>
              <a:ext cx="101199" cy="101199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2" name="Google Shape;712;p23"/>
            <p:cNvGrpSpPr/>
            <p:nvPr/>
          </p:nvGrpSpPr>
          <p:grpSpPr>
            <a:xfrm>
              <a:off x="8592825" y="650875"/>
              <a:ext cx="139800" cy="1101225"/>
              <a:chOff x="8592825" y="650875"/>
              <a:chExt cx="139800" cy="1101225"/>
            </a:xfrm>
          </p:grpSpPr>
          <p:cxnSp>
            <p:nvCxnSpPr>
              <p:cNvPr id="713" name="Google Shape;713;p23"/>
              <p:cNvCxnSpPr/>
              <p:nvPr/>
            </p:nvCxnSpPr>
            <p:spPr>
              <a:xfrm>
                <a:off x="8662725" y="711875"/>
                <a:ext cx="0" cy="952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23"/>
              <p:cNvSpPr/>
              <p:nvPr/>
            </p:nvSpPr>
            <p:spPr>
              <a:xfrm>
                <a:off x="8612175" y="1651000"/>
                <a:ext cx="101100" cy="10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8592825" y="650875"/>
                <a:ext cx="139800" cy="13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grpSp>
        <p:nvGrpSpPr>
          <p:cNvPr id="716" name="Google Shape;716;p23"/>
          <p:cNvGrpSpPr/>
          <p:nvPr/>
        </p:nvGrpSpPr>
        <p:grpSpPr>
          <a:xfrm>
            <a:off x="455487" y="4227457"/>
            <a:ext cx="610906" cy="457167"/>
            <a:chOff x="194365" y="4081430"/>
            <a:chExt cx="922680" cy="690480"/>
          </a:xfrm>
        </p:grpSpPr>
        <p:sp>
          <p:nvSpPr>
            <p:cNvPr id="717" name="Google Shape;717;p23"/>
            <p:cNvSpPr/>
            <p:nvPr/>
          </p:nvSpPr>
          <p:spPr>
            <a:xfrm>
              <a:off x="194365" y="4081430"/>
              <a:ext cx="922680" cy="690480"/>
            </a:xfrm>
            <a:custGeom>
              <a:avLst/>
              <a:gdLst/>
              <a:ahLst/>
              <a:cxnLst/>
              <a:rect l="l" t="t" r="r" b="b"/>
              <a:pathLst>
                <a:path w="2563" h="1918" extrusionOk="0">
                  <a:moveTo>
                    <a:pt x="2510" y="12"/>
                  </a:moveTo>
                  <a:lnTo>
                    <a:pt x="2510" y="12"/>
                  </a:lnTo>
                  <a:cubicBezTo>
                    <a:pt x="2448" y="64"/>
                    <a:pt x="2448" y="64"/>
                    <a:pt x="2448" y="64"/>
                  </a:cubicBezTo>
                  <a:cubicBezTo>
                    <a:pt x="2250" y="231"/>
                    <a:pt x="2010" y="345"/>
                    <a:pt x="1750" y="408"/>
                  </a:cubicBezTo>
                  <a:cubicBezTo>
                    <a:pt x="1666" y="429"/>
                    <a:pt x="1666" y="429"/>
                    <a:pt x="1666" y="429"/>
                  </a:cubicBezTo>
                  <a:cubicBezTo>
                    <a:pt x="1500" y="210"/>
                    <a:pt x="1229" y="64"/>
                    <a:pt x="927" y="64"/>
                  </a:cubicBezTo>
                  <a:cubicBezTo>
                    <a:pt x="416" y="64"/>
                    <a:pt x="0" y="481"/>
                    <a:pt x="0" y="991"/>
                  </a:cubicBezTo>
                  <a:cubicBezTo>
                    <a:pt x="0" y="1502"/>
                    <a:pt x="416" y="1918"/>
                    <a:pt x="927" y="1918"/>
                  </a:cubicBezTo>
                  <a:cubicBezTo>
                    <a:pt x="1437" y="1918"/>
                    <a:pt x="1854" y="1502"/>
                    <a:pt x="1854" y="991"/>
                  </a:cubicBezTo>
                  <a:cubicBezTo>
                    <a:pt x="1854" y="970"/>
                    <a:pt x="1854" y="960"/>
                    <a:pt x="1854" y="950"/>
                  </a:cubicBezTo>
                  <a:cubicBezTo>
                    <a:pt x="1937" y="887"/>
                    <a:pt x="1937" y="887"/>
                    <a:pt x="1937" y="887"/>
                  </a:cubicBezTo>
                  <a:cubicBezTo>
                    <a:pt x="2229" y="679"/>
                    <a:pt x="2448" y="387"/>
                    <a:pt x="2562" y="43"/>
                  </a:cubicBezTo>
                  <a:cubicBezTo>
                    <a:pt x="2573" y="12"/>
                    <a:pt x="2531" y="-19"/>
                    <a:pt x="2510" y="12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313885" y="4217870"/>
              <a:ext cx="428040" cy="408240"/>
            </a:xfrm>
            <a:custGeom>
              <a:avLst/>
              <a:gdLst/>
              <a:ahLst/>
              <a:cxnLst/>
              <a:rect l="l" t="t" r="r" b="b"/>
              <a:pathLst>
                <a:path w="1189" h="1134" extrusionOk="0">
                  <a:moveTo>
                    <a:pt x="657" y="39"/>
                  </a:moveTo>
                  <a:lnTo>
                    <a:pt x="657" y="39"/>
                  </a:lnTo>
                  <a:cubicBezTo>
                    <a:pt x="782" y="289"/>
                    <a:pt x="782" y="289"/>
                    <a:pt x="782" y="289"/>
                  </a:cubicBezTo>
                  <a:cubicBezTo>
                    <a:pt x="793" y="321"/>
                    <a:pt x="814" y="331"/>
                    <a:pt x="845" y="331"/>
                  </a:cubicBezTo>
                  <a:cubicBezTo>
                    <a:pt x="1126" y="373"/>
                    <a:pt x="1126" y="373"/>
                    <a:pt x="1126" y="373"/>
                  </a:cubicBezTo>
                  <a:cubicBezTo>
                    <a:pt x="1189" y="383"/>
                    <a:pt x="1209" y="466"/>
                    <a:pt x="1168" y="508"/>
                  </a:cubicBezTo>
                  <a:cubicBezTo>
                    <a:pt x="959" y="706"/>
                    <a:pt x="959" y="706"/>
                    <a:pt x="959" y="706"/>
                  </a:cubicBezTo>
                  <a:cubicBezTo>
                    <a:pt x="949" y="716"/>
                    <a:pt x="939" y="748"/>
                    <a:pt x="939" y="768"/>
                  </a:cubicBezTo>
                  <a:cubicBezTo>
                    <a:pt x="991" y="1050"/>
                    <a:pt x="991" y="1050"/>
                    <a:pt x="991" y="1050"/>
                  </a:cubicBezTo>
                  <a:cubicBezTo>
                    <a:pt x="1001" y="1112"/>
                    <a:pt x="939" y="1154"/>
                    <a:pt x="876" y="1123"/>
                  </a:cubicBezTo>
                  <a:cubicBezTo>
                    <a:pt x="626" y="998"/>
                    <a:pt x="626" y="998"/>
                    <a:pt x="626" y="998"/>
                  </a:cubicBezTo>
                  <a:cubicBezTo>
                    <a:pt x="605" y="987"/>
                    <a:pt x="584" y="987"/>
                    <a:pt x="564" y="998"/>
                  </a:cubicBezTo>
                  <a:cubicBezTo>
                    <a:pt x="303" y="1123"/>
                    <a:pt x="303" y="1123"/>
                    <a:pt x="303" y="1123"/>
                  </a:cubicBezTo>
                  <a:cubicBezTo>
                    <a:pt x="251" y="1154"/>
                    <a:pt x="189" y="1112"/>
                    <a:pt x="199" y="1050"/>
                  </a:cubicBezTo>
                  <a:cubicBezTo>
                    <a:pt x="251" y="768"/>
                    <a:pt x="251" y="768"/>
                    <a:pt x="251" y="768"/>
                  </a:cubicBezTo>
                  <a:cubicBezTo>
                    <a:pt x="251" y="748"/>
                    <a:pt x="241" y="716"/>
                    <a:pt x="220" y="706"/>
                  </a:cubicBezTo>
                  <a:cubicBezTo>
                    <a:pt x="22" y="508"/>
                    <a:pt x="22" y="508"/>
                    <a:pt x="22" y="508"/>
                  </a:cubicBezTo>
                  <a:cubicBezTo>
                    <a:pt x="-20" y="466"/>
                    <a:pt x="1" y="383"/>
                    <a:pt x="64" y="373"/>
                  </a:cubicBezTo>
                  <a:cubicBezTo>
                    <a:pt x="345" y="331"/>
                    <a:pt x="345" y="331"/>
                    <a:pt x="345" y="331"/>
                  </a:cubicBezTo>
                  <a:cubicBezTo>
                    <a:pt x="366" y="331"/>
                    <a:pt x="386" y="321"/>
                    <a:pt x="397" y="289"/>
                  </a:cubicBezTo>
                  <a:cubicBezTo>
                    <a:pt x="522" y="39"/>
                    <a:pt x="522" y="39"/>
                    <a:pt x="522" y="39"/>
                  </a:cubicBezTo>
                  <a:cubicBezTo>
                    <a:pt x="553" y="-13"/>
                    <a:pt x="636" y="-13"/>
                    <a:pt x="657" y="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24"/>
          <p:cNvGrpSpPr/>
          <p:nvPr/>
        </p:nvGrpSpPr>
        <p:grpSpPr>
          <a:xfrm>
            <a:off x="62465" y="61443"/>
            <a:ext cx="9008936" cy="4984562"/>
            <a:chOff x="62465" y="61443"/>
            <a:chExt cx="9008936" cy="4984562"/>
          </a:xfrm>
        </p:grpSpPr>
        <p:sp>
          <p:nvSpPr>
            <p:cNvPr id="721" name="Google Shape;721;p24"/>
            <p:cNvSpPr/>
            <p:nvPr/>
          </p:nvSpPr>
          <p:spPr>
            <a:xfrm>
              <a:off x="8857875" y="26739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2" name="Google Shape;722;p24"/>
            <p:cNvGrpSpPr/>
            <p:nvPr/>
          </p:nvGrpSpPr>
          <p:grpSpPr>
            <a:xfrm>
              <a:off x="6952951" y="61443"/>
              <a:ext cx="2118450" cy="1752875"/>
              <a:chOff x="5491775" y="-2376465"/>
              <a:chExt cx="2118450" cy="1752875"/>
            </a:xfrm>
          </p:grpSpPr>
          <p:grpSp>
            <p:nvGrpSpPr>
              <p:cNvPr id="723" name="Google Shape;723;p24"/>
              <p:cNvGrpSpPr/>
              <p:nvPr/>
            </p:nvGrpSpPr>
            <p:grpSpPr>
              <a:xfrm>
                <a:off x="5491775" y="-2376465"/>
                <a:ext cx="2071080" cy="1704960"/>
                <a:chOff x="5229000" y="875160"/>
                <a:chExt cx="2071080" cy="1704960"/>
              </a:xfrm>
            </p:grpSpPr>
            <p:sp>
              <p:nvSpPr>
                <p:cNvPr id="724" name="Google Shape;724;p24"/>
                <p:cNvSpPr/>
                <p:nvPr/>
              </p:nvSpPr>
              <p:spPr>
                <a:xfrm>
                  <a:off x="5229000" y="875160"/>
                  <a:ext cx="93600" cy="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60" extrusionOk="0">
                      <a:moveTo>
                        <a:pt x="260" y="130"/>
                      </a:moveTo>
                      <a:lnTo>
                        <a:pt x="260" y="130"/>
                      </a:lnTo>
                      <a:cubicBezTo>
                        <a:pt x="260" y="205"/>
                        <a:pt x="205" y="260"/>
                        <a:pt x="129" y="260"/>
                      </a:cubicBezTo>
                      <a:cubicBezTo>
                        <a:pt x="55" y="260"/>
                        <a:pt x="0" y="205"/>
                        <a:pt x="0" y="130"/>
                      </a:cubicBezTo>
                      <a:cubicBezTo>
                        <a:pt x="0" y="64"/>
                        <a:pt x="55" y="0"/>
                        <a:pt x="129" y="0"/>
                      </a:cubicBezTo>
                      <a:cubicBezTo>
                        <a:pt x="205" y="0"/>
                        <a:pt x="260" y="64"/>
                        <a:pt x="260" y="1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5" name="Google Shape;725;p24"/>
                <p:cNvSpPr/>
                <p:nvPr/>
              </p:nvSpPr>
              <p:spPr>
                <a:xfrm>
                  <a:off x="5275440" y="921960"/>
                  <a:ext cx="2024640" cy="1658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" h="4606" fill="none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249"/>
                        <a:pt x="0" y="1249"/>
                        <a:pt x="0" y="1249"/>
                      </a:cubicBezTo>
                      <a:cubicBezTo>
                        <a:pt x="4924" y="1249"/>
                        <a:pt x="4924" y="1249"/>
                        <a:pt x="4924" y="1249"/>
                      </a:cubicBezTo>
                      <a:cubicBezTo>
                        <a:pt x="5316" y="1249"/>
                        <a:pt x="5624" y="1566"/>
                        <a:pt x="5624" y="1948"/>
                      </a:cubicBezTo>
                      <a:cubicBezTo>
                        <a:pt x="5624" y="4606"/>
                        <a:pt x="5624" y="4606"/>
                        <a:pt x="5624" y="460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6825" tIns="51825" rIns="96825" bIns="51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26" name="Google Shape;726;p24"/>
              <p:cNvSpPr/>
              <p:nvPr/>
            </p:nvSpPr>
            <p:spPr>
              <a:xfrm>
                <a:off x="7516625" y="-717190"/>
                <a:ext cx="9360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0" extrusionOk="0">
                    <a:moveTo>
                      <a:pt x="260" y="130"/>
                    </a:moveTo>
                    <a:lnTo>
                      <a:pt x="260" y="130"/>
                    </a:lnTo>
                    <a:cubicBezTo>
                      <a:pt x="260" y="205"/>
                      <a:pt x="205" y="260"/>
                      <a:pt x="129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29" y="0"/>
                    </a:cubicBezTo>
                    <a:cubicBezTo>
                      <a:pt x="205" y="0"/>
                      <a:pt x="260" y="64"/>
                      <a:pt x="260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7" name="Google Shape;727;p24"/>
            <p:cNvGrpSpPr/>
            <p:nvPr/>
          </p:nvGrpSpPr>
          <p:grpSpPr>
            <a:xfrm>
              <a:off x="62465" y="4384685"/>
              <a:ext cx="93240" cy="661320"/>
              <a:chOff x="5433765" y="2597510"/>
              <a:chExt cx="93240" cy="661320"/>
            </a:xfrm>
          </p:grpSpPr>
          <p:sp>
            <p:nvSpPr>
              <p:cNvPr id="728" name="Google Shape;728;p24"/>
              <p:cNvSpPr/>
              <p:nvPr/>
            </p:nvSpPr>
            <p:spPr>
              <a:xfrm>
                <a:off x="5433765" y="2597510"/>
                <a:ext cx="9324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60" extrusionOk="0">
                    <a:moveTo>
                      <a:pt x="259" y="130"/>
                    </a:moveTo>
                    <a:lnTo>
                      <a:pt x="259" y="130"/>
                    </a:lnTo>
                    <a:cubicBezTo>
                      <a:pt x="259" y="205"/>
                      <a:pt x="204" y="260"/>
                      <a:pt x="130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30" y="0"/>
                    </a:cubicBezTo>
                    <a:cubicBezTo>
                      <a:pt x="204" y="0"/>
                      <a:pt x="259" y="64"/>
                      <a:pt x="259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29" name="Google Shape;729;p24"/>
              <p:cNvCxnSpPr/>
              <p:nvPr/>
            </p:nvCxnSpPr>
            <p:spPr>
              <a:xfrm>
                <a:off x="5480385" y="2644310"/>
                <a:ext cx="0" cy="58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730" name="Google Shape;730;p24"/>
              <p:cNvSpPr/>
              <p:nvPr/>
            </p:nvSpPr>
            <p:spPr>
              <a:xfrm>
                <a:off x="5451945" y="3201590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84"/>
                    </a:moveTo>
                    <a:lnTo>
                      <a:pt x="158" y="84"/>
                    </a:lnTo>
                    <a:cubicBezTo>
                      <a:pt x="158" y="130"/>
                      <a:pt x="122" y="159"/>
                      <a:pt x="75" y="159"/>
                    </a:cubicBezTo>
                    <a:cubicBezTo>
                      <a:pt x="38" y="159"/>
                      <a:pt x="0" y="130"/>
                      <a:pt x="0" y="84"/>
                    </a:cubicBezTo>
                    <a:cubicBezTo>
                      <a:pt x="0" y="37"/>
                      <a:pt x="38" y="0"/>
                      <a:pt x="75" y="0"/>
                    </a:cubicBezTo>
                    <a:cubicBezTo>
                      <a:pt x="122" y="0"/>
                      <a:pt x="158" y="37"/>
                      <a:pt x="158" y="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1" name="Google Shape;731;p24"/>
            <p:cNvGrpSpPr/>
            <p:nvPr/>
          </p:nvGrpSpPr>
          <p:grpSpPr>
            <a:xfrm>
              <a:off x="109071" y="99234"/>
              <a:ext cx="93228" cy="93557"/>
              <a:chOff x="6334720" y="1002240"/>
              <a:chExt cx="130920" cy="131400"/>
            </a:xfrm>
          </p:grpSpPr>
          <p:cxnSp>
            <p:nvCxnSpPr>
              <p:cNvPr id="732" name="Google Shape;732;p24"/>
              <p:cNvCxnSpPr/>
              <p:nvPr/>
            </p:nvCxnSpPr>
            <p:spPr>
              <a:xfrm rot="10800000" flipH="1">
                <a:off x="633484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733" name="Google Shape;733;p24"/>
              <p:cNvCxnSpPr/>
              <p:nvPr/>
            </p:nvCxnSpPr>
            <p:spPr>
              <a:xfrm rot="10800000">
                <a:off x="633472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734" name="Google Shape;734;p24"/>
            <p:cNvSpPr/>
            <p:nvPr/>
          </p:nvSpPr>
          <p:spPr>
            <a:xfrm>
              <a:off x="8918025" y="77107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8975225" y="4944200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73000" y="1495675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737" name="Google Shape;737;p24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738" name="Google Shape;738;p24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39" name="Google Shape;739;p24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740" name="Google Shape;740;p24"/>
          <p:cNvGrpSpPr/>
          <p:nvPr/>
        </p:nvGrpSpPr>
        <p:grpSpPr>
          <a:xfrm>
            <a:off x="91409" y="1700339"/>
            <a:ext cx="713864" cy="628538"/>
            <a:chOff x="3580496" y="2654084"/>
            <a:chExt cx="1269543" cy="1117798"/>
          </a:xfrm>
        </p:grpSpPr>
        <p:sp>
          <p:nvSpPr>
            <p:cNvPr id="741" name="Google Shape;741;p24"/>
            <p:cNvSpPr/>
            <p:nvPr/>
          </p:nvSpPr>
          <p:spPr>
            <a:xfrm>
              <a:off x="3580496" y="2654084"/>
              <a:ext cx="1269543" cy="1117798"/>
            </a:xfrm>
            <a:custGeom>
              <a:avLst/>
              <a:gdLst/>
              <a:ahLst/>
              <a:cxnLst/>
              <a:rect l="l" t="t" r="r" b="b"/>
              <a:pathLst>
                <a:path w="1958" h="1724" extrusionOk="0">
                  <a:moveTo>
                    <a:pt x="1865" y="1724"/>
                  </a:moveTo>
                  <a:lnTo>
                    <a:pt x="1865" y="1724"/>
                  </a:lnTo>
                  <a:cubicBezTo>
                    <a:pt x="93" y="1724"/>
                    <a:pt x="93" y="1724"/>
                    <a:pt x="93" y="1724"/>
                  </a:cubicBezTo>
                  <a:cubicBezTo>
                    <a:pt x="47" y="1724"/>
                    <a:pt x="0" y="1678"/>
                    <a:pt x="0" y="163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47"/>
                    <a:pt x="47" y="0"/>
                    <a:pt x="93" y="0"/>
                  </a:cubicBezTo>
                  <a:cubicBezTo>
                    <a:pt x="1865" y="0"/>
                    <a:pt x="1865" y="0"/>
                    <a:pt x="1865" y="0"/>
                  </a:cubicBezTo>
                  <a:cubicBezTo>
                    <a:pt x="1921" y="0"/>
                    <a:pt x="1958" y="47"/>
                    <a:pt x="1958" y="103"/>
                  </a:cubicBezTo>
                  <a:cubicBezTo>
                    <a:pt x="1958" y="1631"/>
                    <a:pt x="1958" y="1631"/>
                    <a:pt x="1958" y="1631"/>
                  </a:cubicBezTo>
                  <a:cubicBezTo>
                    <a:pt x="1958" y="1678"/>
                    <a:pt x="1921" y="1724"/>
                    <a:pt x="1865" y="1724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3634960" y="2787001"/>
              <a:ext cx="1160614" cy="930418"/>
            </a:xfrm>
            <a:custGeom>
              <a:avLst/>
              <a:gdLst/>
              <a:ahLst/>
              <a:cxnLst/>
              <a:rect l="l" t="t" r="r" b="b"/>
              <a:pathLst>
                <a:path w="1790" h="1435" extrusionOk="0">
                  <a:moveTo>
                    <a:pt x="0" y="1426"/>
                  </a:moveTo>
                  <a:lnTo>
                    <a:pt x="0" y="1426"/>
                  </a:ln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0"/>
                    <a:pt x="9" y="0"/>
                  </a:cubicBezTo>
                  <a:cubicBezTo>
                    <a:pt x="1781" y="0"/>
                    <a:pt x="1781" y="0"/>
                    <a:pt x="1781" y="0"/>
                  </a:cubicBezTo>
                  <a:cubicBezTo>
                    <a:pt x="1790" y="0"/>
                    <a:pt x="1790" y="10"/>
                    <a:pt x="1790" y="10"/>
                  </a:cubicBezTo>
                  <a:cubicBezTo>
                    <a:pt x="1790" y="1426"/>
                    <a:pt x="1790" y="1426"/>
                    <a:pt x="1790" y="1426"/>
                  </a:cubicBezTo>
                  <a:cubicBezTo>
                    <a:pt x="1790" y="1435"/>
                    <a:pt x="1790" y="1435"/>
                    <a:pt x="1781" y="1435"/>
                  </a:cubicBezTo>
                  <a:cubicBezTo>
                    <a:pt x="9" y="1435"/>
                    <a:pt x="9" y="1435"/>
                    <a:pt x="9" y="1435"/>
                  </a:cubicBezTo>
                  <a:cubicBezTo>
                    <a:pt x="0" y="1435"/>
                    <a:pt x="0" y="1435"/>
                    <a:pt x="0" y="1426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4529734" y="2696876"/>
              <a:ext cx="54465" cy="54463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4" y="46"/>
                  </a:moveTo>
                  <a:lnTo>
                    <a:pt x="84" y="46"/>
                  </a:lnTo>
                  <a:cubicBezTo>
                    <a:pt x="84" y="65"/>
                    <a:pt x="65" y="84"/>
                    <a:pt x="37" y="84"/>
                  </a:cubicBezTo>
                  <a:cubicBezTo>
                    <a:pt x="18" y="84"/>
                    <a:pt x="0" y="65"/>
                    <a:pt x="0" y="46"/>
                  </a:cubicBezTo>
                  <a:cubicBezTo>
                    <a:pt x="0" y="18"/>
                    <a:pt x="18" y="0"/>
                    <a:pt x="37" y="0"/>
                  </a:cubicBezTo>
                  <a:cubicBezTo>
                    <a:pt x="65" y="0"/>
                    <a:pt x="84" y="18"/>
                    <a:pt x="84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4619860" y="2696876"/>
              <a:ext cx="54465" cy="54463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4" y="46"/>
                  </a:moveTo>
                  <a:lnTo>
                    <a:pt x="84" y="46"/>
                  </a:lnTo>
                  <a:cubicBezTo>
                    <a:pt x="84" y="65"/>
                    <a:pt x="65" y="84"/>
                    <a:pt x="38" y="84"/>
                  </a:cubicBezTo>
                  <a:cubicBezTo>
                    <a:pt x="19" y="84"/>
                    <a:pt x="0" y="65"/>
                    <a:pt x="0" y="46"/>
                  </a:cubicBezTo>
                  <a:cubicBezTo>
                    <a:pt x="0" y="18"/>
                    <a:pt x="19" y="0"/>
                    <a:pt x="38" y="0"/>
                  </a:cubicBezTo>
                  <a:cubicBezTo>
                    <a:pt x="65" y="0"/>
                    <a:pt x="84" y="18"/>
                    <a:pt x="84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4704799" y="2696876"/>
              <a:ext cx="54465" cy="54463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4" y="46"/>
                  </a:moveTo>
                  <a:lnTo>
                    <a:pt x="84" y="46"/>
                  </a:lnTo>
                  <a:cubicBezTo>
                    <a:pt x="84" y="65"/>
                    <a:pt x="65" y="84"/>
                    <a:pt x="46" y="84"/>
                  </a:cubicBezTo>
                  <a:cubicBezTo>
                    <a:pt x="19" y="84"/>
                    <a:pt x="0" y="65"/>
                    <a:pt x="0" y="46"/>
                  </a:cubicBezTo>
                  <a:cubicBezTo>
                    <a:pt x="0" y="18"/>
                    <a:pt x="19" y="0"/>
                    <a:pt x="46" y="0"/>
                  </a:cubicBezTo>
                  <a:cubicBezTo>
                    <a:pt x="65" y="0"/>
                    <a:pt x="84" y="18"/>
                    <a:pt x="84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3888480" y="3056077"/>
              <a:ext cx="213968" cy="323539"/>
            </a:xfrm>
            <a:custGeom>
              <a:avLst/>
              <a:gdLst/>
              <a:ahLst/>
              <a:cxnLst/>
              <a:rect l="l" t="t" r="r" b="b"/>
              <a:pathLst>
                <a:path w="330" h="499" extrusionOk="0">
                  <a:moveTo>
                    <a:pt x="280" y="499"/>
                  </a:moveTo>
                  <a:lnTo>
                    <a:pt x="280" y="499"/>
                  </a:lnTo>
                  <a:cubicBezTo>
                    <a:pt x="271" y="499"/>
                    <a:pt x="262" y="490"/>
                    <a:pt x="252" y="490"/>
                  </a:cubicBezTo>
                  <a:cubicBezTo>
                    <a:pt x="19" y="284"/>
                    <a:pt x="19" y="284"/>
                    <a:pt x="19" y="284"/>
                  </a:cubicBezTo>
                  <a:cubicBezTo>
                    <a:pt x="9" y="275"/>
                    <a:pt x="0" y="266"/>
                    <a:pt x="0" y="248"/>
                  </a:cubicBezTo>
                  <a:cubicBezTo>
                    <a:pt x="0" y="238"/>
                    <a:pt x="9" y="219"/>
                    <a:pt x="19" y="210"/>
                  </a:cubicBezTo>
                  <a:cubicBezTo>
                    <a:pt x="252" y="14"/>
                    <a:pt x="252" y="14"/>
                    <a:pt x="252" y="14"/>
                  </a:cubicBezTo>
                  <a:cubicBezTo>
                    <a:pt x="271" y="-5"/>
                    <a:pt x="298" y="-5"/>
                    <a:pt x="317" y="24"/>
                  </a:cubicBezTo>
                  <a:cubicBezTo>
                    <a:pt x="336" y="43"/>
                    <a:pt x="336" y="70"/>
                    <a:pt x="308" y="89"/>
                  </a:cubicBezTo>
                  <a:cubicBezTo>
                    <a:pt x="121" y="248"/>
                    <a:pt x="121" y="248"/>
                    <a:pt x="121" y="248"/>
                  </a:cubicBezTo>
                  <a:cubicBezTo>
                    <a:pt x="308" y="415"/>
                    <a:pt x="308" y="415"/>
                    <a:pt x="308" y="415"/>
                  </a:cubicBezTo>
                  <a:cubicBezTo>
                    <a:pt x="336" y="434"/>
                    <a:pt x="336" y="462"/>
                    <a:pt x="317" y="480"/>
                  </a:cubicBezTo>
                  <a:cubicBezTo>
                    <a:pt x="308" y="490"/>
                    <a:pt x="289" y="499"/>
                    <a:pt x="280" y="4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4329383" y="3056077"/>
              <a:ext cx="212023" cy="323539"/>
            </a:xfrm>
            <a:custGeom>
              <a:avLst/>
              <a:gdLst/>
              <a:ahLst/>
              <a:cxnLst/>
              <a:rect l="l" t="t" r="r" b="b"/>
              <a:pathLst>
                <a:path w="327" h="499" extrusionOk="0">
                  <a:moveTo>
                    <a:pt x="48" y="499"/>
                  </a:moveTo>
                  <a:lnTo>
                    <a:pt x="48" y="499"/>
                  </a:lnTo>
                  <a:cubicBezTo>
                    <a:pt x="38" y="499"/>
                    <a:pt x="19" y="490"/>
                    <a:pt x="10" y="480"/>
                  </a:cubicBezTo>
                  <a:cubicBezTo>
                    <a:pt x="-8" y="462"/>
                    <a:pt x="1" y="434"/>
                    <a:pt x="19" y="415"/>
                  </a:cubicBezTo>
                  <a:cubicBezTo>
                    <a:pt x="206" y="248"/>
                    <a:pt x="206" y="248"/>
                    <a:pt x="206" y="248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" y="70"/>
                    <a:pt x="-8" y="43"/>
                    <a:pt x="10" y="24"/>
                  </a:cubicBezTo>
                  <a:cubicBezTo>
                    <a:pt x="29" y="-5"/>
                    <a:pt x="57" y="-5"/>
                    <a:pt x="85" y="14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8" y="219"/>
                    <a:pt x="327" y="238"/>
                    <a:pt x="327" y="248"/>
                  </a:cubicBezTo>
                  <a:cubicBezTo>
                    <a:pt x="327" y="266"/>
                    <a:pt x="318" y="275"/>
                    <a:pt x="309" y="284"/>
                  </a:cubicBezTo>
                  <a:cubicBezTo>
                    <a:pt x="85" y="490"/>
                    <a:pt x="85" y="490"/>
                    <a:pt x="85" y="490"/>
                  </a:cubicBezTo>
                  <a:cubicBezTo>
                    <a:pt x="76" y="490"/>
                    <a:pt x="57" y="499"/>
                    <a:pt x="48" y="4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4103744" y="3002261"/>
              <a:ext cx="222397" cy="425334"/>
            </a:xfrm>
            <a:custGeom>
              <a:avLst/>
              <a:gdLst/>
              <a:ahLst/>
              <a:cxnLst/>
              <a:rect l="l" t="t" r="r" b="b"/>
              <a:pathLst>
                <a:path w="343" h="656" extrusionOk="0">
                  <a:moveTo>
                    <a:pt x="50" y="656"/>
                  </a:moveTo>
                  <a:lnTo>
                    <a:pt x="50" y="656"/>
                  </a:lnTo>
                  <a:cubicBezTo>
                    <a:pt x="42" y="656"/>
                    <a:pt x="42" y="656"/>
                    <a:pt x="32" y="647"/>
                  </a:cubicBezTo>
                  <a:cubicBezTo>
                    <a:pt x="4" y="638"/>
                    <a:pt x="-5" y="610"/>
                    <a:pt x="4" y="582"/>
                  </a:cubicBezTo>
                  <a:cubicBezTo>
                    <a:pt x="247" y="32"/>
                    <a:pt x="247" y="32"/>
                    <a:pt x="247" y="32"/>
                  </a:cubicBezTo>
                  <a:cubicBezTo>
                    <a:pt x="255" y="4"/>
                    <a:pt x="284" y="-5"/>
                    <a:pt x="312" y="4"/>
                  </a:cubicBezTo>
                  <a:cubicBezTo>
                    <a:pt x="340" y="14"/>
                    <a:pt x="349" y="41"/>
                    <a:pt x="340" y="69"/>
                  </a:cubicBezTo>
                  <a:cubicBezTo>
                    <a:pt x="97" y="629"/>
                    <a:pt x="97" y="629"/>
                    <a:pt x="97" y="629"/>
                  </a:cubicBezTo>
                  <a:cubicBezTo>
                    <a:pt x="88" y="647"/>
                    <a:pt x="69" y="656"/>
                    <a:pt x="50" y="6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"/>
          <p:cNvGrpSpPr/>
          <p:nvPr/>
        </p:nvGrpSpPr>
        <p:grpSpPr>
          <a:xfrm rot="10800000" flipH="1">
            <a:off x="45850" y="68209"/>
            <a:ext cx="9030615" cy="5008541"/>
            <a:chOff x="45850" y="68209"/>
            <a:chExt cx="9030615" cy="5008541"/>
          </a:xfrm>
        </p:grpSpPr>
        <p:grpSp>
          <p:nvGrpSpPr>
            <p:cNvPr id="47" name="Google Shape;47;p3"/>
            <p:cNvGrpSpPr/>
            <p:nvPr/>
          </p:nvGrpSpPr>
          <p:grpSpPr>
            <a:xfrm>
              <a:off x="510235" y="68210"/>
              <a:ext cx="292320" cy="1796040"/>
              <a:chOff x="-1674265" y="921385"/>
              <a:chExt cx="292320" cy="1796040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 rot="5400000">
              <a:off x="8032285" y="3353785"/>
              <a:ext cx="292320" cy="1796040"/>
              <a:chOff x="-1674265" y="921385"/>
              <a:chExt cx="292320" cy="179604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" name="Google Shape;55;p3"/>
            <p:cNvSpPr/>
            <p:nvPr/>
          </p:nvSpPr>
          <p:spPr>
            <a:xfrm>
              <a:off x="6040185" y="50317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9004710" y="7401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5850" y="11742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" name="Google Shape;58;p3"/>
            <p:cNvGrpSpPr/>
            <p:nvPr/>
          </p:nvGrpSpPr>
          <p:grpSpPr>
            <a:xfrm>
              <a:off x="2225046" y="68209"/>
              <a:ext cx="93228" cy="93557"/>
              <a:chOff x="6269280" y="1002240"/>
              <a:chExt cx="130920" cy="131400"/>
            </a:xfrm>
          </p:grpSpPr>
          <p:cxnSp>
            <p:nvCxnSpPr>
              <p:cNvPr id="59" name="Google Shape;59;p3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grpSp>
          <p:nvGrpSpPr>
            <p:cNvPr id="61" name="Google Shape;61;p3"/>
            <p:cNvGrpSpPr/>
            <p:nvPr/>
          </p:nvGrpSpPr>
          <p:grpSpPr>
            <a:xfrm>
              <a:off x="8935371" y="4905609"/>
              <a:ext cx="93228" cy="93557"/>
              <a:chOff x="6269280" y="1002240"/>
              <a:chExt cx="130920" cy="131400"/>
            </a:xfrm>
          </p:grpSpPr>
          <p:cxnSp>
            <p:nvCxnSpPr>
              <p:cNvPr id="62" name="Google Shape;62;p3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4" name="Google Shape;64;p3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65" name="Google Shape;65;p3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3815888" y="3563625"/>
            <a:ext cx="3540900" cy="9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title" idx="2" hasCustomPrompt="1"/>
          </p:nvPr>
        </p:nvSpPr>
        <p:spPr>
          <a:xfrm>
            <a:off x="3815888" y="2638425"/>
            <a:ext cx="1707300" cy="9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3"/>
          <p:cNvSpPr>
            <a:spLocks noGrp="1"/>
          </p:cNvSpPr>
          <p:nvPr>
            <p:ph type="pic" idx="3"/>
          </p:nvPr>
        </p:nvSpPr>
        <p:spPr>
          <a:xfrm>
            <a:off x="713224" y="654664"/>
            <a:ext cx="2765400" cy="383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rot="10800000">
            <a:off x="62465" y="61443"/>
            <a:ext cx="9008936" cy="4984562"/>
            <a:chOff x="62465" y="61443"/>
            <a:chExt cx="9008936" cy="4984562"/>
          </a:xfrm>
        </p:grpSpPr>
        <p:sp>
          <p:nvSpPr>
            <p:cNvPr id="145" name="Google Shape;145;p6"/>
            <p:cNvSpPr/>
            <p:nvPr/>
          </p:nvSpPr>
          <p:spPr>
            <a:xfrm>
              <a:off x="8857875" y="26739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p6"/>
            <p:cNvGrpSpPr/>
            <p:nvPr/>
          </p:nvGrpSpPr>
          <p:grpSpPr>
            <a:xfrm>
              <a:off x="6952951" y="61443"/>
              <a:ext cx="2118450" cy="1752875"/>
              <a:chOff x="5491775" y="-2376465"/>
              <a:chExt cx="2118450" cy="1752875"/>
            </a:xfrm>
          </p:grpSpPr>
          <p:grpSp>
            <p:nvGrpSpPr>
              <p:cNvPr id="147" name="Google Shape;147;p6"/>
              <p:cNvGrpSpPr/>
              <p:nvPr/>
            </p:nvGrpSpPr>
            <p:grpSpPr>
              <a:xfrm>
                <a:off x="5491775" y="-2376465"/>
                <a:ext cx="2071080" cy="1704960"/>
                <a:chOff x="5229000" y="875160"/>
                <a:chExt cx="2071080" cy="1704960"/>
              </a:xfrm>
            </p:grpSpPr>
            <p:sp>
              <p:nvSpPr>
                <p:cNvPr id="148" name="Google Shape;148;p6"/>
                <p:cNvSpPr/>
                <p:nvPr/>
              </p:nvSpPr>
              <p:spPr>
                <a:xfrm>
                  <a:off x="5229000" y="875160"/>
                  <a:ext cx="93600" cy="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60" extrusionOk="0">
                      <a:moveTo>
                        <a:pt x="260" y="130"/>
                      </a:moveTo>
                      <a:lnTo>
                        <a:pt x="260" y="130"/>
                      </a:lnTo>
                      <a:cubicBezTo>
                        <a:pt x="260" y="205"/>
                        <a:pt x="205" y="260"/>
                        <a:pt x="129" y="260"/>
                      </a:cubicBezTo>
                      <a:cubicBezTo>
                        <a:pt x="55" y="260"/>
                        <a:pt x="0" y="205"/>
                        <a:pt x="0" y="130"/>
                      </a:cubicBezTo>
                      <a:cubicBezTo>
                        <a:pt x="0" y="64"/>
                        <a:pt x="55" y="0"/>
                        <a:pt x="129" y="0"/>
                      </a:cubicBezTo>
                      <a:cubicBezTo>
                        <a:pt x="205" y="0"/>
                        <a:pt x="260" y="64"/>
                        <a:pt x="260" y="1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49;p6"/>
                <p:cNvSpPr/>
                <p:nvPr/>
              </p:nvSpPr>
              <p:spPr>
                <a:xfrm>
                  <a:off x="5275440" y="921960"/>
                  <a:ext cx="2024640" cy="1658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" h="4606" fill="none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249"/>
                        <a:pt x="0" y="1249"/>
                        <a:pt x="0" y="1249"/>
                      </a:cubicBezTo>
                      <a:cubicBezTo>
                        <a:pt x="4924" y="1249"/>
                        <a:pt x="4924" y="1249"/>
                        <a:pt x="4924" y="1249"/>
                      </a:cubicBezTo>
                      <a:cubicBezTo>
                        <a:pt x="5316" y="1249"/>
                        <a:pt x="5624" y="1566"/>
                        <a:pt x="5624" y="1948"/>
                      </a:cubicBezTo>
                      <a:cubicBezTo>
                        <a:pt x="5624" y="4606"/>
                        <a:pt x="5624" y="4606"/>
                        <a:pt x="5624" y="460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6825" tIns="51825" rIns="96825" bIns="51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0" name="Google Shape;150;p6"/>
              <p:cNvSpPr/>
              <p:nvPr/>
            </p:nvSpPr>
            <p:spPr>
              <a:xfrm>
                <a:off x="7516625" y="-717190"/>
                <a:ext cx="9360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0" extrusionOk="0">
                    <a:moveTo>
                      <a:pt x="260" y="130"/>
                    </a:moveTo>
                    <a:lnTo>
                      <a:pt x="260" y="130"/>
                    </a:lnTo>
                    <a:cubicBezTo>
                      <a:pt x="260" y="205"/>
                      <a:pt x="205" y="260"/>
                      <a:pt x="129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29" y="0"/>
                    </a:cubicBezTo>
                    <a:cubicBezTo>
                      <a:pt x="205" y="0"/>
                      <a:pt x="260" y="64"/>
                      <a:pt x="260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Google Shape;151;p6"/>
            <p:cNvGrpSpPr/>
            <p:nvPr/>
          </p:nvGrpSpPr>
          <p:grpSpPr>
            <a:xfrm>
              <a:off x="62465" y="4384685"/>
              <a:ext cx="93240" cy="661320"/>
              <a:chOff x="5433765" y="2597510"/>
              <a:chExt cx="93240" cy="661320"/>
            </a:xfrm>
          </p:grpSpPr>
          <p:sp>
            <p:nvSpPr>
              <p:cNvPr id="152" name="Google Shape;152;p6"/>
              <p:cNvSpPr/>
              <p:nvPr/>
            </p:nvSpPr>
            <p:spPr>
              <a:xfrm>
                <a:off x="5433765" y="2597510"/>
                <a:ext cx="9324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60" extrusionOk="0">
                    <a:moveTo>
                      <a:pt x="259" y="130"/>
                    </a:moveTo>
                    <a:lnTo>
                      <a:pt x="259" y="130"/>
                    </a:lnTo>
                    <a:cubicBezTo>
                      <a:pt x="259" y="205"/>
                      <a:pt x="204" y="260"/>
                      <a:pt x="130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30" y="0"/>
                    </a:cubicBezTo>
                    <a:cubicBezTo>
                      <a:pt x="204" y="0"/>
                      <a:pt x="259" y="64"/>
                      <a:pt x="259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3" name="Google Shape;153;p6"/>
              <p:cNvCxnSpPr/>
              <p:nvPr/>
            </p:nvCxnSpPr>
            <p:spPr>
              <a:xfrm>
                <a:off x="5480385" y="2644310"/>
                <a:ext cx="0" cy="58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154" name="Google Shape;154;p6"/>
              <p:cNvSpPr/>
              <p:nvPr/>
            </p:nvSpPr>
            <p:spPr>
              <a:xfrm>
                <a:off x="5451945" y="3201590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84"/>
                    </a:moveTo>
                    <a:lnTo>
                      <a:pt x="158" y="84"/>
                    </a:lnTo>
                    <a:cubicBezTo>
                      <a:pt x="158" y="130"/>
                      <a:pt x="122" y="159"/>
                      <a:pt x="75" y="159"/>
                    </a:cubicBezTo>
                    <a:cubicBezTo>
                      <a:pt x="38" y="159"/>
                      <a:pt x="0" y="130"/>
                      <a:pt x="0" y="84"/>
                    </a:cubicBezTo>
                    <a:cubicBezTo>
                      <a:pt x="0" y="37"/>
                      <a:pt x="38" y="0"/>
                      <a:pt x="75" y="0"/>
                    </a:cubicBezTo>
                    <a:cubicBezTo>
                      <a:pt x="122" y="0"/>
                      <a:pt x="158" y="37"/>
                      <a:pt x="158" y="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5" name="Google Shape;155;p6"/>
            <p:cNvSpPr/>
            <p:nvPr/>
          </p:nvSpPr>
          <p:spPr>
            <a:xfrm>
              <a:off x="8918025" y="77107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975225" y="4944200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3000" y="1495675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58" name="Google Shape;158;p6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159" name="Google Shape;159;p6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2" name="Google Shape;162;p6"/>
          <p:cNvGrpSpPr/>
          <p:nvPr/>
        </p:nvGrpSpPr>
        <p:grpSpPr>
          <a:xfrm>
            <a:off x="359313" y="736923"/>
            <a:ext cx="8400534" cy="2201127"/>
            <a:chOff x="359313" y="736923"/>
            <a:chExt cx="8400534" cy="2201127"/>
          </a:xfrm>
        </p:grpSpPr>
        <p:grpSp>
          <p:nvGrpSpPr>
            <p:cNvPr id="163" name="Google Shape;163;p6"/>
            <p:cNvGrpSpPr/>
            <p:nvPr/>
          </p:nvGrpSpPr>
          <p:grpSpPr>
            <a:xfrm>
              <a:off x="8581972" y="736923"/>
              <a:ext cx="177875" cy="177875"/>
              <a:chOff x="2025000" y="896760"/>
              <a:chExt cx="206280" cy="206280"/>
            </a:xfrm>
          </p:grpSpPr>
          <p:sp>
            <p:nvSpPr>
              <p:cNvPr id="164" name="Google Shape;164;p6"/>
              <p:cNvSpPr/>
              <p:nvPr/>
            </p:nvSpPr>
            <p:spPr>
              <a:xfrm>
                <a:off x="2122560" y="896760"/>
                <a:ext cx="15120" cy="2062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73" extrusionOk="0">
                    <a:moveTo>
                      <a:pt x="21" y="573"/>
                    </a:moveTo>
                    <a:lnTo>
                      <a:pt x="21" y="573"/>
                    </a:lnTo>
                    <a:cubicBezTo>
                      <a:pt x="10" y="573"/>
                      <a:pt x="0" y="563"/>
                      <a:pt x="0" y="55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10" y="0"/>
                      <a:pt x="21" y="0"/>
                    </a:cubicBezTo>
                    <a:cubicBezTo>
                      <a:pt x="31" y="0"/>
                      <a:pt x="42" y="11"/>
                      <a:pt x="42" y="21"/>
                    </a:cubicBezTo>
                    <a:cubicBezTo>
                      <a:pt x="42" y="552"/>
                      <a:pt x="42" y="552"/>
                      <a:pt x="42" y="552"/>
                    </a:cubicBezTo>
                    <a:cubicBezTo>
                      <a:pt x="42" y="563"/>
                      <a:pt x="31" y="573"/>
                      <a:pt x="21" y="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2025000" y="990720"/>
                <a:ext cx="20628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1" extrusionOk="0">
                    <a:moveTo>
                      <a:pt x="552" y="41"/>
                    </a:moveTo>
                    <a:lnTo>
                      <a:pt x="552" y="41"/>
                    </a:lnTo>
                    <a:cubicBezTo>
                      <a:pt x="21" y="41"/>
                      <a:pt x="21" y="41"/>
                      <a:pt x="21" y="41"/>
                    </a:cubicBezTo>
                    <a:cubicBezTo>
                      <a:pt x="11" y="41"/>
                      <a:pt x="0" y="31"/>
                      <a:pt x="0" y="20"/>
                    </a:cubicBezTo>
                    <a:cubicBezTo>
                      <a:pt x="0" y="10"/>
                      <a:pt x="11" y="0"/>
                      <a:pt x="21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3" y="0"/>
                      <a:pt x="573" y="10"/>
                      <a:pt x="573" y="20"/>
                    </a:cubicBezTo>
                    <a:cubicBezTo>
                      <a:pt x="573" y="31"/>
                      <a:pt x="563" y="41"/>
                      <a:pt x="552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20" y="206"/>
                    </a:moveTo>
                    <a:lnTo>
                      <a:pt x="20" y="206"/>
                    </a:lnTo>
                    <a:cubicBezTo>
                      <a:pt x="10" y="206"/>
                      <a:pt x="10" y="206"/>
                      <a:pt x="0" y="206"/>
                    </a:cubicBezTo>
                    <a:cubicBezTo>
                      <a:pt x="0" y="195"/>
                      <a:pt x="0" y="185"/>
                      <a:pt x="0" y="174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7" y="-3"/>
                      <a:pt x="187" y="-3"/>
                      <a:pt x="198" y="8"/>
                    </a:cubicBezTo>
                    <a:cubicBezTo>
                      <a:pt x="208" y="18"/>
                      <a:pt x="208" y="29"/>
                      <a:pt x="198" y="39"/>
                    </a:cubicBezTo>
                    <a:cubicBezTo>
                      <a:pt x="31" y="206"/>
                      <a:pt x="31" y="206"/>
                      <a:pt x="31" y="206"/>
                    </a:cubicBezTo>
                    <a:lnTo>
                      <a:pt x="20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87" y="206"/>
                    </a:moveTo>
                    <a:lnTo>
                      <a:pt x="187" y="206"/>
                    </a:lnTo>
                    <a:cubicBezTo>
                      <a:pt x="177" y="206"/>
                      <a:pt x="177" y="206"/>
                      <a:pt x="166" y="20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18"/>
                      <a:pt x="0" y="8"/>
                    </a:cubicBezTo>
                    <a:cubicBezTo>
                      <a:pt x="10" y="-3"/>
                      <a:pt x="20" y="-3"/>
                      <a:pt x="31" y="8"/>
                    </a:cubicBezTo>
                    <a:cubicBezTo>
                      <a:pt x="198" y="174"/>
                      <a:pt x="198" y="174"/>
                      <a:pt x="198" y="174"/>
                    </a:cubicBezTo>
                    <a:cubicBezTo>
                      <a:pt x="208" y="185"/>
                      <a:pt x="208" y="195"/>
                      <a:pt x="198" y="206"/>
                    </a:cubicBezTo>
                    <a:lnTo>
                      <a:pt x="187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6"/>
            <p:cNvGrpSpPr/>
            <p:nvPr/>
          </p:nvGrpSpPr>
          <p:grpSpPr>
            <a:xfrm>
              <a:off x="359313" y="1755475"/>
              <a:ext cx="172108" cy="1182575"/>
              <a:chOff x="359313" y="1755475"/>
              <a:chExt cx="172108" cy="1182575"/>
            </a:xfrm>
          </p:grpSpPr>
          <p:sp>
            <p:nvSpPr>
              <p:cNvPr id="169" name="Google Shape;169;p6"/>
              <p:cNvSpPr/>
              <p:nvPr/>
            </p:nvSpPr>
            <p:spPr>
              <a:xfrm>
                <a:off x="408725" y="1802825"/>
                <a:ext cx="97750" cy="1105775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4231" extrusionOk="0">
                    <a:moveTo>
                      <a:pt x="0" y="0"/>
                    </a:moveTo>
                    <a:lnTo>
                      <a:pt x="0" y="24962"/>
                    </a:lnTo>
                    <a:lnTo>
                      <a:pt x="3910" y="31735"/>
                    </a:lnTo>
                    <a:lnTo>
                      <a:pt x="3910" y="4423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0" name="Google Shape;170;p6"/>
              <p:cNvSpPr/>
              <p:nvPr/>
            </p:nvSpPr>
            <p:spPr>
              <a:xfrm>
                <a:off x="359313" y="1755475"/>
                <a:ext cx="97800" cy="97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481921" y="2888550"/>
                <a:ext cx="49500" cy="49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grpSp>
        <p:nvGrpSpPr>
          <p:cNvPr id="172" name="Google Shape;172;p6"/>
          <p:cNvGrpSpPr/>
          <p:nvPr/>
        </p:nvGrpSpPr>
        <p:grpSpPr>
          <a:xfrm>
            <a:off x="8317909" y="4439364"/>
            <a:ext cx="713864" cy="628538"/>
            <a:chOff x="3580496" y="2654084"/>
            <a:chExt cx="1269543" cy="1117798"/>
          </a:xfrm>
        </p:grpSpPr>
        <p:sp>
          <p:nvSpPr>
            <p:cNvPr id="173" name="Google Shape;173;p6"/>
            <p:cNvSpPr/>
            <p:nvPr/>
          </p:nvSpPr>
          <p:spPr>
            <a:xfrm>
              <a:off x="3580496" y="2654084"/>
              <a:ext cx="1269543" cy="1117798"/>
            </a:xfrm>
            <a:custGeom>
              <a:avLst/>
              <a:gdLst/>
              <a:ahLst/>
              <a:cxnLst/>
              <a:rect l="l" t="t" r="r" b="b"/>
              <a:pathLst>
                <a:path w="1958" h="1724" extrusionOk="0">
                  <a:moveTo>
                    <a:pt x="1865" y="1724"/>
                  </a:moveTo>
                  <a:lnTo>
                    <a:pt x="1865" y="1724"/>
                  </a:lnTo>
                  <a:cubicBezTo>
                    <a:pt x="93" y="1724"/>
                    <a:pt x="93" y="1724"/>
                    <a:pt x="93" y="1724"/>
                  </a:cubicBezTo>
                  <a:cubicBezTo>
                    <a:pt x="47" y="1724"/>
                    <a:pt x="0" y="1678"/>
                    <a:pt x="0" y="163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47"/>
                    <a:pt x="47" y="0"/>
                    <a:pt x="93" y="0"/>
                  </a:cubicBezTo>
                  <a:cubicBezTo>
                    <a:pt x="1865" y="0"/>
                    <a:pt x="1865" y="0"/>
                    <a:pt x="1865" y="0"/>
                  </a:cubicBezTo>
                  <a:cubicBezTo>
                    <a:pt x="1921" y="0"/>
                    <a:pt x="1958" y="47"/>
                    <a:pt x="1958" y="103"/>
                  </a:cubicBezTo>
                  <a:cubicBezTo>
                    <a:pt x="1958" y="1631"/>
                    <a:pt x="1958" y="1631"/>
                    <a:pt x="1958" y="1631"/>
                  </a:cubicBezTo>
                  <a:cubicBezTo>
                    <a:pt x="1958" y="1678"/>
                    <a:pt x="1921" y="1724"/>
                    <a:pt x="1865" y="1724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3634960" y="2787001"/>
              <a:ext cx="1160614" cy="930418"/>
            </a:xfrm>
            <a:custGeom>
              <a:avLst/>
              <a:gdLst/>
              <a:ahLst/>
              <a:cxnLst/>
              <a:rect l="l" t="t" r="r" b="b"/>
              <a:pathLst>
                <a:path w="1790" h="1435" extrusionOk="0">
                  <a:moveTo>
                    <a:pt x="0" y="1426"/>
                  </a:moveTo>
                  <a:lnTo>
                    <a:pt x="0" y="1426"/>
                  </a:ln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0"/>
                    <a:pt x="9" y="0"/>
                  </a:cubicBezTo>
                  <a:cubicBezTo>
                    <a:pt x="1781" y="0"/>
                    <a:pt x="1781" y="0"/>
                    <a:pt x="1781" y="0"/>
                  </a:cubicBezTo>
                  <a:cubicBezTo>
                    <a:pt x="1790" y="0"/>
                    <a:pt x="1790" y="10"/>
                    <a:pt x="1790" y="10"/>
                  </a:cubicBezTo>
                  <a:cubicBezTo>
                    <a:pt x="1790" y="1426"/>
                    <a:pt x="1790" y="1426"/>
                    <a:pt x="1790" y="1426"/>
                  </a:cubicBezTo>
                  <a:cubicBezTo>
                    <a:pt x="1790" y="1435"/>
                    <a:pt x="1790" y="1435"/>
                    <a:pt x="1781" y="1435"/>
                  </a:cubicBezTo>
                  <a:cubicBezTo>
                    <a:pt x="9" y="1435"/>
                    <a:pt x="9" y="1435"/>
                    <a:pt x="9" y="1435"/>
                  </a:cubicBezTo>
                  <a:cubicBezTo>
                    <a:pt x="0" y="1435"/>
                    <a:pt x="0" y="1435"/>
                    <a:pt x="0" y="1426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4529734" y="2696876"/>
              <a:ext cx="54465" cy="54463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4" y="46"/>
                  </a:moveTo>
                  <a:lnTo>
                    <a:pt x="84" y="46"/>
                  </a:lnTo>
                  <a:cubicBezTo>
                    <a:pt x="84" y="65"/>
                    <a:pt x="65" y="84"/>
                    <a:pt x="37" y="84"/>
                  </a:cubicBezTo>
                  <a:cubicBezTo>
                    <a:pt x="18" y="84"/>
                    <a:pt x="0" y="65"/>
                    <a:pt x="0" y="46"/>
                  </a:cubicBezTo>
                  <a:cubicBezTo>
                    <a:pt x="0" y="18"/>
                    <a:pt x="18" y="0"/>
                    <a:pt x="37" y="0"/>
                  </a:cubicBezTo>
                  <a:cubicBezTo>
                    <a:pt x="65" y="0"/>
                    <a:pt x="84" y="18"/>
                    <a:pt x="84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4619860" y="2696876"/>
              <a:ext cx="54465" cy="54463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4" y="46"/>
                  </a:moveTo>
                  <a:lnTo>
                    <a:pt x="84" y="46"/>
                  </a:lnTo>
                  <a:cubicBezTo>
                    <a:pt x="84" y="65"/>
                    <a:pt x="65" y="84"/>
                    <a:pt x="38" y="84"/>
                  </a:cubicBezTo>
                  <a:cubicBezTo>
                    <a:pt x="19" y="84"/>
                    <a:pt x="0" y="65"/>
                    <a:pt x="0" y="46"/>
                  </a:cubicBezTo>
                  <a:cubicBezTo>
                    <a:pt x="0" y="18"/>
                    <a:pt x="19" y="0"/>
                    <a:pt x="38" y="0"/>
                  </a:cubicBezTo>
                  <a:cubicBezTo>
                    <a:pt x="65" y="0"/>
                    <a:pt x="84" y="18"/>
                    <a:pt x="84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4704799" y="2696876"/>
              <a:ext cx="54465" cy="54463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4" y="46"/>
                  </a:moveTo>
                  <a:lnTo>
                    <a:pt x="84" y="46"/>
                  </a:lnTo>
                  <a:cubicBezTo>
                    <a:pt x="84" y="65"/>
                    <a:pt x="65" y="84"/>
                    <a:pt x="46" y="84"/>
                  </a:cubicBezTo>
                  <a:cubicBezTo>
                    <a:pt x="19" y="84"/>
                    <a:pt x="0" y="65"/>
                    <a:pt x="0" y="46"/>
                  </a:cubicBezTo>
                  <a:cubicBezTo>
                    <a:pt x="0" y="18"/>
                    <a:pt x="19" y="0"/>
                    <a:pt x="46" y="0"/>
                  </a:cubicBezTo>
                  <a:cubicBezTo>
                    <a:pt x="65" y="0"/>
                    <a:pt x="84" y="18"/>
                    <a:pt x="84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3888480" y="3056077"/>
              <a:ext cx="213968" cy="323539"/>
            </a:xfrm>
            <a:custGeom>
              <a:avLst/>
              <a:gdLst/>
              <a:ahLst/>
              <a:cxnLst/>
              <a:rect l="l" t="t" r="r" b="b"/>
              <a:pathLst>
                <a:path w="330" h="499" extrusionOk="0">
                  <a:moveTo>
                    <a:pt x="280" y="499"/>
                  </a:moveTo>
                  <a:lnTo>
                    <a:pt x="280" y="499"/>
                  </a:lnTo>
                  <a:cubicBezTo>
                    <a:pt x="271" y="499"/>
                    <a:pt x="262" y="490"/>
                    <a:pt x="252" y="490"/>
                  </a:cubicBezTo>
                  <a:cubicBezTo>
                    <a:pt x="19" y="284"/>
                    <a:pt x="19" y="284"/>
                    <a:pt x="19" y="284"/>
                  </a:cubicBezTo>
                  <a:cubicBezTo>
                    <a:pt x="9" y="275"/>
                    <a:pt x="0" y="266"/>
                    <a:pt x="0" y="248"/>
                  </a:cubicBezTo>
                  <a:cubicBezTo>
                    <a:pt x="0" y="238"/>
                    <a:pt x="9" y="219"/>
                    <a:pt x="19" y="210"/>
                  </a:cubicBezTo>
                  <a:cubicBezTo>
                    <a:pt x="252" y="14"/>
                    <a:pt x="252" y="14"/>
                    <a:pt x="252" y="14"/>
                  </a:cubicBezTo>
                  <a:cubicBezTo>
                    <a:pt x="271" y="-5"/>
                    <a:pt x="298" y="-5"/>
                    <a:pt x="317" y="24"/>
                  </a:cubicBezTo>
                  <a:cubicBezTo>
                    <a:pt x="336" y="43"/>
                    <a:pt x="336" y="70"/>
                    <a:pt x="308" y="89"/>
                  </a:cubicBezTo>
                  <a:cubicBezTo>
                    <a:pt x="121" y="248"/>
                    <a:pt x="121" y="248"/>
                    <a:pt x="121" y="248"/>
                  </a:cubicBezTo>
                  <a:cubicBezTo>
                    <a:pt x="308" y="415"/>
                    <a:pt x="308" y="415"/>
                    <a:pt x="308" y="415"/>
                  </a:cubicBezTo>
                  <a:cubicBezTo>
                    <a:pt x="336" y="434"/>
                    <a:pt x="336" y="462"/>
                    <a:pt x="317" y="480"/>
                  </a:cubicBezTo>
                  <a:cubicBezTo>
                    <a:pt x="308" y="490"/>
                    <a:pt x="289" y="499"/>
                    <a:pt x="280" y="4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4329383" y="3056077"/>
              <a:ext cx="212023" cy="323539"/>
            </a:xfrm>
            <a:custGeom>
              <a:avLst/>
              <a:gdLst/>
              <a:ahLst/>
              <a:cxnLst/>
              <a:rect l="l" t="t" r="r" b="b"/>
              <a:pathLst>
                <a:path w="327" h="499" extrusionOk="0">
                  <a:moveTo>
                    <a:pt x="48" y="499"/>
                  </a:moveTo>
                  <a:lnTo>
                    <a:pt x="48" y="499"/>
                  </a:lnTo>
                  <a:cubicBezTo>
                    <a:pt x="38" y="499"/>
                    <a:pt x="19" y="490"/>
                    <a:pt x="10" y="480"/>
                  </a:cubicBezTo>
                  <a:cubicBezTo>
                    <a:pt x="-8" y="462"/>
                    <a:pt x="1" y="434"/>
                    <a:pt x="19" y="415"/>
                  </a:cubicBezTo>
                  <a:cubicBezTo>
                    <a:pt x="206" y="248"/>
                    <a:pt x="206" y="248"/>
                    <a:pt x="206" y="248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" y="70"/>
                    <a:pt x="-8" y="43"/>
                    <a:pt x="10" y="24"/>
                  </a:cubicBezTo>
                  <a:cubicBezTo>
                    <a:pt x="29" y="-5"/>
                    <a:pt x="57" y="-5"/>
                    <a:pt x="85" y="14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8" y="219"/>
                    <a:pt x="327" y="238"/>
                    <a:pt x="327" y="248"/>
                  </a:cubicBezTo>
                  <a:cubicBezTo>
                    <a:pt x="327" y="266"/>
                    <a:pt x="318" y="275"/>
                    <a:pt x="309" y="284"/>
                  </a:cubicBezTo>
                  <a:cubicBezTo>
                    <a:pt x="85" y="490"/>
                    <a:pt x="85" y="490"/>
                    <a:pt x="85" y="490"/>
                  </a:cubicBezTo>
                  <a:cubicBezTo>
                    <a:pt x="76" y="490"/>
                    <a:pt x="57" y="499"/>
                    <a:pt x="48" y="4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4103744" y="3002261"/>
              <a:ext cx="222397" cy="425334"/>
            </a:xfrm>
            <a:custGeom>
              <a:avLst/>
              <a:gdLst/>
              <a:ahLst/>
              <a:cxnLst/>
              <a:rect l="l" t="t" r="r" b="b"/>
              <a:pathLst>
                <a:path w="343" h="656" extrusionOk="0">
                  <a:moveTo>
                    <a:pt x="50" y="656"/>
                  </a:moveTo>
                  <a:lnTo>
                    <a:pt x="50" y="656"/>
                  </a:lnTo>
                  <a:cubicBezTo>
                    <a:pt x="42" y="656"/>
                    <a:pt x="42" y="656"/>
                    <a:pt x="32" y="647"/>
                  </a:cubicBezTo>
                  <a:cubicBezTo>
                    <a:pt x="4" y="638"/>
                    <a:pt x="-5" y="610"/>
                    <a:pt x="4" y="582"/>
                  </a:cubicBezTo>
                  <a:cubicBezTo>
                    <a:pt x="247" y="32"/>
                    <a:pt x="247" y="32"/>
                    <a:pt x="247" y="32"/>
                  </a:cubicBezTo>
                  <a:cubicBezTo>
                    <a:pt x="255" y="4"/>
                    <a:pt x="284" y="-5"/>
                    <a:pt x="312" y="4"/>
                  </a:cubicBezTo>
                  <a:cubicBezTo>
                    <a:pt x="340" y="14"/>
                    <a:pt x="349" y="41"/>
                    <a:pt x="340" y="69"/>
                  </a:cubicBezTo>
                  <a:cubicBezTo>
                    <a:pt x="97" y="629"/>
                    <a:pt x="97" y="629"/>
                    <a:pt x="97" y="629"/>
                  </a:cubicBezTo>
                  <a:cubicBezTo>
                    <a:pt x="88" y="647"/>
                    <a:pt x="69" y="656"/>
                    <a:pt x="50" y="6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7"/>
          <p:cNvGrpSpPr/>
          <p:nvPr/>
        </p:nvGrpSpPr>
        <p:grpSpPr>
          <a:xfrm rot="10800000" flipH="1">
            <a:off x="62465" y="61443"/>
            <a:ext cx="9008936" cy="4984562"/>
            <a:chOff x="62465" y="61443"/>
            <a:chExt cx="9008936" cy="4984562"/>
          </a:xfrm>
        </p:grpSpPr>
        <p:sp>
          <p:nvSpPr>
            <p:cNvPr id="183" name="Google Shape;183;p7"/>
            <p:cNvSpPr/>
            <p:nvPr/>
          </p:nvSpPr>
          <p:spPr>
            <a:xfrm>
              <a:off x="8857875" y="26739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" name="Google Shape;184;p7"/>
            <p:cNvGrpSpPr/>
            <p:nvPr/>
          </p:nvGrpSpPr>
          <p:grpSpPr>
            <a:xfrm>
              <a:off x="6952951" y="61443"/>
              <a:ext cx="2118450" cy="1752875"/>
              <a:chOff x="5491775" y="-2376465"/>
              <a:chExt cx="2118450" cy="1752875"/>
            </a:xfrm>
          </p:grpSpPr>
          <p:grpSp>
            <p:nvGrpSpPr>
              <p:cNvPr id="185" name="Google Shape;185;p7"/>
              <p:cNvGrpSpPr/>
              <p:nvPr/>
            </p:nvGrpSpPr>
            <p:grpSpPr>
              <a:xfrm>
                <a:off x="5491775" y="-2376465"/>
                <a:ext cx="2071080" cy="1704960"/>
                <a:chOff x="5229000" y="875160"/>
                <a:chExt cx="2071080" cy="1704960"/>
              </a:xfrm>
            </p:grpSpPr>
            <p:sp>
              <p:nvSpPr>
                <p:cNvPr id="186" name="Google Shape;186;p7"/>
                <p:cNvSpPr/>
                <p:nvPr/>
              </p:nvSpPr>
              <p:spPr>
                <a:xfrm>
                  <a:off x="5229000" y="875160"/>
                  <a:ext cx="93600" cy="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60" extrusionOk="0">
                      <a:moveTo>
                        <a:pt x="260" y="130"/>
                      </a:moveTo>
                      <a:lnTo>
                        <a:pt x="260" y="130"/>
                      </a:lnTo>
                      <a:cubicBezTo>
                        <a:pt x="260" y="205"/>
                        <a:pt x="205" y="260"/>
                        <a:pt x="129" y="260"/>
                      </a:cubicBezTo>
                      <a:cubicBezTo>
                        <a:pt x="55" y="260"/>
                        <a:pt x="0" y="205"/>
                        <a:pt x="0" y="130"/>
                      </a:cubicBezTo>
                      <a:cubicBezTo>
                        <a:pt x="0" y="64"/>
                        <a:pt x="55" y="0"/>
                        <a:pt x="129" y="0"/>
                      </a:cubicBezTo>
                      <a:cubicBezTo>
                        <a:pt x="205" y="0"/>
                        <a:pt x="260" y="64"/>
                        <a:pt x="260" y="1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7"/>
                <p:cNvSpPr/>
                <p:nvPr/>
              </p:nvSpPr>
              <p:spPr>
                <a:xfrm>
                  <a:off x="5275440" y="921960"/>
                  <a:ext cx="2024640" cy="1658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" h="4606" fill="none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249"/>
                        <a:pt x="0" y="1249"/>
                        <a:pt x="0" y="1249"/>
                      </a:cubicBezTo>
                      <a:cubicBezTo>
                        <a:pt x="4924" y="1249"/>
                        <a:pt x="4924" y="1249"/>
                        <a:pt x="4924" y="1249"/>
                      </a:cubicBezTo>
                      <a:cubicBezTo>
                        <a:pt x="5316" y="1249"/>
                        <a:pt x="5624" y="1566"/>
                        <a:pt x="5624" y="1948"/>
                      </a:cubicBezTo>
                      <a:cubicBezTo>
                        <a:pt x="5624" y="4606"/>
                        <a:pt x="5624" y="4606"/>
                        <a:pt x="5624" y="460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6825" tIns="51825" rIns="96825" bIns="51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8" name="Google Shape;188;p7"/>
              <p:cNvSpPr/>
              <p:nvPr/>
            </p:nvSpPr>
            <p:spPr>
              <a:xfrm>
                <a:off x="7516625" y="-717190"/>
                <a:ext cx="9360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0" extrusionOk="0">
                    <a:moveTo>
                      <a:pt x="260" y="130"/>
                    </a:moveTo>
                    <a:lnTo>
                      <a:pt x="260" y="130"/>
                    </a:lnTo>
                    <a:cubicBezTo>
                      <a:pt x="260" y="205"/>
                      <a:pt x="205" y="260"/>
                      <a:pt x="129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29" y="0"/>
                    </a:cubicBezTo>
                    <a:cubicBezTo>
                      <a:pt x="205" y="0"/>
                      <a:pt x="260" y="64"/>
                      <a:pt x="260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7"/>
            <p:cNvGrpSpPr/>
            <p:nvPr/>
          </p:nvGrpSpPr>
          <p:grpSpPr>
            <a:xfrm>
              <a:off x="62465" y="4384685"/>
              <a:ext cx="93240" cy="661320"/>
              <a:chOff x="5433765" y="2597510"/>
              <a:chExt cx="93240" cy="661320"/>
            </a:xfrm>
          </p:grpSpPr>
          <p:sp>
            <p:nvSpPr>
              <p:cNvPr id="190" name="Google Shape;190;p7"/>
              <p:cNvSpPr/>
              <p:nvPr/>
            </p:nvSpPr>
            <p:spPr>
              <a:xfrm>
                <a:off x="5433765" y="2597510"/>
                <a:ext cx="9324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60" extrusionOk="0">
                    <a:moveTo>
                      <a:pt x="259" y="130"/>
                    </a:moveTo>
                    <a:lnTo>
                      <a:pt x="259" y="130"/>
                    </a:lnTo>
                    <a:cubicBezTo>
                      <a:pt x="259" y="205"/>
                      <a:pt x="204" y="260"/>
                      <a:pt x="130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30" y="0"/>
                    </a:cubicBezTo>
                    <a:cubicBezTo>
                      <a:pt x="204" y="0"/>
                      <a:pt x="259" y="64"/>
                      <a:pt x="259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1" name="Google Shape;191;p7"/>
              <p:cNvCxnSpPr/>
              <p:nvPr/>
            </p:nvCxnSpPr>
            <p:spPr>
              <a:xfrm>
                <a:off x="5480385" y="2644310"/>
                <a:ext cx="0" cy="58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192" name="Google Shape;192;p7"/>
              <p:cNvSpPr/>
              <p:nvPr/>
            </p:nvSpPr>
            <p:spPr>
              <a:xfrm>
                <a:off x="5451945" y="3201590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84"/>
                    </a:moveTo>
                    <a:lnTo>
                      <a:pt x="158" y="84"/>
                    </a:lnTo>
                    <a:cubicBezTo>
                      <a:pt x="158" y="130"/>
                      <a:pt x="122" y="159"/>
                      <a:pt x="75" y="159"/>
                    </a:cubicBezTo>
                    <a:cubicBezTo>
                      <a:pt x="38" y="159"/>
                      <a:pt x="0" y="130"/>
                      <a:pt x="0" y="84"/>
                    </a:cubicBezTo>
                    <a:cubicBezTo>
                      <a:pt x="0" y="37"/>
                      <a:pt x="38" y="0"/>
                      <a:pt x="75" y="0"/>
                    </a:cubicBezTo>
                    <a:cubicBezTo>
                      <a:pt x="122" y="0"/>
                      <a:pt x="158" y="37"/>
                      <a:pt x="158" y="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7"/>
            <p:cNvGrpSpPr/>
            <p:nvPr/>
          </p:nvGrpSpPr>
          <p:grpSpPr>
            <a:xfrm>
              <a:off x="109071" y="99234"/>
              <a:ext cx="93228" cy="93557"/>
              <a:chOff x="6334720" y="1002240"/>
              <a:chExt cx="130920" cy="131400"/>
            </a:xfrm>
          </p:grpSpPr>
          <p:cxnSp>
            <p:nvCxnSpPr>
              <p:cNvPr id="194" name="Google Shape;194;p7"/>
              <p:cNvCxnSpPr/>
              <p:nvPr/>
            </p:nvCxnSpPr>
            <p:spPr>
              <a:xfrm rot="10800000" flipH="1">
                <a:off x="633484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195" name="Google Shape;195;p7"/>
              <p:cNvCxnSpPr/>
              <p:nvPr/>
            </p:nvCxnSpPr>
            <p:spPr>
              <a:xfrm rot="10800000">
                <a:off x="633472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196" name="Google Shape;196;p7"/>
            <p:cNvSpPr/>
            <p:nvPr/>
          </p:nvSpPr>
          <p:spPr>
            <a:xfrm>
              <a:off x="8918025" y="77107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975225" y="4944200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73000" y="1495675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99" name="Google Shape;199;p7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200" name="Google Shape;200;p7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02" name="Google Shape;202;p7"/>
          <p:cNvSpPr txBox="1">
            <a:spLocks noGrp="1"/>
          </p:cNvSpPr>
          <p:nvPr>
            <p:ph type="title"/>
          </p:nvPr>
        </p:nvSpPr>
        <p:spPr>
          <a:xfrm>
            <a:off x="4002481" y="929700"/>
            <a:ext cx="44283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subTitle" idx="1"/>
          </p:nvPr>
        </p:nvSpPr>
        <p:spPr>
          <a:xfrm>
            <a:off x="4002200" y="1505700"/>
            <a:ext cx="4428300" cy="27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04" name="Google Shape;204;p7"/>
          <p:cNvSpPr>
            <a:spLocks noGrp="1"/>
          </p:cNvSpPr>
          <p:nvPr>
            <p:ph type="pic" idx="2"/>
          </p:nvPr>
        </p:nvSpPr>
        <p:spPr>
          <a:xfrm>
            <a:off x="713225" y="656082"/>
            <a:ext cx="2756700" cy="3831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5" name="Google Shape;205;p7"/>
          <p:cNvGrpSpPr/>
          <p:nvPr/>
        </p:nvGrpSpPr>
        <p:grpSpPr>
          <a:xfrm>
            <a:off x="4285372" y="4520661"/>
            <a:ext cx="177875" cy="177875"/>
            <a:chOff x="2025000" y="896760"/>
            <a:chExt cx="206280" cy="206280"/>
          </a:xfrm>
        </p:grpSpPr>
        <p:sp>
          <p:nvSpPr>
            <p:cNvPr id="206" name="Google Shape;206;p7"/>
            <p:cNvSpPr/>
            <p:nvPr/>
          </p:nvSpPr>
          <p:spPr>
            <a:xfrm>
              <a:off x="2122560" y="896760"/>
              <a:ext cx="15120" cy="206280"/>
            </a:xfrm>
            <a:custGeom>
              <a:avLst/>
              <a:gdLst/>
              <a:ahLst/>
              <a:cxnLst/>
              <a:rect l="l" t="t" r="r" b="b"/>
              <a:pathLst>
                <a:path w="42" h="573" extrusionOk="0">
                  <a:moveTo>
                    <a:pt x="21" y="573"/>
                  </a:moveTo>
                  <a:lnTo>
                    <a:pt x="21" y="573"/>
                  </a:lnTo>
                  <a:cubicBezTo>
                    <a:pt x="10" y="573"/>
                    <a:pt x="0" y="563"/>
                    <a:pt x="0" y="55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1"/>
                    <a:pt x="10" y="0"/>
                    <a:pt x="21" y="0"/>
                  </a:cubicBezTo>
                  <a:cubicBezTo>
                    <a:pt x="31" y="0"/>
                    <a:pt x="42" y="11"/>
                    <a:pt x="42" y="21"/>
                  </a:cubicBezTo>
                  <a:cubicBezTo>
                    <a:pt x="42" y="552"/>
                    <a:pt x="42" y="552"/>
                    <a:pt x="42" y="552"/>
                  </a:cubicBezTo>
                  <a:cubicBezTo>
                    <a:pt x="42" y="563"/>
                    <a:pt x="31" y="573"/>
                    <a:pt x="21" y="5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025000" y="990720"/>
              <a:ext cx="206280" cy="14760"/>
            </a:xfrm>
            <a:custGeom>
              <a:avLst/>
              <a:gdLst/>
              <a:ahLst/>
              <a:cxnLst/>
              <a:rect l="l" t="t" r="r" b="b"/>
              <a:pathLst>
                <a:path w="573" h="41" extrusionOk="0">
                  <a:moveTo>
                    <a:pt x="552" y="41"/>
                  </a:moveTo>
                  <a:lnTo>
                    <a:pt x="552" y="41"/>
                  </a:lnTo>
                  <a:cubicBezTo>
                    <a:pt x="21" y="41"/>
                    <a:pt x="21" y="41"/>
                    <a:pt x="21" y="41"/>
                  </a:cubicBezTo>
                  <a:cubicBezTo>
                    <a:pt x="11" y="41"/>
                    <a:pt x="0" y="31"/>
                    <a:pt x="0" y="20"/>
                  </a:cubicBezTo>
                  <a:cubicBezTo>
                    <a:pt x="0" y="10"/>
                    <a:pt x="11" y="0"/>
                    <a:pt x="21" y="0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563" y="0"/>
                    <a:pt x="573" y="10"/>
                    <a:pt x="573" y="20"/>
                  </a:cubicBezTo>
                  <a:cubicBezTo>
                    <a:pt x="573" y="31"/>
                    <a:pt x="563" y="41"/>
                    <a:pt x="552" y="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092680" y="961560"/>
              <a:ext cx="73800" cy="74160"/>
            </a:xfrm>
            <a:custGeom>
              <a:avLst/>
              <a:gdLst/>
              <a:ahLst/>
              <a:cxnLst/>
              <a:rect l="l" t="t" r="r" b="b"/>
              <a:pathLst>
                <a:path w="205" h="206" extrusionOk="0">
                  <a:moveTo>
                    <a:pt x="20" y="206"/>
                  </a:moveTo>
                  <a:lnTo>
                    <a:pt x="20" y="206"/>
                  </a:lnTo>
                  <a:cubicBezTo>
                    <a:pt x="10" y="206"/>
                    <a:pt x="10" y="206"/>
                    <a:pt x="0" y="206"/>
                  </a:cubicBezTo>
                  <a:cubicBezTo>
                    <a:pt x="0" y="195"/>
                    <a:pt x="0" y="185"/>
                    <a:pt x="0" y="174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77" y="-3"/>
                    <a:pt x="187" y="-3"/>
                    <a:pt x="198" y="8"/>
                  </a:cubicBezTo>
                  <a:cubicBezTo>
                    <a:pt x="208" y="18"/>
                    <a:pt x="208" y="29"/>
                    <a:pt x="198" y="39"/>
                  </a:cubicBezTo>
                  <a:cubicBezTo>
                    <a:pt x="31" y="206"/>
                    <a:pt x="31" y="206"/>
                    <a:pt x="31" y="206"/>
                  </a:cubicBezTo>
                  <a:lnTo>
                    <a:pt x="20" y="2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9150" rIns="90000" bIns="291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092680" y="961560"/>
              <a:ext cx="73800" cy="74160"/>
            </a:xfrm>
            <a:custGeom>
              <a:avLst/>
              <a:gdLst/>
              <a:ahLst/>
              <a:cxnLst/>
              <a:rect l="l" t="t" r="r" b="b"/>
              <a:pathLst>
                <a:path w="205" h="206" extrusionOk="0">
                  <a:moveTo>
                    <a:pt x="187" y="206"/>
                  </a:moveTo>
                  <a:lnTo>
                    <a:pt x="187" y="206"/>
                  </a:lnTo>
                  <a:cubicBezTo>
                    <a:pt x="177" y="206"/>
                    <a:pt x="177" y="206"/>
                    <a:pt x="166" y="20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9"/>
                    <a:pt x="0" y="18"/>
                    <a:pt x="0" y="8"/>
                  </a:cubicBezTo>
                  <a:cubicBezTo>
                    <a:pt x="10" y="-3"/>
                    <a:pt x="20" y="-3"/>
                    <a:pt x="31" y="8"/>
                  </a:cubicBezTo>
                  <a:cubicBezTo>
                    <a:pt x="198" y="174"/>
                    <a:pt x="198" y="174"/>
                    <a:pt x="198" y="174"/>
                  </a:cubicBezTo>
                  <a:cubicBezTo>
                    <a:pt x="208" y="185"/>
                    <a:pt x="208" y="195"/>
                    <a:pt x="198" y="206"/>
                  </a:cubicBezTo>
                  <a:lnTo>
                    <a:pt x="187" y="2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9150" rIns="90000" bIns="291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8"/>
          <p:cNvGrpSpPr/>
          <p:nvPr/>
        </p:nvGrpSpPr>
        <p:grpSpPr>
          <a:xfrm>
            <a:off x="62465" y="61443"/>
            <a:ext cx="9008936" cy="4984562"/>
            <a:chOff x="62465" y="61443"/>
            <a:chExt cx="9008936" cy="4984562"/>
          </a:xfrm>
        </p:grpSpPr>
        <p:sp>
          <p:nvSpPr>
            <p:cNvPr id="212" name="Google Shape;212;p8"/>
            <p:cNvSpPr/>
            <p:nvPr/>
          </p:nvSpPr>
          <p:spPr>
            <a:xfrm>
              <a:off x="8857875" y="26739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" name="Google Shape;213;p8"/>
            <p:cNvGrpSpPr/>
            <p:nvPr/>
          </p:nvGrpSpPr>
          <p:grpSpPr>
            <a:xfrm>
              <a:off x="6952951" y="61443"/>
              <a:ext cx="2118450" cy="1752875"/>
              <a:chOff x="5491775" y="-2376465"/>
              <a:chExt cx="2118450" cy="1752875"/>
            </a:xfrm>
          </p:grpSpPr>
          <p:grpSp>
            <p:nvGrpSpPr>
              <p:cNvPr id="214" name="Google Shape;214;p8"/>
              <p:cNvGrpSpPr/>
              <p:nvPr/>
            </p:nvGrpSpPr>
            <p:grpSpPr>
              <a:xfrm>
                <a:off x="5491775" y="-2376465"/>
                <a:ext cx="2071080" cy="1704960"/>
                <a:chOff x="5229000" y="875160"/>
                <a:chExt cx="2071080" cy="1704960"/>
              </a:xfrm>
            </p:grpSpPr>
            <p:sp>
              <p:nvSpPr>
                <p:cNvPr id="215" name="Google Shape;215;p8"/>
                <p:cNvSpPr/>
                <p:nvPr/>
              </p:nvSpPr>
              <p:spPr>
                <a:xfrm>
                  <a:off x="5229000" y="875160"/>
                  <a:ext cx="93600" cy="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60" extrusionOk="0">
                      <a:moveTo>
                        <a:pt x="260" y="130"/>
                      </a:moveTo>
                      <a:lnTo>
                        <a:pt x="260" y="130"/>
                      </a:lnTo>
                      <a:cubicBezTo>
                        <a:pt x="260" y="205"/>
                        <a:pt x="205" y="260"/>
                        <a:pt x="129" y="260"/>
                      </a:cubicBezTo>
                      <a:cubicBezTo>
                        <a:pt x="55" y="260"/>
                        <a:pt x="0" y="205"/>
                        <a:pt x="0" y="130"/>
                      </a:cubicBezTo>
                      <a:cubicBezTo>
                        <a:pt x="0" y="64"/>
                        <a:pt x="55" y="0"/>
                        <a:pt x="129" y="0"/>
                      </a:cubicBezTo>
                      <a:cubicBezTo>
                        <a:pt x="205" y="0"/>
                        <a:pt x="260" y="64"/>
                        <a:pt x="260" y="1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8"/>
                <p:cNvSpPr/>
                <p:nvPr/>
              </p:nvSpPr>
              <p:spPr>
                <a:xfrm>
                  <a:off x="5275440" y="921960"/>
                  <a:ext cx="2024640" cy="1658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" h="4606" fill="none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249"/>
                        <a:pt x="0" y="1249"/>
                        <a:pt x="0" y="1249"/>
                      </a:cubicBezTo>
                      <a:cubicBezTo>
                        <a:pt x="4924" y="1249"/>
                        <a:pt x="4924" y="1249"/>
                        <a:pt x="4924" y="1249"/>
                      </a:cubicBezTo>
                      <a:cubicBezTo>
                        <a:pt x="5316" y="1249"/>
                        <a:pt x="5624" y="1566"/>
                        <a:pt x="5624" y="1948"/>
                      </a:cubicBezTo>
                      <a:cubicBezTo>
                        <a:pt x="5624" y="4606"/>
                        <a:pt x="5624" y="4606"/>
                        <a:pt x="5624" y="460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6825" tIns="51825" rIns="96825" bIns="51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7" name="Google Shape;217;p8"/>
              <p:cNvSpPr/>
              <p:nvPr/>
            </p:nvSpPr>
            <p:spPr>
              <a:xfrm>
                <a:off x="7516625" y="-717190"/>
                <a:ext cx="9360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0" extrusionOk="0">
                    <a:moveTo>
                      <a:pt x="260" y="130"/>
                    </a:moveTo>
                    <a:lnTo>
                      <a:pt x="260" y="130"/>
                    </a:lnTo>
                    <a:cubicBezTo>
                      <a:pt x="260" y="205"/>
                      <a:pt x="205" y="260"/>
                      <a:pt x="129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29" y="0"/>
                    </a:cubicBezTo>
                    <a:cubicBezTo>
                      <a:pt x="205" y="0"/>
                      <a:pt x="260" y="64"/>
                      <a:pt x="260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62465" y="4384685"/>
              <a:ext cx="93240" cy="661320"/>
              <a:chOff x="5433765" y="2597510"/>
              <a:chExt cx="93240" cy="66132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5433765" y="2597510"/>
                <a:ext cx="9324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60" extrusionOk="0">
                    <a:moveTo>
                      <a:pt x="259" y="130"/>
                    </a:moveTo>
                    <a:lnTo>
                      <a:pt x="259" y="130"/>
                    </a:lnTo>
                    <a:cubicBezTo>
                      <a:pt x="259" y="205"/>
                      <a:pt x="204" y="260"/>
                      <a:pt x="130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30" y="0"/>
                    </a:cubicBezTo>
                    <a:cubicBezTo>
                      <a:pt x="204" y="0"/>
                      <a:pt x="259" y="64"/>
                      <a:pt x="259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0" name="Google Shape;220;p8"/>
              <p:cNvCxnSpPr/>
              <p:nvPr/>
            </p:nvCxnSpPr>
            <p:spPr>
              <a:xfrm>
                <a:off x="5480385" y="2644310"/>
                <a:ext cx="0" cy="58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221" name="Google Shape;221;p8"/>
              <p:cNvSpPr/>
              <p:nvPr/>
            </p:nvSpPr>
            <p:spPr>
              <a:xfrm>
                <a:off x="5451945" y="3201590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84"/>
                    </a:moveTo>
                    <a:lnTo>
                      <a:pt x="158" y="84"/>
                    </a:lnTo>
                    <a:cubicBezTo>
                      <a:pt x="158" y="130"/>
                      <a:pt x="122" y="159"/>
                      <a:pt x="75" y="159"/>
                    </a:cubicBezTo>
                    <a:cubicBezTo>
                      <a:pt x="38" y="159"/>
                      <a:pt x="0" y="130"/>
                      <a:pt x="0" y="84"/>
                    </a:cubicBezTo>
                    <a:cubicBezTo>
                      <a:pt x="0" y="37"/>
                      <a:pt x="38" y="0"/>
                      <a:pt x="75" y="0"/>
                    </a:cubicBezTo>
                    <a:cubicBezTo>
                      <a:pt x="122" y="0"/>
                      <a:pt x="158" y="37"/>
                      <a:pt x="158" y="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2" name="Google Shape;222;p8"/>
            <p:cNvGrpSpPr/>
            <p:nvPr/>
          </p:nvGrpSpPr>
          <p:grpSpPr>
            <a:xfrm>
              <a:off x="62471" y="99234"/>
              <a:ext cx="93228" cy="93557"/>
              <a:chOff x="6269280" y="1002240"/>
              <a:chExt cx="130920" cy="131400"/>
            </a:xfrm>
          </p:grpSpPr>
          <p:cxnSp>
            <p:nvCxnSpPr>
              <p:cNvPr id="223" name="Google Shape;223;p8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71F4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224;p8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71F4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225" name="Google Shape;225;p8"/>
            <p:cNvSpPr/>
            <p:nvPr/>
          </p:nvSpPr>
          <p:spPr>
            <a:xfrm>
              <a:off x="8918025" y="77107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8975225" y="4944200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73000" y="1495675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28" name="Google Shape;228;p8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229" name="Google Shape;229;p8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31" name="Google Shape;23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rot="10800000" flipH="1">
            <a:off x="45850" y="68209"/>
            <a:ext cx="9030615" cy="5008541"/>
            <a:chOff x="45850" y="68209"/>
            <a:chExt cx="9030615" cy="5008541"/>
          </a:xfrm>
        </p:grpSpPr>
        <p:grpSp>
          <p:nvGrpSpPr>
            <p:cNvPr id="234" name="Google Shape;234;p9"/>
            <p:cNvGrpSpPr/>
            <p:nvPr/>
          </p:nvGrpSpPr>
          <p:grpSpPr>
            <a:xfrm>
              <a:off x="510235" y="68210"/>
              <a:ext cx="292320" cy="1796040"/>
              <a:chOff x="-1674265" y="921385"/>
              <a:chExt cx="292320" cy="1796040"/>
            </a:xfrm>
          </p:grpSpPr>
          <p:sp>
            <p:nvSpPr>
              <p:cNvPr id="235" name="Google Shape;235;p9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8" name="Google Shape;238;p9"/>
            <p:cNvGrpSpPr/>
            <p:nvPr/>
          </p:nvGrpSpPr>
          <p:grpSpPr>
            <a:xfrm rot="5400000">
              <a:off x="8032285" y="3353785"/>
              <a:ext cx="292320" cy="1796040"/>
              <a:chOff x="-1674265" y="921385"/>
              <a:chExt cx="292320" cy="1796040"/>
            </a:xfrm>
          </p:grpSpPr>
          <p:sp>
            <p:nvSpPr>
              <p:cNvPr id="239" name="Google Shape;239;p9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2" name="Google Shape;242;p9"/>
            <p:cNvSpPr/>
            <p:nvPr/>
          </p:nvSpPr>
          <p:spPr>
            <a:xfrm>
              <a:off x="6040185" y="50317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9004710" y="7401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45850" y="11742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5" name="Google Shape;245;p9"/>
            <p:cNvGrpSpPr/>
            <p:nvPr/>
          </p:nvGrpSpPr>
          <p:grpSpPr>
            <a:xfrm>
              <a:off x="2225046" y="68209"/>
              <a:ext cx="93228" cy="93557"/>
              <a:chOff x="6269280" y="1002240"/>
              <a:chExt cx="130920" cy="131400"/>
            </a:xfrm>
          </p:grpSpPr>
          <p:cxnSp>
            <p:nvCxnSpPr>
              <p:cNvPr id="246" name="Google Shape;246;p9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71F4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47" name="Google Shape;247;p9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71F4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grpSp>
          <p:nvGrpSpPr>
            <p:cNvPr id="248" name="Google Shape;248;p9"/>
            <p:cNvGrpSpPr/>
            <p:nvPr/>
          </p:nvGrpSpPr>
          <p:grpSpPr>
            <a:xfrm>
              <a:off x="8935371" y="4905609"/>
              <a:ext cx="93228" cy="93557"/>
              <a:chOff x="6269280" y="1002240"/>
              <a:chExt cx="130920" cy="131400"/>
            </a:xfrm>
          </p:grpSpPr>
          <p:cxnSp>
            <p:nvCxnSpPr>
              <p:cNvPr id="249" name="Google Shape;249;p9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71F4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50" name="Google Shape;250;p9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71F4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51" name="Google Shape;251;p9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252" name="Google Shape;252;p9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13"/>
          <p:cNvGrpSpPr/>
          <p:nvPr/>
        </p:nvGrpSpPr>
        <p:grpSpPr>
          <a:xfrm>
            <a:off x="45850" y="68209"/>
            <a:ext cx="9030615" cy="5008541"/>
            <a:chOff x="45850" y="68209"/>
            <a:chExt cx="9030615" cy="5008541"/>
          </a:xfrm>
        </p:grpSpPr>
        <p:grpSp>
          <p:nvGrpSpPr>
            <p:cNvPr id="286" name="Google Shape;286;p13"/>
            <p:cNvGrpSpPr/>
            <p:nvPr/>
          </p:nvGrpSpPr>
          <p:grpSpPr>
            <a:xfrm>
              <a:off x="510235" y="68210"/>
              <a:ext cx="292320" cy="1796040"/>
              <a:chOff x="-1674265" y="921385"/>
              <a:chExt cx="292320" cy="1796040"/>
            </a:xfrm>
          </p:grpSpPr>
          <p:sp>
            <p:nvSpPr>
              <p:cNvPr id="287" name="Google Shape;287;p13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13"/>
            <p:cNvGrpSpPr/>
            <p:nvPr/>
          </p:nvGrpSpPr>
          <p:grpSpPr>
            <a:xfrm rot="5400000">
              <a:off x="8032285" y="3353785"/>
              <a:ext cx="292320" cy="1796040"/>
              <a:chOff x="-1674265" y="921385"/>
              <a:chExt cx="292320" cy="1796040"/>
            </a:xfrm>
          </p:grpSpPr>
          <p:sp>
            <p:nvSpPr>
              <p:cNvPr id="291" name="Google Shape;291;p13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4" name="Google Shape;294;p13"/>
            <p:cNvSpPr/>
            <p:nvPr/>
          </p:nvSpPr>
          <p:spPr>
            <a:xfrm>
              <a:off x="6040185" y="50317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9004710" y="7401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45850" y="11742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7" name="Google Shape;297;p13"/>
            <p:cNvGrpSpPr/>
            <p:nvPr/>
          </p:nvGrpSpPr>
          <p:grpSpPr>
            <a:xfrm>
              <a:off x="2225046" y="68209"/>
              <a:ext cx="93228" cy="93557"/>
              <a:chOff x="6269280" y="1002240"/>
              <a:chExt cx="130920" cy="131400"/>
            </a:xfrm>
          </p:grpSpPr>
          <p:cxnSp>
            <p:nvCxnSpPr>
              <p:cNvPr id="298" name="Google Shape;298;p13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99" name="Google Shape;299;p13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grpSp>
          <p:nvGrpSpPr>
            <p:cNvPr id="300" name="Google Shape;300;p13"/>
            <p:cNvGrpSpPr/>
            <p:nvPr/>
          </p:nvGrpSpPr>
          <p:grpSpPr>
            <a:xfrm>
              <a:off x="8935371" y="4905609"/>
              <a:ext cx="93228" cy="93557"/>
              <a:chOff x="6269280" y="1002240"/>
              <a:chExt cx="130920" cy="131400"/>
            </a:xfrm>
          </p:grpSpPr>
          <p:cxnSp>
            <p:nvCxnSpPr>
              <p:cNvPr id="301" name="Google Shape;301;p13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02" name="Google Shape;302;p13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03" name="Google Shape;303;p13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304" name="Google Shape;304;p13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sp>
        <p:nvSpPr>
          <p:cNvPr id="306" name="Google Shape;306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291573"/>
            <a:ext cx="1041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title" idx="3" hasCustomPrompt="1"/>
          </p:nvPr>
        </p:nvSpPr>
        <p:spPr>
          <a:xfrm>
            <a:off x="3387187" y="1291578"/>
            <a:ext cx="1041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2432835"/>
            <a:ext cx="1041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5" hasCustomPrompt="1"/>
          </p:nvPr>
        </p:nvSpPr>
        <p:spPr>
          <a:xfrm>
            <a:off x="3387187" y="2432828"/>
            <a:ext cx="1041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574098"/>
            <a:ext cx="1041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2" name="Google Shape;312;p13"/>
          <p:cNvSpPr txBox="1">
            <a:spLocks noGrp="1"/>
          </p:cNvSpPr>
          <p:nvPr>
            <p:ph type="title" idx="7" hasCustomPrompt="1"/>
          </p:nvPr>
        </p:nvSpPr>
        <p:spPr>
          <a:xfrm>
            <a:off x="3387187" y="3574078"/>
            <a:ext cx="1041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3" name="Google Shape;313;p13"/>
          <p:cNvSpPr txBox="1">
            <a:spLocks noGrp="1"/>
          </p:cNvSpPr>
          <p:nvPr>
            <p:ph type="subTitle" idx="1"/>
          </p:nvPr>
        </p:nvSpPr>
        <p:spPr>
          <a:xfrm>
            <a:off x="713225" y="1864275"/>
            <a:ext cx="246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314" name="Google Shape;314;p13"/>
          <p:cNvSpPr txBox="1">
            <a:spLocks noGrp="1"/>
          </p:cNvSpPr>
          <p:nvPr>
            <p:ph type="subTitle" idx="8"/>
          </p:nvPr>
        </p:nvSpPr>
        <p:spPr>
          <a:xfrm>
            <a:off x="713225" y="3005538"/>
            <a:ext cx="246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315" name="Google Shape;315;p13"/>
          <p:cNvSpPr txBox="1">
            <a:spLocks noGrp="1"/>
          </p:cNvSpPr>
          <p:nvPr>
            <p:ph type="subTitle" idx="9"/>
          </p:nvPr>
        </p:nvSpPr>
        <p:spPr>
          <a:xfrm>
            <a:off x="713225" y="4146800"/>
            <a:ext cx="246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316" name="Google Shape;316;p13"/>
          <p:cNvSpPr txBox="1">
            <a:spLocks noGrp="1"/>
          </p:cNvSpPr>
          <p:nvPr>
            <p:ph type="subTitle" idx="13"/>
          </p:nvPr>
        </p:nvSpPr>
        <p:spPr>
          <a:xfrm>
            <a:off x="3387187" y="1864275"/>
            <a:ext cx="246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subTitle" idx="14"/>
          </p:nvPr>
        </p:nvSpPr>
        <p:spPr>
          <a:xfrm>
            <a:off x="3387187" y="3005525"/>
            <a:ext cx="246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318" name="Google Shape;318;p13"/>
          <p:cNvSpPr txBox="1">
            <a:spLocks noGrp="1"/>
          </p:cNvSpPr>
          <p:nvPr>
            <p:ph type="subTitle" idx="15"/>
          </p:nvPr>
        </p:nvSpPr>
        <p:spPr>
          <a:xfrm>
            <a:off x="3387187" y="4146775"/>
            <a:ext cx="246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15"/>
          <p:cNvGrpSpPr/>
          <p:nvPr/>
        </p:nvGrpSpPr>
        <p:grpSpPr>
          <a:xfrm rot="10800000">
            <a:off x="45850" y="68209"/>
            <a:ext cx="9030615" cy="5008540"/>
            <a:chOff x="45850" y="68210"/>
            <a:chExt cx="9030615" cy="5008540"/>
          </a:xfrm>
        </p:grpSpPr>
        <p:grpSp>
          <p:nvGrpSpPr>
            <p:cNvPr id="363" name="Google Shape;363;p15"/>
            <p:cNvGrpSpPr/>
            <p:nvPr/>
          </p:nvGrpSpPr>
          <p:grpSpPr>
            <a:xfrm>
              <a:off x="510235" y="68210"/>
              <a:ext cx="292320" cy="1796040"/>
              <a:chOff x="-1674265" y="921385"/>
              <a:chExt cx="292320" cy="1796040"/>
            </a:xfrm>
          </p:grpSpPr>
          <p:sp>
            <p:nvSpPr>
              <p:cNvPr id="364" name="Google Shape;364;p15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7" name="Google Shape;367;p15"/>
            <p:cNvGrpSpPr/>
            <p:nvPr/>
          </p:nvGrpSpPr>
          <p:grpSpPr>
            <a:xfrm rot="5400000">
              <a:off x="8032285" y="3353785"/>
              <a:ext cx="292320" cy="1796040"/>
              <a:chOff x="-1674265" y="921385"/>
              <a:chExt cx="292320" cy="1796040"/>
            </a:xfrm>
          </p:grpSpPr>
          <p:sp>
            <p:nvSpPr>
              <p:cNvPr id="368" name="Google Shape;368;p15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1" name="Google Shape;371;p15"/>
            <p:cNvSpPr/>
            <p:nvPr/>
          </p:nvSpPr>
          <p:spPr>
            <a:xfrm>
              <a:off x="6040185" y="50317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9004710" y="7401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45850" y="11742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4" name="Google Shape;374;p15"/>
            <p:cNvGrpSpPr/>
            <p:nvPr/>
          </p:nvGrpSpPr>
          <p:grpSpPr>
            <a:xfrm>
              <a:off x="8935371" y="4905609"/>
              <a:ext cx="93228" cy="93557"/>
              <a:chOff x="6269280" y="1002240"/>
              <a:chExt cx="130920" cy="131400"/>
            </a:xfrm>
          </p:grpSpPr>
          <p:cxnSp>
            <p:nvCxnSpPr>
              <p:cNvPr id="375" name="Google Shape;375;p15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76" name="Google Shape;376;p15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77" name="Google Shape;377;p15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378" name="Google Shape;378;p15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380" name="Google Shape;380;p15"/>
          <p:cNvSpPr txBox="1">
            <a:spLocks noGrp="1"/>
          </p:cNvSpPr>
          <p:nvPr>
            <p:ph type="title"/>
          </p:nvPr>
        </p:nvSpPr>
        <p:spPr>
          <a:xfrm>
            <a:off x="713225" y="3452000"/>
            <a:ext cx="43353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1"/>
          </p:nvPr>
        </p:nvSpPr>
        <p:spPr>
          <a:xfrm>
            <a:off x="713225" y="4028000"/>
            <a:ext cx="4335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>
            <a:spLocks noGrp="1"/>
          </p:cNvSpPr>
          <p:nvPr>
            <p:ph type="pic" idx="2"/>
          </p:nvPr>
        </p:nvSpPr>
        <p:spPr>
          <a:xfrm>
            <a:off x="713225" y="640750"/>
            <a:ext cx="2260200" cy="2399700"/>
          </a:xfrm>
          <a:prstGeom prst="rect">
            <a:avLst/>
          </a:prstGeom>
          <a:noFill/>
          <a:ln>
            <a:noFill/>
          </a:ln>
        </p:spPr>
      </p:sp>
      <p:sp>
        <p:nvSpPr>
          <p:cNvPr id="383" name="Google Shape;383;p15"/>
          <p:cNvSpPr>
            <a:spLocks noGrp="1"/>
          </p:cNvSpPr>
          <p:nvPr>
            <p:ph type="pic" idx="3"/>
          </p:nvPr>
        </p:nvSpPr>
        <p:spPr>
          <a:xfrm>
            <a:off x="3179234" y="640750"/>
            <a:ext cx="2260200" cy="23997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15"/>
          <p:cNvSpPr>
            <a:spLocks noGrp="1"/>
          </p:cNvSpPr>
          <p:nvPr>
            <p:ph type="pic" idx="4"/>
          </p:nvPr>
        </p:nvSpPr>
        <p:spPr>
          <a:xfrm flipH="1">
            <a:off x="5645275" y="640741"/>
            <a:ext cx="2785500" cy="38619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85" name="Google Shape;385;p15"/>
          <p:cNvGrpSpPr/>
          <p:nvPr/>
        </p:nvGrpSpPr>
        <p:grpSpPr>
          <a:xfrm>
            <a:off x="8514400" y="829596"/>
            <a:ext cx="289627" cy="579496"/>
            <a:chOff x="8359650" y="894371"/>
            <a:chExt cx="289627" cy="579496"/>
          </a:xfrm>
        </p:grpSpPr>
        <p:sp>
          <p:nvSpPr>
            <p:cNvPr id="386" name="Google Shape;386;p15"/>
            <p:cNvSpPr/>
            <p:nvPr/>
          </p:nvSpPr>
          <p:spPr>
            <a:xfrm>
              <a:off x="8418003" y="894371"/>
              <a:ext cx="208700" cy="208700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531" y="1448"/>
                  </a:moveTo>
                  <a:lnTo>
                    <a:pt x="531" y="1448"/>
                  </a:lnTo>
                  <a:cubicBezTo>
                    <a:pt x="937" y="1448"/>
                    <a:pt x="937" y="1448"/>
                    <a:pt x="937" y="1448"/>
                  </a:cubicBezTo>
                  <a:cubicBezTo>
                    <a:pt x="937" y="1209"/>
                    <a:pt x="937" y="1209"/>
                    <a:pt x="937" y="1209"/>
                  </a:cubicBezTo>
                  <a:lnTo>
                    <a:pt x="937" y="1209"/>
                  </a:lnTo>
                  <a:cubicBezTo>
                    <a:pt x="1104" y="1375"/>
                    <a:pt x="1104" y="1375"/>
                    <a:pt x="1104" y="1375"/>
                  </a:cubicBezTo>
                  <a:cubicBezTo>
                    <a:pt x="1385" y="1094"/>
                    <a:pt x="1385" y="1094"/>
                    <a:pt x="1385" y="1094"/>
                  </a:cubicBezTo>
                  <a:cubicBezTo>
                    <a:pt x="1219" y="927"/>
                    <a:pt x="1219" y="927"/>
                    <a:pt x="1219" y="927"/>
                  </a:cubicBezTo>
                  <a:lnTo>
                    <a:pt x="1219" y="917"/>
                  </a:lnTo>
                  <a:cubicBezTo>
                    <a:pt x="1448" y="917"/>
                    <a:pt x="1448" y="917"/>
                    <a:pt x="1448" y="917"/>
                  </a:cubicBezTo>
                  <a:cubicBezTo>
                    <a:pt x="1448" y="521"/>
                    <a:pt x="1448" y="521"/>
                    <a:pt x="1448" y="521"/>
                  </a:cubicBezTo>
                  <a:cubicBezTo>
                    <a:pt x="1219" y="521"/>
                    <a:pt x="1219" y="521"/>
                    <a:pt x="1219" y="521"/>
                  </a:cubicBezTo>
                  <a:lnTo>
                    <a:pt x="1219" y="511"/>
                  </a:lnTo>
                  <a:cubicBezTo>
                    <a:pt x="1375" y="354"/>
                    <a:pt x="1375" y="354"/>
                    <a:pt x="1375" y="354"/>
                  </a:cubicBezTo>
                  <a:cubicBezTo>
                    <a:pt x="1094" y="73"/>
                    <a:pt x="1094" y="73"/>
                    <a:pt x="1094" y="73"/>
                  </a:cubicBezTo>
                  <a:cubicBezTo>
                    <a:pt x="927" y="229"/>
                    <a:pt x="927" y="229"/>
                    <a:pt x="927" y="229"/>
                  </a:cubicBezTo>
                  <a:lnTo>
                    <a:pt x="916" y="229"/>
                  </a:lnTo>
                  <a:cubicBezTo>
                    <a:pt x="916" y="0"/>
                    <a:pt x="916" y="0"/>
                    <a:pt x="916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21" y="229"/>
                    <a:pt x="521" y="229"/>
                    <a:pt x="521" y="229"/>
                  </a:cubicBezTo>
                  <a:lnTo>
                    <a:pt x="510" y="240"/>
                  </a:lnTo>
                  <a:cubicBezTo>
                    <a:pt x="354" y="84"/>
                    <a:pt x="354" y="84"/>
                    <a:pt x="354" y="84"/>
                  </a:cubicBezTo>
                  <a:cubicBezTo>
                    <a:pt x="73" y="365"/>
                    <a:pt x="73" y="365"/>
                    <a:pt x="73" y="365"/>
                  </a:cubicBezTo>
                  <a:cubicBezTo>
                    <a:pt x="239" y="521"/>
                    <a:pt x="239" y="521"/>
                    <a:pt x="239" y="521"/>
                  </a:cubicBezTo>
                  <a:cubicBezTo>
                    <a:pt x="239" y="532"/>
                    <a:pt x="229" y="532"/>
                    <a:pt x="229" y="532"/>
                  </a:cubicBezTo>
                  <a:cubicBezTo>
                    <a:pt x="0" y="532"/>
                    <a:pt x="0" y="532"/>
                    <a:pt x="0" y="532"/>
                  </a:cubicBezTo>
                  <a:cubicBezTo>
                    <a:pt x="0" y="927"/>
                    <a:pt x="0" y="927"/>
                    <a:pt x="0" y="927"/>
                  </a:cubicBezTo>
                  <a:cubicBezTo>
                    <a:pt x="239" y="927"/>
                    <a:pt x="239" y="927"/>
                    <a:pt x="239" y="927"/>
                  </a:cubicBezTo>
                  <a:cubicBezTo>
                    <a:pt x="239" y="938"/>
                    <a:pt x="239" y="938"/>
                    <a:pt x="250" y="938"/>
                  </a:cubicBezTo>
                  <a:cubicBezTo>
                    <a:pt x="83" y="1104"/>
                    <a:pt x="83" y="1104"/>
                    <a:pt x="83" y="1104"/>
                  </a:cubicBezTo>
                  <a:cubicBezTo>
                    <a:pt x="364" y="1386"/>
                    <a:pt x="364" y="1386"/>
                    <a:pt x="364" y="1386"/>
                  </a:cubicBezTo>
                  <a:cubicBezTo>
                    <a:pt x="531" y="1209"/>
                    <a:pt x="531" y="1209"/>
                    <a:pt x="531" y="1209"/>
                  </a:cubicBezTo>
                  <a:lnTo>
                    <a:pt x="531" y="1209"/>
                  </a:lnTo>
                  <a:lnTo>
                    <a:pt x="531" y="1448"/>
                  </a:lnTo>
                  <a:moveTo>
                    <a:pt x="385" y="719"/>
                  </a:moveTo>
                  <a:lnTo>
                    <a:pt x="385" y="719"/>
                  </a:lnTo>
                  <a:cubicBezTo>
                    <a:pt x="385" y="532"/>
                    <a:pt x="541" y="375"/>
                    <a:pt x="729" y="375"/>
                  </a:cubicBezTo>
                  <a:cubicBezTo>
                    <a:pt x="916" y="375"/>
                    <a:pt x="1073" y="532"/>
                    <a:pt x="1073" y="719"/>
                  </a:cubicBezTo>
                  <a:cubicBezTo>
                    <a:pt x="1073" y="907"/>
                    <a:pt x="916" y="1063"/>
                    <a:pt x="729" y="1063"/>
                  </a:cubicBezTo>
                  <a:cubicBezTo>
                    <a:pt x="541" y="1063"/>
                    <a:pt x="385" y="907"/>
                    <a:pt x="385" y="7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8359650" y="13565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8591252" y="1274450"/>
              <a:ext cx="58025" cy="58025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5" y="112"/>
                  </a:moveTo>
                  <a:lnTo>
                    <a:pt x="55" y="112"/>
                  </a:lnTo>
                  <a:cubicBezTo>
                    <a:pt x="130" y="112"/>
                    <a:pt x="130" y="0"/>
                    <a:pt x="55" y="0"/>
                  </a:cubicBezTo>
                  <a:cubicBezTo>
                    <a:pt x="-19" y="0"/>
                    <a:pt x="-19" y="112"/>
                    <a:pt x="5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aheim"/>
              <a:buChar char="●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○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■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●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○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■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●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○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■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2" r:id="rId10"/>
    <p:sldLayoutId id="2147483663" r:id="rId11"/>
    <p:sldLayoutId id="2147483668" r:id="rId12"/>
    <p:sldLayoutId id="2147483669" r:id="rId13"/>
    <p:sldLayoutId id="214748367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8"/>
          <p:cNvSpPr txBox="1">
            <a:spLocks noGrp="1"/>
          </p:cNvSpPr>
          <p:nvPr>
            <p:ph type="subTitle" idx="1"/>
          </p:nvPr>
        </p:nvSpPr>
        <p:spPr>
          <a:xfrm>
            <a:off x="713225" y="3263724"/>
            <a:ext cx="2886236" cy="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cdm-8 project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made by </a:t>
            </a:r>
            <a:r>
              <a:rPr lang="en-US" dirty="0" err="1"/>
              <a:t>Martynov</a:t>
            </a:r>
            <a:r>
              <a:rPr lang="en-US" dirty="0"/>
              <a:t> B &amp; </a:t>
            </a:r>
            <a:r>
              <a:rPr lang="en-US" dirty="0" err="1"/>
              <a:t>Belov</a:t>
            </a:r>
            <a:r>
              <a:rPr lang="en-US" dirty="0"/>
              <a:t>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23217  </a:t>
            </a:r>
            <a:endParaRPr dirty="0"/>
          </a:p>
        </p:txBody>
      </p:sp>
      <p:grpSp>
        <p:nvGrpSpPr>
          <p:cNvPr id="761" name="Google Shape;761;p28"/>
          <p:cNvGrpSpPr/>
          <p:nvPr/>
        </p:nvGrpSpPr>
        <p:grpSpPr>
          <a:xfrm>
            <a:off x="4948841" y="1061564"/>
            <a:ext cx="3762242" cy="2742907"/>
            <a:chOff x="4723541" y="1234664"/>
            <a:chExt cx="3762242" cy="2742907"/>
          </a:xfrm>
        </p:grpSpPr>
        <p:grpSp>
          <p:nvGrpSpPr>
            <p:cNvPr id="762" name="Google Shape;762;p28"/>
            <p:cNvGrpSpPr/>
            <p:nvPr/>
          </p:nvGrpSpPr>
          <p:grpSpPr>
            <a:xfrm>
              <a:off x="5319243" y="2069389"/>
              <a:ext cx="2767776" cy="1616399"/>
              <a:chOff x="750630" y="1634493"/>
              <a:chExt cx="3209760" cy="1874520"/>
            </a:xfrm>
          </p:grpSpPr>
          <p:sp>
            <p:nvSpPr>
              <p:cNvPr id="763" name="Google Shape;763;p28"/>
              <p:cNvSpPr/>
              <p:nvPr/>
            </p:nvSpPr>
            <p:spPr>
              <a:xfrm>
                <a:off x="750630" y="1634493"/>
                <a:ext cx="3209760" cy="1874520"/>
              </a:xfrm>
              <a:custGeom>
                <a:avLst/>
                <a:gdLst/>
                <a:ahLst/>
                <a:cxnLst/>
                <a:rect l="l" t="t" r="r" b="b"/>
                <a:pathLst>
                  <a:path w="8916" h="5207" extrusionOk="0">
                    <a:moveTo>
                      <a:pt x="8718" y="5207"/>
                    </a:moveTo>
                    <a:lnTo>
                      <a:pt x="8718" y="5207"/>
                    </a:lnTo>
                    <a:cubicBezTo>
                      <a:pt x="198" y="5207"/>
                      <a:pt x="198" y="5207"/>
                      <a:pt x="198" y="5207"/>
                    </a:cubicBezTo>
                    <a:cubicBezTo>
                      <a:pt x="83" y="5207"/>
                      <a:pt x="0" y="5124"/>
                      <a:pt x="0" y="5020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94"/>
                      <a:pt x="83" y="0"/>
                      <a:pt x="198" y="0"/>
                    </a:cubicBezTo>
                    <a:cubicBezTo>
                      <a:pt x="8718" y="0"/>
                      <a:pt x="8718" y="0"/>
                      <a:pt x="8718" y="0"/>
                    </a:cubicBezTo>
                    <a:cubicBezTo>
                      <a:pt x="8822" y="0"/>
                      <a:pt x="8916" y="94"/>
                      <a:pt x="8916" y="198"/>
                    </a:cubicBezTo>
                    <a:cubicBezTo>
                      <a:pt x="8916" y="5020"/>
                      <a:pt x="8916" y="5020"/>
                      <a:pt x="8916" y="5020"/>
                    </a:cubicBezTo>
                    <a:cubicBezTo>
                      <a:pt x="8916" y="5124"/>
                      <a:pt x="8822" y="5207"/>
                      <a:pt x="8718" y="52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795630" y="1803332"/>
                <a:ext cx="3119760" cy="1653480"/>
              </a:xfrm>
              <a:custGeom>
                <a:avLst/>
                <a:gdLst/>
                <a:ahLst/>
                <a:cxnLst/>
                <a:rect l="l" t="t" r="r" b="b"/>
                <a:pathLst>
                  <a:path w="8666" h="4593" extrusionOk="0">
                    <a:moveTo>
                      <a:pt x="0" y="4478"/>
                    </a:moveTo>
                    <a:lnTo>
                      <a:pt x="0" y="4478"/>
                    </a:lnTo>
                    <a:cubicBezTo>
                      <a:pt x="0" y="114"/>
                      <a:pt x="0" y="114"/>
                      <a:pt x="0" y="114"/>
                    </a:cubicBezTo>
                    <a:cubicBezTo>
                      <a:pt x="0" y="42"/>
                      <a:pt x="52" y="0"/>
                      <a:pt x="114" y="0"/>
                    </a:cubicBezTo>
                    <a:cubicBezTo>
                      <a:pt x="8551" y="0"/>
                      <a:pt x="8551" y="0"/>
                      <a:pt x="8551" y="0"/>
                    </a:cubicBezTo>
                    <a:cubicBezTo>
                      <a:pt x="8613" y="0"/>
                      <a:pt x="8666" y="42"/>
                      <a:pt x="8666" y="114"/>
                    </a:cubicBezTo>
                    <a:cubicBezTo>
                      <a:pt x="8666" y="4478"/>
                      <a:pt x="8666" y="4478"/>
                      <a:pt x="8666" y="4478"/>
                    </a:cubicBezTo>
                    <a:cubicBezTo>
                      <a:pt x="8666" y="4541"/>
                      <a:pt x="8613" y="4593"/>
                      <a:pt x="8551" y="4593"/>
                    </a:cubicBezTo>
                    <a:cubicBezTo>
                      <a:pt x="114" y="4593"/>
                      <a:pt x="114" y="4593"/>
                      <a:pt x="114" y="4593"/>
                    </a:cubicBezTo>
                    <a:cubicBezTo>
                      <a:pt x="52" y="4593"/>
                      <a:pt x="0" y="4541"/>
                      <a:pt x="0" y="447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3813870" y="1679493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15"/>
                    </a:moveTo>
                    <a:lnTo>
                      <a:pt x="219" y="115"/>
                    </a:lnTo>
                    <a:cubicBezTo>
                      <a:pt x="219" y="177"/>
                      <a:pt x="167" y="219"/>
                      <a:pt x="104" y="219"/>
                    </a:cubicBezTo>
                    <a:cubicBezTo>
                      <a:pt x="42" y="219"/>
                      <a:pt x="0" y="177"/>
                      <a:pt x="0" y="115"/>
                    </a:cubicBezTo>
                    <a:cubicBezTo>
                      <a:pt x="0" y="52"/>
                      <a:pt x="42" y="0"/>
                      <a:pt x="104" y="0"/>
                    </a:cubicBezTo>
                    <a:cubicBezTo>
                      <a:pt x="167" y="0"/>
                      <a:pt x="219" y="52"/>
                      <a:pt x="219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3678870" y="1679493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15"/>
                    </a:moveTo>
                    <a:lnTo>
                      <a:pt x="219" y="115"/>
                    </a:lnTo>
                    <a:cubicBezTo>
                      <a:pt x="219" y="177"/>
                      <a:pt x="177" y="219"/>
                      <a:pt x="115" y="219"/>
                    </a:cubicBezTo>
                    <a:cubicBezTo>
                      <a:pt x="52" y="219"/>
                      <a:pt x="0" y="177"/>
                      <a:pt x="0" y="115"/>
                    </a:cubicBezTo>
                    <a:cubicBezTo>
                      <a:pt x="0" y="52"/>
                      <a:pt x="52" y="0"/>
                      <a:pt x="115" y="0"/>
                    </a:cubicBezTo>
                    <a:cubicBezTo>
                      <a:pt x="177" y="0"/>
                      <a:pt x="219" y="52"/>
                      <a:pt x="219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3543870" y="1679493"/>
                <a:ext cx="824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19" extrusionOk="0">
                    <a:moveTo>
                      <a:pt x="229" y="115"/>
                    </a:moveTo>
                    <a:lnTo>
                      <a:pt x="229" y="115"/>
                    </a:lnTo>
                    <a:cubicBezTo>
                      <a:pt x="229" y="177"/>
                      <a:pt x="177" y="219"/>
                      <a:pt x="115" y="219"/>
                    </a:cubicBezTo>
                    <a:cubicBezTo>
                      <a:pt x="52" y="219"/>
                      <a:pt x="0" y="177"/>
                      <a:pt x="0" y="115"/>
                    </a:cubicBezTo>
                    <a:cubicBezTo>
                      <a:pt x="0" y="52"/>
                      <a:pt x="52" y="0"/>
                      <a:pt x="115" y="0"/>
                    </a:cubicBezTo>
                    <a:cubicBezTo>
                      <a:pt x="177" y="0"/>
                      <a:pt x="229" y="52"/>
                      <a:pt x="229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1013070" y="2031933"/>
                <a:ext cx="1188360" cy="851040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2364" extrusionOk="0">
                    <a:moveTo>
                      <a:pt x="3301" y="2364"/>
                    </a:moveTo>
                    <a:lnTo>
                      <a:pt x="0" y="2364"/>
                    </a:lnTo>
                    <a:lnTo>
                      <a:pt x="0" y="0"/>
                    </a:lnTo>
                    <a:lnTo>
                      <a:pt x="3301" y="0"/>
                    </a:lnTo>
                    <a:lnTo>
                      <a:pt x="3301" y="23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1087950" y="2200773"/>
                <a:ext cx="1034640" cy="610920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1697" extrusionOk="0">
                    <a:moveTo>
                      <a:pt x="2874" y="1697"/>
                    </a:moveTo>
                    <a:lnTo>
                      <a:pt x="0" y="1697"/>
                    </a:lnTo>
                    <a:lnTo>
                      <a:pt x="907" y="0"/>
                    </a:lnTo>
                    <a:lnTo>
                      <a:pt x="1594" y="1167"/>
                    </a:lnTo>
                    <a:lnTo>
                      <a:pt x="2051" y="677"/>
                    </a:lnTo>
                    <a:lnTo>
                      <a:pt x="2874" y="169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4750" tIns="59750" rIns="104750" bIns="59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1609230" y="2133453"/>
                <a:ext cx="198360" cy="20232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562" extrusionOk="0">
                    <a:moveTo>
                      <a:pt x="551" y="281"/>
                    </a:moveTo>
                    <a:lnTo>
                      <a:pt x="551" y="281"/>
                    </a:lnTo>
                    <a:cubicBezTo>
                      <a:pt x="551" y="427"/>
                      <a:pt x="426" y="562"/>
                      <a:pt x="270" y="562"/>
                    </a:cubicBezTo>
                    <a:cubicBezTo>
                      <a:pt x="125" y="562"/>
                      <a:pt x="0" y="427"/>
                      <a:pt x="0" y="281"/>
                    </a:cubicBezTo>
                    <a:cubicBezTo>
                      <a:pt x="0" y="125"/>
                      <a:pt x="125" y="0"/>
                      <a:pt x="270" y="0"/>
                    </a:cubicBezTo>
                    <a:cubicBezTo>
                      <a:pt x="426" y="0"/>
                      <a:pt x="551" y="125"/>
                      <a:pt x="551" y="28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4750" tIns="59750" rIns="104750" bIns="59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336430" y="1908453"/>
                <a:ext cx="1477440" cy="90000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250" extrusionOk="0">
                    <a:moveTo>
                      <a:pt x="4104" y="250"/>
                    </a:moveTo>
                    <a:lnTo>
                      <a:pt x="0" y="250"/>
                    </a:lnTo>
                    <a:lnTo>
                      <a:pt x="0" y="0"/>
                    </a:lnTo>
                    <a:lnTo>
                      <a:pt x="4104" y="0"/>
                    </a:lnTo>
                    <a:lnTo>
                      <a:pt x="4104" y="25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2336430" y="2073333"/>
                <a:ext cx="42372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125" extrusionOk="0">
                    <a:moveTo>
                      <a:pt x="1177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1177" y="0"/>
                    </a:lnTo>
                    <a:lnTo>
                      <a:pt x="1177" y="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2816310" y="2073333"/>
                <a:ext cx="17280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25" extrusionOk="0">
                    <a:moveTo>
                      <a:pt x="480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480" y="0"/>
                    </a:lnTo>
                    <a:lnTo>
                      <a:pt x="480" y="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3056430" y="2073333"/>
                <a:ext cx="45396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5" extrusionOk="0">
                    <a:moveTo>
                      <a:pt x="1261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1261" y="0"/>
                    </a:lnTo>
                    <a:lnTo>
                      <a:pt x="1261" y="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3543870" y="2073333"/>
                <a:ext cx="27000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25" extrusionOk="0">
                    <a:moveTo>
                      <a:pt x="750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750" y="0"/>
                    </a:lnTo>
                    <a:lnTo>
                      <a:pt x="750" y="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2336430" y="2185653"/>
                <a:ext cx="558720" cy="4896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36" extrusionOk="0">
                    <a:moveTo>
                      <a:pt x="1552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1552" y="0"/>
                    </a:lnTo>
                    <a:lnTo>
                      <a:pt x="1552" y="1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3950" rIns="90000" bIns="3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2958870" y="2185653"/>
                <a:ext cx="217440" cy="4896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136" extrusionOk="0">
                    <a:moveTo>
                      <a:pt x="604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604" y="0"/>
                    </a:lnTo>
                    <a:lnTo>
                      <a:pt x="604" y="1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3950" rIns="90000" bIns="3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3225270" y="2185653"/>
                <a:ext cx="217440" cy="4896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136" extrusionOk="0">
                    <a:moveTo>
                      <a:pt x="604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604" y="0"/>
                    </a:lnTo>
                    <a:lnTo>
                      <a:pt x="604" y="1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3950" rIns="90000" bIns="3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3476550" y="2185653"/>
                <a:ext cx="277560" cy="4896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136" extrusionOk="0">
                    <a:moveTo>
                      <a:pt x="771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771" y="0"/>
                    </a:lnTo>
                    <a:lnTo>
                      <a:pt x="771" y="1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3950" rIns="90000" bIns="3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2336430" y="2301933"/>
                <a:ext cx="15372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25" extrusionOk="0">
                    <a:moveTo>
                      <a:pt x="427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427" y="0"/>
                    </a:lnTo>
                    <a:lnTo>
                      <a:pt x="427" y="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3067590" y="2301933"/>
                <a:ext cx="27756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125" extrusionOk="0">
                    <a:moveTo>
                      <a:pt x="771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771" y="0"/>
                    </a:lnTo>
                    <a:lnTo>
                      <a:pt x="771" y="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2527590" y="2301933"/>
                <a:ext cx="49140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25" extrusionOk="0">
                    <a:moveTo>
                      <a:pt x="1365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1365" y="0"/>
                    </a:lnTo>
                    <a:lnTo>
                      <a:pt x="1365" y="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2336430" y="2414613"/>
                <a:ext cx="35244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979" h="125" extrusionOk="0">
                    <a:moveTo>
                      <a:pt x="979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979" y="0"/>
                    </a:lnTo>
                    <a:lnTo>
                      <a:pt x="979" y="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2748990" y="2414613"/>
                <a:ext cx="11988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25" extrusionOk="0">
                    <a:moveTo>
                      <a:pt x="333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333" y="0"/>
                    </a:lnTo>
                    <a:lnTo>
                      <a:pt x="333" y="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2921430" y="2414613"/>
                <a:ext cx="23256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25" extrusionOk="0">
                    <a:moveTo>
                      <a:pt x="646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646" y="0"/>
                    </a:lnTo>
                    <a:lnTo>
                      <a:pt x="646" y="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2336430" y="2526933"/>
                <a:ext cx="13500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25" extrusionOk="0">
                    <a:moveTo>
                      <a:pt x="375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375" y="0"/>
                    </a:lnTo>
                    <a:lnTo>
                      <a:pt x="375" y="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2520390" y="2526933"/>
                <a:ext cx="29592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25" extrusionOk="0">
                    <a:moveTo>
                      <a:pt x="822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822" y="0"/>
                    </a:lnTo>
                    <a:lnTo>
                      <a:pt x="822" y="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878070" y="2972973"/>
                <a:ext cx="1323360" cy="39384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1094" extrusionOk="0">
                    <a:moveTo>
                      <a:pt x="3676" y="1094"/>
                    </a:moveTo>
                    <a:lnTo>
                      <a:pt x="0" y="1094"/>
                    </a:lnTo>
                    <a:lnTo>
                      <a:pt x="0" y="0"/>
                    </a:lnTo>
                    <a:lnTo>
                      <a:pt x="3676" y="0"/>
                    </a:lnTo>
                    <a:lnTo>
                      <a:pt x="3676" y="10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911910" y="2999253"/>
                <a:ext cx="251280" cy="23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46" extrusionOk="0">
                    <a:moveTo>
                      <a:pt x="698" y="646"/>
                    </a:moveTo>
                    <a:lnTo>
                      <a:pt x="0" y="646"/>
                    </a:lnTo>
                    <a:lnTo>
                      <a:pt x="0" y="0"/>
                    </a:lnTo>
                    <a:lnTo>
                      <a:pt x="698" y="0"/>
                    </a:lnTo>
                    <a:lnTo>
                      <a:pt x="698" y="6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911910" y="3265292"/>
                <a:ext cx="251280" cy="7128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8" extrusionOk="0">
                    <a:moveTo>
                      <a:pt x="698" y="198"/>
                    </a:moveTo>
                    <a:lnTo>
                      <a:pt x="0" y="198"/>
                    </a:lnTo>
                    <a:lnTo>
                      <a:pt x="0" y="0"/>
                    </a:lnTo>
                    <a:lnTo>
                      <a:pt x="698" y="0"/>
                    </a:lnTo>
                    <a:lnTo>
                      <a:pt x="698" y="19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6275" rIns="90000" bIns="26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1230510" y="3104013"/>
                <a:ext cx="251280" cy="23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46" extrusionOk="0">
                    <a:moveTo>
                      <a:pt x="0" y="0"/>
                    </a:moveTo>
                    <a:lnTo>
                      <a:pt x="698" y="0"/>
                    </a:lnTo>
                    <a:lnTo>
                      <a:pt x="698" y="646"/>
                    </a:lnTo>
                    <a:lnTo>
                      <a:pt x="0" y="6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1230510" y="2999253"/>
                <a:ext cx="25128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87" extrusionOk="0">
                    <a:moveTo>
                      <a:pt x="0" y="0"/>
                    </a:moveTo>
                    <a:lnTo>
                      <a:pt x="698" y="0"/>
                    </a:lnTo>
                    <a:lnTo>
                      <a:pt x="698" y="187"/>
                    </a:lnTo>
                    <a:lnTo>
                      <a:pt x="0" y="1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8"/>
              <p:cNvSpPr/>
              <p:nvPr/>
            </p:nvSpPr>
            <p:spPr>
              <a:xfrm>
                <a:off x="1575750" y="2999253"/>
                <a:ext cx="250560" cy="23256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46" extrusionOk="0">
                    <a:moveTo>
                      <a:pt x="696" y="646"/>
                    </a:moveTo>
                    <a:lnTo>
                      <a:pt x="0" y="646"/>
                    </a:lnTo>
                    <a:lnTo>
                      <a:pt x="0" y="0"/>
                    </a:lnTo>
                    <a:lnTo>
                      <a:pt x="696" y="0"/>
                    </a:lnTo>
                    <a:lnTo>
                      <a:pt x="696" y="6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28"/>
              <p:cNvSpPr/>
              <p:nvPr/>
            </p:nvSpPr>
            <p:spPr>
              <a:xfrm>
                <a:off x="1575750" y="3265292"/>
                <a:ext cx="250560" cy="7128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98" extrusionOk="0">
                    <a:moveTo>
                      <a:pt x="696" y="198"/>
                    </a:moveTo>
                    <a:lnTo>
                      <a:pt x="0" y="198"/>
                    </a:lnTo>
                    <a:lnTo>
                      <a:pt x="0" y="0"/>
                    </a:lnTo>
                    <a:lnTo>
                      <a:pt x="696" y="0"/>
                    </a:lnTo>
                    <a:lnTo>
                      <a:pt x="696" y="19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6275" rIns="90000" bIns="26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1897590" y="3104013"/>
                <a:ext cx="251280" cy="23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46" extrusionOk="0">
                    <a:moveTo>
                      <a:pt x="0" y="0"/>
                    </a:moveTo>
                    <a:lnTo>
                      <a:pt x="698" y="0"/>
                    </a:lnTo>
                    <a:lnTo>
                      <a:pt x="698" y="646"/>
                    </a:lnTo>
                    <a:lnTo>
                      <a:pt x="0" y="6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1897590" y="2999253"/>
                <a:ext cx="25128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87" extrusionOk="0">
                    <a:moveTo>
                      <a:pt x="0" y="0"/>
                    </a:moveTo>
                    <a:lnTo>
                      <a:pt x="698" y="0"/>
                    </a:lnTo>
                    <a:lnTo>
                      <a:pt x="698" y="187"/>
                    </a:lnTo>
                    <a:lnTo>
                      <a:pt x="0" y="1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8"/>
              <p:cNvSpPr/>
              <p:nvPr/>
            </p:nvSpPr>
            <p:spPr>
              <a:xfrm>
                <a:off x="2336425" y="2751925"/>
                <a:ext cx="199199" cy="573499"/>
              </a:xfrm>
              <a:custGeom>
                <a:avLst/>
                <a:gdLst/>
                <a:ahLst/>
                <a:cxnLst/>
                <a:rect l="l" t="t" r="r" b="b"/>
                <a:pathLst>
                  <a:path w="521" h="1500" extrusionOk="0">
                    <a:moveTo>
                      <a:pt x="521" y="1500"/>
                    </a:moveTo>
                    <a:lnTo>
                      <a:pt x="0" y="1500"/>
                    </a:lnTo>
                    <a:lnTo>
                      <a:pt x="0" y="0"/>
                    </a:lnTo>
                    <a:lnTo>
                      <a:pt x="521" y="0"/>
                    </a:lnTo>
                    <a:lnTo>
                      <a:pt x="521" y="15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8"/>
              <p:cNvSpPr/>
              <p:nvPr/>
            </p:nvSpPr>
            <p:spPr>
              <a:xfrm>
                <a:off x="2834230" y="2751925"/>
                <a:ext cx="960056" cy="573499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1500" extrusionOk="0">
                    <a:moveTo>
                      <a:pt x="2511" y="1500"/>
                    </a:moveTo>
                    <a:lnTo>
                      <a:pt x="0" y="1500"/>
                    </a:lnTo>
                    <a:lnTo>
                      <a:pt x="0" y="0"/>
                    </a:lnTo>
                    <a:lnTo>
                      <a:pt x="2511" y="0"/>
                    </a:lnTo>
                    <a:lnTo>
                      <a:pt x="2511" y="1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8"/>
              <p:cNvSpPr/>
              <p:nvPr/>
            </p:nvSpPr>
            <p:spPr>
              <a:xfrm>
                <a:off x="2882022" y="2779835"/>
                <a:ext cx="864471" cy="59644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156" extrusionOk="0">
                    <a:moveTo>
                      <a:pt x="2261" y="156"/>
                    </a:moveTo>
                    <a:lnTo>
                      <a:pt x="0" y="156"/>
                    </a:lnTo>
                    <a:lnTo>
                      <a:pt x="0" y="0"/>
                    </a:lnTo>
                    <a:lnTo>
                      <a:pt x="2261" y="0"/>
                    </a:lnTo>
                    <a:lnTo>
                      <a:pt x="2261" y="1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1150" rIns="90000" bIns="11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8"/>
              <p:cNvSpPr/>
              <p:nvPr/>
            </p:nvSpPr>
            <p:spPr>
              <a:xfrm>
                <a:off x="2882022" y="2875419"/>
                <a:ext cx="864471" cy="27910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73" extrusionOk="0">
                    <a:moveTo>
                      <a:pt x="2261" y="73"/>
                    </a:moveTo>
                    <a:lnTo>
                      <a:pt x="0" y="73"/>
                    </a:lnTo>
                    <a:lnTo>
                      <a:pt x="0" y="0"/>
                    </a:lnTo>
                    <a:lnTo>
                      <a:pt x="2261" y="0"/>
                    </a:lnTo>
                    <a:lnTo>
                      <a:pt x="2261" y="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8"/>
              <p:cNvSpPr/>
              <p:nvPr/>
            </p:nvSpPr>
            <p:spPr>
              <a:xfrm>
                <a:off x="2575387" y="2875419"/>
                <a:ext cx="199199" cy="6767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177" extrusionOk="0">
                    <a:moveTo>
                      <a:pt x="521" y="177"/>
                    </a:moveTo>
                    <a:lnTo>
                      <a:pt x="0" y="177"/>
                    </a:lnTo>
                    <a:lnTo>
                      <a:pt x="0" y="0"/>
                    </a:lnTo>
                    <a:lnTo>
                      <a:pt x="521" y="0"/>
                    </a:lnTo>
                    <a:lnTo>
                      <a:pt x="521" y="17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18700" rIns="90000" bIns="18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882022" y="2931240"/>
                <a:ext cx="187347" cy="350217"/>
              </a:xfrm>
              <a:custGeom>
                <a:avLst/>
                <a:gdLst/>
                <a:ahLst/>
                <a:cxnLst/>
                <a:rect l="l" t="t" r="r" b="b"/>
                <a:pathLst>
                  <a:path w="490" h="916" extrusionOk="0">
                    <a:moveTo>
                      <a:pt x="490" y="916"/>
                    </a:moveTo>
                    <a:lnTo>
                      <a:pt x="0" y="916"/>
                    </a:lnTo>
                    <a:lnTo>
                      <a:pt x="0" y="0"/>
                    </a:lnTo>
                    <a:lnTo>
                      <a:pt x="490" y="0"/>
                    </a:lnTo>
                    <a:lnTo>
                      <a:pt x="490" y="9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28"/>
              <p:cNvSpPr/>
              <p:nvPr/>
            </p:nvSpPr>
            <p:spPr>
              <a:xfrm>
                <a:off x="3340064" y="2931240"/>
                <a:ext cx="187347" cy="350217"/>
              </a:xfrm>
              <a:custGeom>
                <a:avLst/>
                <a:gdLst/>
                <a:ahLst/>
                <a:cxnLst/>
                <a:rect l="l" t="t" r="r" b="b"/>
                <a:pathLst>
                  <a:path w="490" h="916" extrusionOk="0">
                    <a:moveTo>
                      <a:pt x="490" y="916"/>
                    </a:moveTo>
                    <a:lnTo>
                      <a:pt x="0" y="916"/>
                    </a:lnTo>
                    <a:lnTo>
                      <a:pt x="0" y="0"/>
                    </a:lnTo>
                    <a:lnTo>
                      <a:pt x="490" y="0"/>
                    </a:lnTo>
                    <a:lnTo>
                      <a:pt x="490" y="9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28"/>
              <p:cNvSpPr/>
              <p:nvPr/>
            </p:nvSpPr>
            <p:spPr>
              <a:xfrm>
                <a:off x="3109131" y="2923211"/>
                <a:ext cx="203023" cy="366275"/>
              </a:xfrm>
              <a:custGeom>
                <a:avLst/>
                <a:gdLst/>
                <a:ahLst/>
                <a:cxnLst/>
                <a:rect l="l" t="t" r="r" b="b"/>
                <a:pathLst>
                  <a:path w="531" h="958" extrusionOk="0">
                    <a:moveTo>
                      <a:pt x="531" y="958"/>
                    </a:moveTo>
                    <a:lnTo>
                      <a:pt x="0" y="958"/>
                    </a:lnTo>
                    <a:lnTo>
                      <a:pt x="0" y="0"/>
                    </a:lnTo>
                    <a:lnTo>
                      <a:pt x="531" y="0"/>
                    </a:lnTo>
                    <a:lnTo>
                      <a:pt x="531" y="958"/>
                    </a:lnTo>
                    <a:moveTo>
                      <a:pt x="42" y="917"/>
                    </a:moveTo>
                    <a:lnTo>
                      <a:pt x="490" y="917"/>
                    </a:lnTo>
                    <a:lnTo>
                      <a:pt x="490" y="42"/>
                    </a:lnTo>
                    <a:lnTo>
                      <a:pt x="42" y="42"/>
                    </a:lnTo>
                    <a:lnTo>
                      <a:pt x="42" y="91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3555320" y="2923211"/>
                <a:ext cx="199199" cy="3662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958" extrusionOk="0">
                    <a:moveTo>
                      <a:pt x="521" y="958"/>
                    </a:moveTo>
                    <a:lnTo>
                      <a:pt x="0" y="958"/>
                    </a:lnTo>
                    <a:lnTo>
                      <a:pt x="0" y="0"/>
                    </a:lnTo>
                    <a:lnTo>
                      <a:pt x="521" y="0"/>
                    </a:lnTo>
                    <a:lnTo>
                      <a:pt x="521" y="958"/>
                    </a:lnTo>
                    <a:moveTo>
                      <a:pt x="41" y="917"/>
                    </a:moveTo>
                    <a:lnTo>
                      <a:pt x="479" y="917"/>
                    </a:lnTo>
                    <a:lnTo>
                      <a:pt x="479" y="42"/>
                    </a:lnTo>
                    <a:lnTo>
                      <a:pt x="41" y="42"/>
                    </a:lnTo>
                    <a:lnTo>
                      <a:pt x="41" y="91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2575387" y="2998913"/>
                <a:ext cx="199199" cy="6767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177" extrusionOk="0">
                    <a:moveTo>
                      <a:pt x="521" y="177"/>
                    </a:moveTo>
                    <a:lnTo>
                      <a:pt x="0" y="177"/>
                    </a:lnTo>
                    <a:lnTo>
                      <a:pt x="0" y="0"/>
                    </a:lnTo>
                    <a:lnTo>
                      <a:pt x="521" y="0"/>
                    </a:lnTo>
                    <a:lnTo>
                      <a:pt x="521" y="17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18700" rIns="90000" bIns="18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2575387" y="3122407"/>
                <a:ext cx="199199" cy="71496"/>
              </a:xfrm>
              <a:custGeom>
                <a:avLst/>
                <a:gdLst/>
                <a:ahLst/>
                <a:cxnLst/>
                <a:rect l="l" t="t" r="r" b="b"/>
                <a:pathLst>
                  <a:path w="521" h="187" extrusionOk="0">
                    <a:moveTo>
                      <a:pt x="521" y="187"/>
                    </a:moveTo>
                    <a:lnTo>
                      <a:pt x="0" y="187"/>
                    </a:lnTo>
                    <a:lnTo>
                      <a:pt x="0" y="0"/>
                    </a:lnTo>
                    <a:lnTo>
                      <a:pt x="521" y="0"/>
                    </a:lnTo>
                    <a:lnTo>
                      <a:pt x="521" y="1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575387" y="3249724"/>
                <a:ext cx="199199" cy="6767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177" extrusionOk="0">
                    <a:moveTo>
                      <a:pt x="521" y="177"/>
                    </a:moveTo>
                    <a:lnTo>
                      <a:pt x="0" y="177"/>
                    </a:lnTo>
                    <a:lnTo>
                      <a:pt x="0" y="0"/>
                    </a:lnTo>
                    <a:lnTo>
                      <a:pt x="521" y="0"/>
                    </a:lnTo>
                    <a:lnTo>
                      <a:pt x="521" y="17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18700" rIns="90000" bIns="18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28"/>
              <p:cNvSpPr/>
              <p:nvPr/>
            </p:nvSpPr>
            <p:spPr>
              <a:xfrm>
                <a:off x="2085150" y="2429373"/>
                <a:ext cx="195120" cy="19512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2" extrusionOk="0">
                    <a:moveTo>
                      <a:pt x="417" y="105"/>
                    </a:moveTo>
                    <a:lnTo>
                      <a:pt x="209" y="53"/>
                    </a:lnTo>
                    <a:lnTo>
                      <a:pt x="0" y="0"/>
                    </a:lnTo>
                    <a:lnTo>
                      <a:pt x="52" y="209"/>
                    </a:lnTo>
                    <a:lnTo>
                      <a:pt x="104" y="417"/>
                    </a:lnTo>
                    <a:lnTo>
                      <a:pt x="229" y="303"/>
                    </a:lnTo>
                    <a:lnTo>
                      <a:pt x="469" y="542"/>
                    </a:lnTo>
                    <a:lnTo>
                      <a:pt x="542" y="469"/>
                    </a:lnTo>
                    <a:lnTo>
                      <a:pt x="302" y="230"/>
                    </a:lnTo>
                    <a:lnTo>
                      <a:pt x="417" y="1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0" name="Google Shape;810;p28"/>
            <p:cNvSpPr/>
            <p:nvPr/>
          </p:nvSpPr>
          <p:spPr>
            <a:xfrm>
              <a:off x="7873111" y="1591910"/>
              <a:ext cx="316959" cy="316959"/>
            </a:xfrm>
            <a:custGeom>
              <a:avLst/>
              <a:gdLst/>
              <a:ahLst/>
              <a:cxnLst/>
              <a:rect l="l" t="t" r="r" b="b"/>
              <a:pathLst>
                <a:path w="1875" h="1875" extrusionOk="0">
                  <a:moveTo>
                    <a:pt x="1854" y="687"/>
                  </a:moveTo>
                  <a:lnTo>
                    <a:pt x="1854" y="687"/>
                  </a:lnTo>
                  <a:cubicBezTo>
                    <a:pt x="1563" y="687"/>
                    <a:pt x="1563" y="687"/>
                    <a:pt x="1563" y="687"/>
                  </a:cubicBezTo>
                  <a:cubicBezTo>
                    <a:pt x="1771" y="479"/>
                    <a:pt x="1771" y="479"/>
                    <a:pt x="1771" y="479"/>
                  </a:cubicBezTo>
                  <a:cubicBezTo>
                    <a:pt x="1771" y="469"/>
                    <a:pt x="1771" y="458"/>
                    <a:pt x="1771" y="448"/>
                  </a:cubicBezTo>
                  <a:cubicBezTo>
                    <a:pt x="1427" y="114"/>
                    <a:pt x="1427" y="114"/>
                    <a:pt x="1427" y="114"/>
                  </a:cubicBezTo>
                  <a:cubicBezTo>
                    <a:pt x="1427" y="104"/>
                    <a:pt x="1406" y="104"/>
                    <a:pt x="1406" y="114"/>
                  </a:cubicBezTo>
                  <a:cubicBezTo>
                    <a:pt x="1198" y="323"/>
                    <a:pt x="1198" y="323"/>
                    <a:pt x="1198" y="323"/>
                  </a:cubicBezTo>
                  <a:cubicBezTo>
                    <a:pt x="1198" y="21"/>
                    <a:pt x="1198" y="21"/>
                    <a:pt x="1198" y="21"/>
                  </a:cubicBezTo>
                  <a:cubicBezTo>
                    <a:pt x="1198" y="10"/>
                    <a:pt x="1188" y="0"/>
                    <a:pt x="1177" y="0"/>
                  </a:cubicBezTo>
                  <a:cubicBezTo>
                    <a:pt x="698" y="0"/>
                    <a:pt x="698" y="0"/>
                    <a:pt x="698" y="0"/>
                  </a:cubicBezTo>
                  <a:cubicBezTo>
                    <a:pt x="688" y="0"/>
                    <a:pt x="677" y="10"/>
                    <a:pt x="677" y="21"/>
                  </a:cubicBezTo>
                  <a:cubicBezTo>
                    <a:pt x="677" y="312"/>
                    <a:pt x="677" y="312"/>
                    <a:pt x="677" y="312"/>
                  </a:cubicBezTo>
                  <a:cubicBezTo>
                    <a:pt x="469" y="104"/>
                    <a:pt x="469" y="104"/>
                    <a:pt x="469" y="104"/>
                  </a:cubicBezTo>
                  <a:cubicBezTo>
                    <a:pt x="458" y="104"/>
                    <a:pt x="448" y="104"/>
                    <a:pt x="448" y="104"/>
                  </a:cubicBezTo>
                  <a:cubicBezTo>
                    <a:pt x="104" y="448"/>
                    <a:pt x="104" y="448"/>
                    <a:pt x="104" y="448"/>
                  </a:cubicBezTo>
                  <a:cubicBezTo>
                    <a:pt x="94" y="448"/>
                    <a:pt x="94" y="469"/>
                    <a:pt x="104" y="469"/>
                  </a:cubicBezTo>
                  <a:cubicBezTo>
                    <a:pt x="313" y="677"/>
                    <a:pt x="313" y="677"/>
                    <a:pt x="313" y="677"/>
                  </a:cubicBezTo>
                  <a:cubicBezTo>
                    <a:pt x="21" y="677"/>
                    <a:pt x="21" y="677"/>
                    <a:pt x="21" y="677"/>
                  </a:cubicBezTo>
                  <a:cubicBezTo>
                    <a:pt x="10" y="677"/>
                    <a:pt x="0" y="687"/>
                    <a:pt x="0" y="698"/>
                  </a:cubicBezTo>
                  <a:cubicBezTo>
                    <a:pt x="0" y="1177"/>
                    <a:pt x="0" y="1177"/>
                    <a:pt x="0" y="1177"/>
                  </a:cubicBezTo>
                  <a:cubicBezTo>
                    <a:pt x="0" y="1187"/>
                    <a:pt x="10" y="1198"/>
                    <a:pt x="21" y="1198"/>
                  </a:cubicBezTo>
                  <a:cubicBezTo>
                    <a:pt x="313" y="1198"/>
                    <a:pt x="313" y="1198"/>
                    <a:pt x="313" y="1198"/>
                  </a:cubicBezTo>
                  <a:cubicBezTo>
                    <a:pt x="104" y="1406"/>
                    <a:pt x="104" y="1406"/>
                    <a:pt x="104" y="1406"/>
                  </a:cubicBezTo>
                  <a:cubicBezTo>
                    <a:pt x="94" y="1417"/>
                    <a:pt x="94" y="1427"/>
                    <a:pt x="104" y="1427"/>
                  </a:cubicBezTo>
                  <a:cubicBezTo>
                    <a:pt x="438" y="1771"/>
                    <a:pt x="438" y="1771"/>
                    <a:pt x="438" y="1771"/>
                  </a:cubicBezTo>
                  <a:cubicBezTo>
                    <a:pt x="448" y="1781"/>
                    <a:pt x="458" y="1781"/>
                    <a:pt x="469" y="1771"/>
                  </a:cubicBezTo>
                  <a:cubicBezTo>
                    <a:pt x="677" y="1562"/>
                    <a:pt x="677" y="1562"/>
                    <a:pt x="677" y="1562"/>
                  </a:cubicBezTo>
                  <a:cubicBezTo>
                    <a:pt x="677" y="1854"/>
                    <a:pt x="677" y="1854"/>
                    <a:pt x="677" y="1854"/>
                  </a:cubicBezTo>
                  <a:cubicBezTo>
                    <a:pt x="677" y="1864"/>
                    <a:pt x="688" y="1875"/>
                    <a:pt x="698" y="1875"/>
                  </a:cubicBezTo>
                  <a:cubicBezTo>
                    <a:pt x="1167" y="1875"/>
                    <a:pt x="1167" y="1875"/>
                    <a:pt x="1167" y="1875"/>
                  </a:cubicBezTo>
                  <a:cubicBezTo>
                    <a:pt x="1177" y="1875"/>
                    <a:pt x="1188" y="1864"/>
                    <a:pt x="1188" y="1854"/>
                  </a:cubicBezTo>
                  <a:cubicBezTo>
                    <a:pt x="1188" y="1562"/>
                    <a:pt x="1188" y="1562"/>
                    <a:pt x="1188" y="1562"/>
                  </a:cubicBezTo>
                  <a:cubicBezTo>
                    <a:pt x="1396" y="1771"/>
                    <a:pt x="1396" y="1771"/>
                    <a:pt x="1396" y="1771"/>
                  </a:cubicBezTo>
                  <a:cubicBezTo>
                    <a:pt x="1406" y="1781"/>
                    <a:pt x="1417" y="1781"/>
                    <a:pt x="1427" y="1771"/>
                  </a:cubicBezTo>
                  <a:cubicBezTo>
                    <a:pt x="1760" y="1437"/>
                    <a:pt x="1760" y="1437"/>
                    <a:pt x="1760" y="1437"/>
                  </a:cubicBezTo>
                  <a:cubicBezTo>
                    <a:pt x="1771" y="1427"/>
                    <a:pt x="1771" y="1417"/>
                    <a:pt x="1760" y="1406"/>
                  </a:cubicBezTo>
                  <a:cubicBezTo>
                    <a:pt x="1552" y="1198"/>
                    <a:pt x="1552" y="1198"/>
                    <a:pt x="1552" y="1198"/>
                  </a:cubicBezTo>
                  <a:cubicBezTo>
                    <a:pt x="1854" y="1198"/>
                    <a:pt x="1854" y="1198"/>
                    <a:pt x="1854" y="1198"/>
                  </a:cubicBezTo>
                  <a:cubicBezTo>
                    <a:pt x="1865" y="1198"/>
                    <a:pt x="1875" y="1187"/>
                    <a:pt x="1875" y="1177"/>
                  </a:cubicBezTo>
                  <a:cubicBezTo>
                    <a:pt x="1875" y="708"/>
                    <a:pt x="1875" y="708"/>
                    <a:pt x="1875" y="708"/>
                  </a:cubicBezTo>
                  <a:cubicBezTo>
                    <a:pt x="1875" y="698"/>
                    <a:pt x="1865" y="687"/>
                    <a:pt x="1854" y="687"/>
                  </a:cubicBezTo>
                  <a:moveTo>
                    <a:pt x="1146" y="1302"/>
                  </a:moveTo>
                  <a:lnTo>
                    <a:pt x="1146" y="1302"/>
                  </a:lnTo>
                  <a:cubicBezTo>
                    <a:pt x="760" y="1510"/>
                    <a:pt x="365" y="1114"/>
                    <a:pt x="563" y="729"/>
                  </a:cubicBezTo>
                  <a:cubicBezTo>
                    <a:pt x="604" y="656"/>
                    <a:pt x="656" y="604"/>
                    <a:pt x="719" y="573"/>
                  </a:cubicBezTo>
                  <a:cubicBezTo>
                    <a:pt x="1115" y="375"/>
                    <a:pt x="1500" y="760"/>
                    <a:pt x="1302" y="1156"/>
                  </a:cubicBezTo>
                  <a:cubicBezTo>
                    <a:pt x="1271" y="1219"/>
                    <a:pt x="1219" y="1271"/>
                    <a:pt x="1146" y="13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1" name="Google Shape;811;p28"/>
            <p:cNvGrpSpPr/>
            <p:nvPr/>
          </p:nvGrpSpPr>
          <p:grpSpPr>
            <a:xfrm>
              <a:off x="7548522" y="1661461"/>
              <a:ext cx="177875" cy="177875"/>
              <a:chOff x="2025000" y="896760"/>
              <a:chExt cx="206280" cy="206280"/>
            </a:xfrm>
          </p:grpSpPr>
          <p:sp>
            <p:nvSpPr>
              <p:cNvPr id="812" name="Google Shape;812;p28"/>
              <p:cNvSpPr/>
              <p:nvPr/>
            </p:nvSpPr>
            <p:spPr>
              <a:xfrm>
                <a:off x="2122560" y="896760"/>
                <a:ext cx="15120" cy="2062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73" extrusionOk="0">
                    <a:moveTo>
                      <a:pt x="21" y="573"/>
                    </a:moveTo>
                    <a:lnTo>
                      <a:pt x="21" y="573"/>
                    </a:lnTo>
                    <a:cubicBezTo>
                      <a:pt x="10" y="573"/>
                      <a:pt x="0" y="563"/>
                      <a:pt x="0" y="55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10" y="0"/>
                      <a:pt x="21" y="0"/>
                    </a:cubicBezTo>
                    <a:cubicBezTo>
                      <a:pt x="31" y="0"/>
                      <a:pt x="42" y="11"/>
                      <a:pt x="42" y="21"/>
                    </a:cubicBezTo>
                    <a:cubicBezTo>
                      <a:pt x="42" y="552"/>
                      <a:pt x="42" y="552"/>
                      <a:pt x="42" y="552"/>
                    </a:cubicBezTo>
                    <a:cubicBezTo>
                      <a:pt x="42" y="563"/>
                      <a:pt x="31" y="573"/>
                      <a:pt x="21" y="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>
                <a:off x="2025000" y="990720"/>
                <a:ext cx="20628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1" extrusionOk="0">
                    <a:moveTo>
                      <a:pt x="552" y="41"/>
                    </a:moveTo>
                    <a:lnTo>
                      <a:pt x="552" y="41"/>
                    </a:lnTo>
                    <a:cubicBezTo>
                      <a:pt x="21" y="41"/>
                      <a:pt x="21" y="41"/>
                      <a:pt x="21" y="41"/>
                    </a:cubicBezTo>
                    <a:cubicBezTo>
                      <a:pt x="11" y="41"/>
                      <a:pt x="0" y="31"/>
                      <a:pt x="0" y="20"/>
                    </a:cubicBezTo>
                    <a:cubicBezTo>
                      <a:pt x="0" y="10"/>
                      <a:pt x="11" y="0"/>
                      <a:pt x="21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3" y="0"/>
                      <a:pt x="573" y="10"/>
                      <a:pt x="573" y="20"/>
                    </a:cubicBezTo>
                    <a:cubicBezTo>
                      <a:pt x="573" y="31"/>
                      <a:pt x="563" y="41"/>
                      <a:pt x="552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20" y="206"/>
                    </a:moveTo>
                    <a:lnTo>
                      <a:pt x="20" y="206"/>
                    </a:lnTo>
                    <a:cubicBezTo>
                      <a:pt x="10" y="206"/>
                      <a:pt x="10" y="206"/>
                      <a:pt x="0" y="206"/>
                    </a:cubicBezTo>
                    <a:cubicBezTo>
                      <a:pt x="0" y="195"/>
                      <a:pt x="0" y="185"/>
                      <a:pt x="0" y="174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7" y="-3"/>
                      <a:pt x="187" y="-3"/>
                      <a:pt x="198" y="8"/>
                    </a:cubicBezTo>
                    <a:cubicBezTo>
                      <a:pt x="208" y="18"/>
                      <a:pt x="208" y="29"/>
                      <a:pt x="198" y="39"/>
                    </a:cubicBezTo>
                    <a:cubicBezTo>
                      <a:pt x="31" y="206"/>
                      <a:pt x="31" y="206"/>
                      <a:pt x="31" y="206"/>
                    </a:cubicBezTo>
                    <a:lnTo>
                      <a:pt x="20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87" y="206"/>
                    </a:moveTo>
                    <a:lnTo>
                      <a:pt x="187" y="206"/>
                    </a:lnTo>
                    <a:cubicBezTo>
                      <a:pt x="177" y="206"/>
                      <a:pt x="177" y="206"/>
                      <a:pt x="166" y="20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18"/>
                      <a:pt x="0" y="8"/>
                    </a:cubicBezTo>
                    <a:cubicBezTo>
                      <a:pt x="10" y="-3"/>
                      <a:pt x="20" y="-3"/>
                      <a:pt x="31" y="8"/>
                    </a:cubicBezTo>
                    <a:cubicBezTo>
                      <a:pt x="198" y="174"/>
                      <a:pt x="198" y="174"/>
                      <a:pt x="198" y="174"/>
                    </a:cubicBezTo>
                    <a:cubicBezTo>
                      <a:pt x="208" y="185"/>
                      <a:pt x="208" y="195"/>
                      <a:pt x="198" y="206"/>
                    </a:cubicBezTo>
                    <a:lnTo>
                      <a:pt x="187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6" name="Google Shape;816;p28"/>
            <p:cNvGrpSpPr/>
            <p:nvPr/>
          </p:nvGrpSpPr>
          <p:grpSpPr>
            <a:xfrm>
              <a:off x="4977132" y="2933817"/>
              <a:ext cx="177875" cy="177875"/>
              <a:chOff x="2025000" y="896760"/>
              <a:chExt cx="206280" cy="206280"/>
            </a:xfrm>
          </p:grpSpPr>
          <p:sp>
            <p:nvSpPr>
              <p:cNvPr id="817" name="Google Shape;817;p28"/>
              <p:cNvSpPr/>
              <p:nvPr/>
            </p:nvSpPr>
            <p:spPr>
              <a:xfrm>
                <a:off x="2122560" y="896760"/>
                <a:ext cx="15120" cy="2062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73" extrusionOk="0">
                    <a:moveTo>
                      <a:pt x="21" y="573"/>
                    </a:moveTo>
                    <a:lnTo>
                      <a:pt x="21" y="573"/>
                    </a:lnTo>
                    <a:cubicBezTo>
                      <a:pt x="10" y="573"/>
                      <a:pt x="0" y="563"/>
                      <a:pt x="0" y="55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10" y="0"/>
                      <a:pt x="21" y="0"/>
                    </a:cubicBezTo>
                    <a:cubicBezTo>
                      <a:pt x="31" y="0"/>
                      <a:pt x="42" y="11"/>
                      <a:pt x="42" y="21"/>
                    </a:cubicBezTo>
                    <a:cubicBezTo>
                      <a:pt x="42" y="552"/>
                      <a:pt x="42" y="552"/>
                      <a:pt x="42" y="552"/>
                    </a:cubicBezTo>
                    <a:cubicBezTo>
                      <a:pt x="42" y="563"/>
                      <a:pt x="31" y="573"/>
                      <a:pt x="21" y="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8"/>
              <p:cNvSpPr/>
              <p:nvPr/>
            </p:nvSpPr>
            <p:spPr>
              <a:xfrm>
                <a:off x="2025000" y="990720"/>
                <a:ext cx="20628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1" extrusionOk="0">
                    <a:moveTo>
                      <a:pt x="552" y="41"/>
                    </a:moveTo>
                    <a:lnTo>
                      <a:pt x="552" y="41"/>
                    </a:lnTo>
                    <a:cubicBezTo>
                      <a:pt x="21" y="41"/>
                      <a:pt x="21" y="41"/>
                      <a:pt x="21" y="41"/>
                    </a:cubicBezTo>
                    <a:cubicBezTo>
                      <a:pt x="11" y="41"/>
                      <a:pt x="0" y="31"/>
                      <a:pt x="0" y="20"/>
                    </a:cubicBezTo>
                    <a:cubicBezTo>
                      <a:pt x="0" y="10"/>
                      <a:pt x="11" y="0"/>
                      <a:pt x="21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3" y="0"/>
                      <a:pt x="573" y="10"/>
                      <a:pt x="573" y="20"/>
                    </a:cubicBezTo>
                    <a:cubicBezTo>
                      <a:pt x="573" y="31"/>
                      <a:pt x="563" y="41"/>
                      <a:pt x="552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20" y="206"/>
                    </a:moveTo>
                    <a:lnTo>
                      <a:pt x="20" y="206"/>
                    </a:lnTo>
                    <a:cubicBezTo>
                      <a:pt x="10" y="206"/>
                      <a:pt x="10" y="206"/>
                      <a:pt x="0" y="206"/>
                    </a:cubicBezTo>
                    <a:cubicBezTo>
                      <a:pt x="0" y="195"/>
                      <a:pt x="0" y="185"/>
                      <a:pt x="0" y="174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7" y="-3"/>
                      <a:pt x="187" y="-3"/>
                      <a:pt x="198" y="8"/>
                    </a:cubicBezTo>
                    <a:cubicBezTo>
                      <a:pt x="208" y="18"/>
                      <a:pt x="208" y="29"/>
                      <a:pt x="198" y="39"/>
                    </a:cubicBezTo>
                    <a:cubicBezTo>
                      <a:pt x="31" y="206"/>
                      <a:pt x="31" y="206"/>
                      <a:pt x="31" y="206"/>
                    </a:cubicBezTo>
                    <a:lnTo>
                      <a:pt x="20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87" y="206"/>
                    </a:moveTo>
                    <a:lnTo>
                      <a:pt x="187" y="206"/>
                    </a:lnTo>
                    <a:cubicBezTo>
                      <a:pt x="177" y="206"/>
                      <a:pt x="177" y="206"/>
                      <a:pt x="166" y="20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18"/>
                      <a:pt x="0" y="8"/>
                    </a:cubicBezTo>
                    <a:cubicBezTo>
                      <a:pt x="10" y="-3"/>
                      <a:pt x="20" y="-3"/>
                      <a:pt x="31" y="8"/>
                    </a:cubicBezTo>
                    <a:cubicBezTo>
                      <a:pt x="198" y="174"/>
                      <a:pt x="198" y="174"/>
                      <a:pt x="198" y="174"/>
                    </a:cubicBezTo>
                    <a:cubicBezTo>
                      <a:pt x="208" y="185"/>
                      <a:pt x="208" y="195"/>
                      <a:pt x="198" y="206"/>
                    </a:cubicBezTo>
                    <a:lnTo>
                      <a:pt x="187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1" name="Google Shape;821;p28"/>
            <p:cNvSpPr/>
            <p:nvPr/>
          </p:nvSpPr>
          <p:spPr>
            <a:xfrm>
              <a:off x="4723541" y="3261087"/>
              <a:ext cx="449409" cy="449409"/>
            </a:xfrm>
            <a:custGeom>
              <a:avLst/>
              <a:gdLst/>
              <a:ahLst/>
              <a:cxnLst/>
              <a:rect l="l" t="t" r="r" b="b"/>
              <a:pathLst>
                <a:path w="1875" h="1875" extrusionOk="0">
                  <a:moveTo>
                    <a:pt x="1854" y="687"/>
                  </a:moveTo>
                  <a:lnTo>
                    <a:pt x="1854" y="687"/>
                  </a:lnTo>
                  <a:cubicBezTo>
                    <a:pt x="1563" y="687"/>
                    <a:pt x="1563" y="687"/>
                    <a:pt x="1563" y="687"/>
                  </a:cubicBezTo>
                  <a:cubicBezTo>
                    <a:pt x="1771" y="479"/>
                    <a:pt x="1771" y="479"/>
                    <a:pt x="1771" y="479"/>
                  </a:cubicBezTo>
                  <a:cubicBezTo>
                    <a:pt x="1771" y="469"/>
                    <a:pt x="1771" y="458"/>
                    <a:pt x="1771" y="448"/>
                  </a:cubicBezTo>
                  <a:cubicBezTo>
                    <a:pt x="1427" y="114"/>
                    <a:pt x="1427" y="114"/>
                    <a:pt x="1427" y="114"/>
                  </a:cubicBezTo>
                  <a:cubicBezTo>
                    <a:pt x="1427" y="104"/>
                    <a:pt x="1406" y="104"/>
                    <a:pt x="1406" y="114"/>
                  </a:cubicBezTo>
                  <a:cubicBezTo>
                    <a:pt x="1198" y="323"/>
                    <a:pt x="1198" y="323"/>
                    <a:pt x="1198" y="323"/>
                  </a:cubicBezTo>
                  <a:cubicBezTo>
                    <a:pt x="1198" y="21"/>
                    <a:pt x="1198" y="21"/>
                    <a:pt x="1198" y="21"/>
                  </a:cubicBezTo>
                  <a:cubicBezTo>
                    <a:pt x="1198" y="10"/>
                    <a:pt x="1188" y="0"/>
                    <a:pt x="1177" y="0"/>
                  </a:cubicBezTo>
                  <a:cubicBezTo>
                    <a:pt x="698" y="0"/>
                    <a:pt x="698" y="0"/>
                    <a:pt x="698" y="0"/>
                  </a:cubicBezTo>
                  <a:cubicBezTo>
                    <a:pt x="688" y="0"/>
                    <a:pt x="677" y="10"/>
                    <a:pt x="677" y="21"/>
                  </a:cubicBezTo>
                  <a:cubicBezTo>
                    <a:pt x="677" y="312"/>
                    <a:pt x="677" y="312"/>
                    <a:pt x="677" y="312"/>
                  </a:cubicBezTo>
                  <a:cubicBezTo>
                    <a:pt x="469" y="104"/>
                    <a:pt x="469" y="104"/>
                    <a:pt x="469" y="104"/>
                  </a:cubicBezTo>
                  <a:cubicBezTo>
                    <a:pt x="458" y="104"/>
                    <a:pt x="448" y="104"/>
                    <a:pt x="448" y="104"/>
                  </a:cubicBezTo>
                  <a:cubicBezTo>
                    <a:pt x="104" y="448"/>
                    <a:pt x="104" y="448"/>
                    <a:pt x="104" y="448"/>
                  </a:cubicBezTo>
                  <a:cubicBezTo>
                    <a:pt x="94" y="448"/>
                    <a:pt x="94" y="469"/>
                    <a:pt x="104" y="469"/>
                  </a:cubicBezTo>
                  <a:cubicBezTo>
                    <a:pt x="313" y="677"/>
                    <a:pt x="313" y="677"/>
                    <a:pt x="313" y="677"/>
                  </a:cubicBezTo>
                  <a:cubicBezTo>
                    <a:pt x="21" y="677"/>
                    <a:pt x="21" y="677"/>
                    <a:pt x="21" y="677"/>
                  </a:cubicBezTo>
                  <a:cubicBezTo>
                    <a:pt x="10" y="677"/>
                    <a:pt x="0" y="687"/>
                    <a:pt x="0" y="698"/>
                  </a:cubicBezTo>
                  <a:cubicBezTo>
                    <a:pt x="0" y="1177"/>
                    <a:pt x="0" y="1177"/>
                    <a:pt x="0" y="1177"/>
                  </a:cubicBezTo>
                  <a:cubicBezTo>
                    <a:pt x="0" y="1187"/>
                    <a:pt x="10" y="1198"/>
                    <a:pt x="21" y="1198"/>
                  </a:cubicBezTo>
                  <a:cubicBezTo>
                    <a:pt x="313" y="1198"/>
                    <a:pt x="313" y="1198"/>
                    <a:pt x="313" y="1198"/>
                  </a:cubicBezTo>
                  <a:cubicBezTo>
                    <a:pt x="104" y="1406"/>
                    <a:pt x="104" y="1406"/>
                    <a:pt x="104" y="1406"/>
                  </a:cubicBezTo>
                  <a:cubicBezTo>
                    <a:pt x="94" y="1417"/>
                    <a:pt x="94" y="1427"/>
                    <a:pt x="104" y="1427"/>
                  </a:cubicBezTo>
                  <a:cubicBezTo>
                    <a:pt x="438" y="1771"/>
                    <a:pt x="438" y="1771"/>
                    <a:pt x="438" y="1771"/>
                  </a:cubicBezTo>
                  <a:cubicBezTo>
                    <a:pt x="448" y="1781"/>
                    <a:pt x="458" y="1781"/>
                    <a:pt x="469" y="1771"/>
                  </a:cubicBezTo>
                  <a:cubicBezTo>
                    <a:pt x="677" y="1562"/>
                    <a:pt x="677" y="1562"/>
                    <a:pt x="677" y="1562"/>
                  </a:cubicBezTo>
                  <a:cubicBezTo>
                    <a:pt x="677" y="1854"/>
                    <a:pt x="677" y="1854"/>
                    <a:pt x="677" y="1854"/>
                  </a:cubicBezTo>
                  <a:cubicBezTo>
                    <a:pt x="677" y="1864"/>
                    <a:pt x="688" y="1875"/>
                    <a:pt x="698" y="1875"/>
                  </a:cubicBezTo>
                  <a:cubicBezTo>
                    <a:pt x="1167" y="1875"/>
                    <a:pt x="1167" y="1875"/>
                    <a:pt x="1167" y="1875"/>
                  </a:cubicBezTo>
                  <a:cubicBezTo>
                    <a:pt x="1177" y="1875"/>
                    <a:pt x="1188" y="1864"/>
                    <a:pt x="1188" y="1854"/>
                  </a:cubicBezTo>
                  <a:cubicBezTo>
                    <a:pt x="1188" y="1562"/>
                    <a:pt x="1188" y="1562"/>
                    <a:pt x="1188" y="1562"/>
                  </a:cubicBezTo>
                  <a:cubicBezTo>
                    <a:pt x="1396" y="1771"/>
                    <a:pt x="1396" y="1771"/>
                    <a:pt x="1396" y="1771"/>
                  </a:cubicBezTo>
                  <a:cubicBezTo>
                    <a:pt x="1406" y="1781"/>
                    <a:pt x="1417" y="1781"/>
                    <a:pt x="1427" y="1771"/>
                  </a:cubicBezTo>
                  <a:cubicBezTo>
                    <a:pt x="1760" y="1437"/>
                    <a:pt x="1760" y="1437"/>
                    <a:pt x="1760" y="1437"/>
                  </a:cubicBezTo>
                  <a:cubicBezTo>
                    <a:pt x="1771" y="1427"/>
                    <a:pt x="1771" y="1417"/>
                    <a:pt x="1760" y="1406"/>
                  </a:cubicBezTo>
                  <a:cubicBezTo>
                    <a:pt x="1552" y="1198"/>
                    <a:pt x="1552" y="1198"/>
                    <a:pt x="1552" y="1198"/>
                  </a:cubicBezTo>
                  <a:cubicBezTo>
                    <a:pt x="1854" y="1198"/>
                    <a:pt x="1854" y="1198"/>
                    <a:pt x="1854" y="1198"/>
                  </a:cubicBezTo>
                  <a:cubicBezTo>
                    <a:pt x="1865" y="1198"/>
                    <a:pt x="1875" y="1187"/>
                    <a:pt x="1875" y="1177"/>
                  </a:cubicBezTo>
                  <a:cubicBezTo>
                    <a:pt x="1875" y="708"/>
                    <a:pt x="1875" y="708"/>
                    <a:pt x="1875" y="708"/>
                  </a:cubicBezTo>
                  <a:cubicBezTo>
                    <a:pt x="1875" y="698"/>
                    <a:pt x="1865" y="687"/>
                    <a:pt x="1854" y="687"/>
                  </a:cubicBezTo>
                  <a:moveTo>
                    <a:pt x="1146" y="1302"/>
                  </a:moveTo>
                  <a:lnTo>
                    <a:pt x="1146" y="1302"/>
                  </a:lnTo>
                  <a:cubicBezTo>
                    <a:pt x="760" y="1510"/>
                    <a:pt x="365" y="1114"/>
                    <a:pt x="563" y="729"/>
                  </a:cubicBezTo>
                  <a:cubicBezTo>
                    <a:pt x="604" y="656"/>
                    <a:pt x="656" y="604"/>
                    <a:pt x="719" y="573"/>
                  </a:cubicBezTo>
                  <a:cubicBezTo>
                    <a:pt x="1115" y="375"/>
                    <a:pt x="1500" y="760"/>
                    <a:pt x="1302" y="1156"/>
                  </a:cubicBezTo>
                  <a:cubicBezTo>
                    <a:pt x="1271" y="1219"/>
                    <a:pt x="1219" y="1271"/>
                    <a:pt x="1146" y="13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2" name="Google Shape;822;p28"/>
            <p:cNvGrpSpPr/>
            <p:nvPr/>
          </p:nvGrpSpPr>
          <p:grpSpPr>
            <a:xfrm>
              <a:off x="7081229" y="3358476"/>
              <a:ext cx="1404554" cy="508178"/>
              <a:chOff x="3192128" y="3230269"/>
              <a:chExt cx="1920364" cy="694802"/>
            </a:xfrm>
          </p:grpSpPr>
          <p:sp>
            <p:nvSpPr>
              <p:cNvPr id="823" name="Google Shape;823;p28"/>
              <p:cNvSpPr/>
              <p:nvPr/>
            </p:nvSpPr>
            <p:spPr>
              <a:xfrm>
                <a:off x="3192128" y="3230269"/>
                <a:ext cx="1920364" cy="694802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1263" extrusionOk="0">
                    <a:moveTo>
                      <a:pt x="3491" y="1263"/>
                    </a:moveTo>
                    <a:lnTo>
                      <a:pt x="3491" y="1263"/>
                    </a:lnTo>
                    <a:cubicBezTo>
                      <a:pt x="4" y="1263"/>
                      <a:pt x="4" y="1263"/>
                      <a:pt x="4" y="1263"/>
                    </a:cubicBezTo>
                    <a:cubicBezTo>
                      <a:pt x="-24" y="1041"/>
                      <a:pt x="87" y="799"/>
                      <a:pt x="282" y="697"/>
                    </a:cubicBezTo>
                    <a:cubicBezTo>
                      <a:pt x="486" y="596"/>
                      <a:pt x="746" y="623"/>
                      <a:pt x="913" y="762"/>
                    </a:cubicBezTo>
                    <a:cubicBezTo>
                      <a:pt x="978" y="484"/>
                      <a:pt x="1144" y="215"/>
                      <a:pt x="1413" y="94"/>
                    </a:cubicBezTo>
                    <a:cubicBezTo>
                      <a:pt x="1673" y="-36"/>
                      <a:pt x="1988" y="-26"/>
                      <a:pt x="2248" y="94"/>
                    </a:cubicBezTo>
                    <a:cubicBezTo>
                      <a:pt x="2508" y="224"/>
                      <a:pt x="2702" y="484"/>
                      <a:pt x="2767" y="762"/>
                    </a:cubicBezTo>
                    <a:cubicBezTo>
                      <a:pt x="2925" y="688"/>
                      <a:pt x="3130" y="707"/>
                      <a:pt x="3269" y="799"/>
                    </a:cubicBezTo>
                    <a:cubicBezTo>
                      <a:pt x="3417" y="892"/>
                      <a:pt x="3491" y="1087"/>
                      <a:pt x="3491" y="126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>
                <a:off x="3995260" y="3343593"/>
                <a:ext cx="418618" cy="50501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918" extrusionOk="0">
                    <a:moveTo>
                      <a:pt x="761" y="519"/>
                    </a:moveTo>
                    <a:lnTo>
                      <a:pt x="566" y="260"/>
                    </a:lnTo>
                    <a:lnTo>
                      <a:pt x="380" y="0"/>
                    </a:lnTo>
                    <a:lnTo>
                      <a:pt x="194" y="260"/>
                    </a:lnTo>
                    <a:lnTo>
                      <a:pt x="0" y="519"/>
                    </a:lnTo>
                    <a:lnTo>
                      <a:pt x="213" y="519"/>
                    </a:lnTo>
                    <a:lnTo>
                      <a:pt x="213" y="918"/>
                    </a:lnTo>
                    <a:lnTo>
                      <a:pt x="547" y="918"/>
                    </a:lnTo>
                    <a:lnTo>
                      <a:pt x="547" y="519"/>
                    </a:lnTo>
                    <a:lnTo>
                      <a:pt x="761" y="5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5" name="Google Shape;825;p28"/>
            <p:cNvGrpSpPr/>
            <p:nvPr/>
          </p:nvGrpSpPr>
          <p:grpSpPr>
            <a:xfrm>
              <a:off x="4928839" y="1630731"/>
              <a:ext cx="639482" cy="745958"/>
              <a:chOff x="636583" y="1080785"/>
              <a:chExt cx="741600" cy="865080"/>
            </a:xfrm>
          </p:grpSpPr>
          <p:sp>
            <p:nvSpPr>
              <p:cNvPr id="826" name="Google Shape;826;p28"/>
              <p:cNvSpPr/>
              <p:nvPr/>
            </p:nvSpPr>
            <p:spPr>
              <a:xfrm>
                <a:off x="636583" y="1531505"/>
                <a:ext cx="741600" cy="41436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1151" extrusionOk="0">
                    <a:moveTo>
                      <a:pt x="2060" y="1151"/>
                    </a:moveTo>
                    <a:lnTo>
                      <a:pt x="0" y="1151"/>
                    </a:lnTo>
                    <a:lnTo>
                      <a:pt x="0" y="0"/>
                    </a:lnTo>
                    <a:lnTo>
                      <a:pt x="2060" y="0"/>
                    </a:lnTo>
                    <a:lnTo>
                      <a:pt x="2060" y="115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>
                <a:off x="636583" y="1738865"/>
                <a:ext cx="741600" cy="2070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575" extrusionOk="0">
                    <a:moveTo>
                      <a:pt x="0" y="575"/>
                    </a:moveTo>
                    <a:lnTo>
                      <a:pt x="1031" y="0"/>
                    </a:lnTo>
                    <a:lnTo>
                      <a:pt x="2060" y="575"/>
                    </a:lnTo>
                    <a:lnTo>
                      <a:pt x="0" y="575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>
                <a:off x="710023" y="1080785"/>
                <a:ext cx="594720" cy="477720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327" extrusionOk="0">
                    <a:moveTo>
                      <a:pt x="1652" y="1327"/>
                    </a:moveTo>
                    <a:lnTo>
                      <a:pt x="0" y="1327"/>
                    </a:lnTo>
                    <a:lnTo>
                      <a:pt x="0" y="0"/>
                    </a:lnTo>
                    <a:lnTo>
                      <a:pt x="1652" y="0"/>
                    </a:lnTo>
                    <a:lnTo>
                      <a:pt x="1652" y="1327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>
                <a:off x="636583" y="1531505"/>
                <a:ext cx="741600" cy="20736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576" extrusionOk="0">
                    <a:moveTo>
                      <a:pt x="2060" y="0"/>
                    </a:moveTo>
                    <a:lnTo>
                      <a:pt x="1031" y="576"/>
                    </a:lnTo>
                    <a:lnTo>
                      <a:pt x="0" y="0"/>
                    </a:lnTo>
                    <a:lnTo>
                      <a:pt x="206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>
                <a:off x="740263" y="1121105"/>
                <a:ext cx="450720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0" extrusionOk="0">
                    <a:moveTo>
                      <a:pt x="1252" y="120"/>
                    </a:moveTo>
                    <a:lnTo>
                      <a:pt x="0" y="120"/>
                    </a:lnTo>
                    <a:lnTo>
                      <a:pt x="0" y="0"/>
                    </a:lnTo>
                    <a:lnTo>
                      <a:pt x="1252" y="0"/>
                    </a:lnTo>
                    <a:lnTo>
                      <a:pt x="1252" y="12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>
                <a:off x="740263" y="1204265"/>
                <a:ext cx="54108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56" extrusionOk="0">
                    <a:moveTo>
                      <a:pt x="1503" y="56"/>
                    </a:moveTo>
                    <a:lnTo>
                      <a:pt x="0" y="56"/>
                    </a:lnTo>
                    <a:lnTo>
                      <a:pt x="0" y="0"/>
                    </a:lnTo>
                    <a:lnTo>
                      <a:pt x="1503" y="0"/>
                    </a:lnTo>
                    <a:lnTo>
                      <a:pt x="1503" y="5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>
                <a:off x="740262" y="1254665"/>
                <a:ext cx="43416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55" extrusionOk="0">
                    <a:moveTo>
                      <a:pt x="1206" y="55"/>
                    </a:moveTo>
                    <a:lnTo>
                      <a:pt x="0" y="55"/>
                    </a:lnTo>
                    <a:lnTo>
                      <a:pt x="0" y="0"/>
                    </a:lnTo>
                    <a:lnTo>
                      <a:pt x="1206" y="0"/>
                    </a:lnTo>
                    <a:lnTo>
                      <a:pt x="1206" y="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>
                <a:off x="740262" y="1304705"/>
                <a:ext cx="43416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65" extrusionOk="0">
                    <a:moveTo>
                      <a:pt x="1206" y="65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1206" y="0"/>
                    </a:lnTo>
                    <a:lnTo>
                      <a:pt x="1206" y="6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>
                <a:off x="740263" y="1358345"/>
                <a:ext cx="30384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844" h="55" extrusionOk="0">
                    <a:moveTo>
                      <a:pt x="844" y="55"/>
                    </a:moveTo>
                    <a:lnTo>
                      <a:pt x="0" y="55"/>
                    </a:lnTo>
                    <a:lnTo>
                      <a:pt x="0" y="0"/>
                    </a:lnTo>
                    <a:lnTo>
                      <a:pt x="844" y="0"/>
                    </a:lnTo>
                    <a:lnTo>
                      <a:pt x="844" y="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>
                <a:off x="740263" y="1408385"/>
                <a:ext cx="17028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473" h="65" extrusionOk="0">
                    <a:moveTo>
                      <a:pt x="473" y="65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473" y="0"/>
                    </a:lnTo>
                    <a:lnTo>
                      <a:pt x="473" y="6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6" name="Google Shape;836;p28"/>
            <p:cNvGrpSpPr/>
            <p:nvPr/>
          </p:nvGrpSpPr>
          <p:grpSpPr>
            <a:xfrm rot="5400000">
              <a:off x="5564167" y="3652242"/>
              <a:ext cx="80401" cy="570256"/>
              <a:chOff x="6164040" y="10"/>
              <a:chExt cx="93240" cy="661320"/>
            </a:xfrm>
          </p:grpSpPr>
          <p:sp>
            <p:nvSpPr>
              <p:cNvPr id="837" name="Google Shape;837;p28"/>
              <p:cNvSpPr/>
              <p:nvPr/>
            </p:nvSpPr>
            <p:spPr>
              <a:xfrm>
                <a:off x="6164040" y="10"/>
                <a:ext cx="9324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60" extrusionOk="0">
                    <a:moveTo>
                      <a:pt x="259" y="130"/>
                    </a:moveTo>
                    <a:lnTo>
                      <a:pt x="259" y="130"/>
                    </a:lnTo>
                    <a:cubicBezTo>
                      <a:pt x="259" y="205"/>
                      <a:pt x="204" y="260"/>
                      <a:pt x="130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30" y="0"/>
                    </a:cubicBezTo>
                    <a:cubicBezTo>
                      <a:pt x="204" y="0"/>
                      <a:pt x="259" y="64"/>
                      <a:pt x="259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38" name="Google Shape;838;p28"/>
              <p:cNvCxnSpPr/>
              <p:nvPr/>
            </p:nvCxnSpPr>
            <p:spPr>
              <a:xfrm>
                <a:off x="6210840" y="46810"/>
                <a:ext cx="0" cy="58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839" name="Google Shape;839;p28"/>
              <p:cNvSpPr/>
              <p:nvPr/>
            </p:nvSpPr>
            <p:spPr>
              <a:xfrm>
                <a:off x="6183840" y="604090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84"/>
                    </a:moveTo>
                    <a:lnTo>
                      <a:pt x="158" y="84"/>
                    </a:lnTo>
                    <a:cubicBezTo>
                      <a:pt x="158" y="130"/>
                      <a:pt x="122" y="159"/>
                      <a:pt x="75" y="159"/>
                    </a:cubicBezTo>
                    <a:cubicBezTo>
                      <a:pt x="38" y="159"/>
                      <a:pt x="0" y="130"/>
                      <a:pt x="0" y="84"/>
                    </a:cubicBezTo>
                    <a:cubicBezTo>
                      <a:pt x="0" y="37"/>
                      <a:pt x="38" y="0"/>
                      <a:pt x="75" y="0"/>
                    </a:cubicBezTo>
                    <a:cubicBezTo>
                      <a:pt x="122" y="0"/>
                      <a:pt x="158" y="37"/>
                      <a:pt x="158" y="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0" name="Google Shape;840;p28"/>
            <p:cNvSpPr/>
            <p:nvPr/>
          </p:nvSpPr>
          <p:spPr>
            <a:xfrm>
              <a:off x="7958497" y="1234664"/>
              <a:ext cx="101200" cy="10120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1" name="Google Shape;841;p28"/>
            <p:cNvGrpSpPr/>
            <p:nvPr/>
          </p:nvGrpSpPr>
          <p:grpSpPr>
            <a:xfrm>
              <a:off x="6296669" y="3785360"/>
              <a:ext cx="115479" cy="116152"/>
              <a:chOff x="8171040" y="1479910"/>
              <a:chExt cx="133920" cy="134700"/>
            </a:xfrm>
          </p:grpSpPr>
          <p:cxnSp>
            <p:nvCxnSpPr>
              <p:cNvPr id="842" name="Google Shape;842;p28"/>
              <p:cNvCxnSpPr/>
              <p:nvPr/>
            </p:nvCxnSpPr>
            <p:spPr>
              <a:xfrm rot="10800000" flipH="1">
                <a:off x="8171040" y="1479910"/>
                <a:ext cx="133800" cy="134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843" name="Google Shape;843;p28"/>
              <p:cNvCxnSpPr/>
              <p:nvPr/>
            </p:nvCxnSpPr>
            <p:spPr>
              <a:xfrm rot="10800000">
                <a:off x="8171160" y="1479910"/>
                <a:ext cx="133800" cy="134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844" name="Google Shape;844;p28"/>
            <p:cNvSpPr/>
            <p:nvPr/>
          </p:nvSpPr>
          <p:spPr>
            <a:xfrm>
              <a:off x="6874199" y="3920142"/>
              <a:ext cx="32595" cy="34457"/>
            </a:xfrm>
            <a:custGeom>
              <a:avLst/>
              <a:gdLst/>
              <a:ahLst/>
              <a:cxnLst/>
              <a:rect l="l" t="t" r="r" b="b"/>
              <a:pathLst>
                <a:path w="105" h="111" extrusionOk="0">
                  <a:moveTo>
                    <a:pt x="56" y="111"/>
                  </a:moveTo>
                  <a:lnTo>
                    <a:pt x="56" y="111"/>
                  </a:lnTo>
                  <a:cubicBezTo>
                    <a:pt x="121" y="111"/>
                    <a:pt x="121" y="0"/>
                    <a:pt x="56" y="0"/>
                  </a:cubicBezTo>
                  <a:cubicBezTo>
                    <a:pt x="-19" y="0"/>
                    <a:pt x="-19" y="111"/>
                    <a:pt x="5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5" name="Google Shape;845;p28"/>
            <p:cNvGrpSpPr/>
            <p:nvPr/>
          </p:nvGrpSpPr>
          <p:grpSpPr>
            <a:xfrm rot="-5400000" flipH="1">
              <a:off x="6540366" y="1322577"/>
              <a:ext cx="80401" cy="926235"/>
              <a:chOff x="6164040" y="-412815"/>
              <a:chExt cx="93240" cy="1074145"/>
            </a:xfrm>
          </p:grpSpPr>
          <p:sp>
            <p:nvSpPr>
              <p:cNvPr id="846" name="Google Shape;846;p28"/>
              <p:cNvSpPr/>
              <p:nvPr/>
            </p:nvSpPr>
            <p:spPr>
              <a:xfrm>
                <a:off x="6164040" y="-412815"/>
                <a:ext cx="9324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60" extrusionOk="0">
                    <a:moveTo>
                      <a:pt x="259" y="130"/>
                    </a:moveTo>
                    <a:lnTo>
                      <a:pt x="259" y="130"/>
                    </a:lnTo>
                    <a:cubicBezTo>
                      <a:pt x="259" y="205"/>
                      <a:pt x="204" y="260"/>
                      <a:pt x="130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30" y="0"/>
                    </a:cubicBezTo>
                    <a:cubicBezTo>
                      <a:pt x="204" y="0"/>
                      <a:pt x="259" y="64"/>
                      <a:pt x="259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47" name="Google Shape;847;p28"/>
              <p:cNvCxnSpPr/>
              <p:nvPr/>
            </p:nvCxnSpPr>
            <p:spPr>
              <a:xfrm rot="5400000">
                <a:off x="5715090" y="138555"/>
                <a:ext cx="991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848" name="Google Shape;848;p28"/>
              <p:cNvSpPr/>
              <p:nvPr/>
            </p:nvSpPr>
            <p:spPr>
              <a:xfrm>
                <a:off x="6183840" y="604090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84"/>
                    </a:moveTo>
                    <a:lnTo>
                      <a:pt x="158" y="84"/>
                    </a:lnTo>
                    <a:cubicBezTo>
                      <a:pt x="158" y="130"/>
                      <a:pt x="122" y="159"/>
                      <a:pt x="75" y="159"/>
                    </a:cubicBezTo>
                    <a:cubicBezTo>
                      <a:pt x="38" y="159"/>
                      <a:pt x="0" y="130"/>
                      <a:pt x="0" y="84"/>
                    </a:cubicBezTo>
                    <a:cubicBezTo>
                      <a:pt x="0" y="37"/>
                      <a:pt x="38" y="0"/>
                      <a:pt x="75" y="0"/>
                    </a:cubicBezTo>
                    <a:cubicBezTo>
                      <a:pt x="122" y="0"/>
                      <a:pt x="158" y="37"/>
                      <a:pt x="158" y="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6" name="Google Shape;870;p30">
            <a:extLst>
              <a:ext uri="{FF2B5EF4-FFF2-40B4-BE49-F238E27FC236}">
                <a16:creationId xmlns:a16="http://schemas.microsoft.com/office/drawing/2014/main" id="{C170B9F0-7A3D-8400-731A-03ED5F0B2F35}"/>
              </a:ext>
            </a:extLst>
          </p:cNvPr>
          <p:cNvSpPr txBox="1">
            <a:spLocks/>
          </p:cNvSpPr>
          <p:nvPr/>
        </p:nvSpPr>
        <p:spPr>
          <a:xfrm>
            <a:off x="3504178" y="5534007"/>
            <a:ext cx="104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{04}</a:t>
            </a:r>
          </a:p>
        </p:txBody>
      </p:sp>
      <p:sp>
        <p:nvSpPr>
          <p:cNvPr id="47" name="Google Shape;871;p30">
            <a:extLst>
              <a:ext uri="{FF2B5EF4-FFF2-40B4-BE49-F238E27FC236}">
                <a16:creationId xmlns:a16="http://schemas.microsoft.com/office/drawing/2014/main" id="{5A3E0742-B050-1822-C5B5-02A438BF43F7}"/>
              </a:ext>
            </a:extLst>
          </p:cNvPr>
          <p:cNvSpPr txBox="1">
            <a:spLocks/>
          </p:cNvSpPr>
          <p:nvPr/>
        </p:nvSpPr>
        <p:spPr>
          <a:xfrm>
            <a:off x="713226" y="6675239"/>
            <a:ext cx="104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{02}</a:t>
            </a:r>
            <a:endParaRPr lang="en" dirty="0"/>
          </a:p>
        </p:txBody>
      </p:sp>
      <p:sp>
        <p:nvSpPr>
          <p:cNvPr id="48" name="Google Shape;872;p30">
            <a:extLst>
              <a:ext uri="{FF2B5EF4-FFF2-40B4-BE49-F238E27FC236}">
                <a16:creationId xmlns:a16="http://schemas.microsoft.com/office/drawing/2014/main" id="{A554224D-F36E-F525-4D89-BC1F44C11EAE}"/>
              </a:ext>
            </a:extLst>
          </p:cNvPr>
          <p:cNvSpPr txBox="1">
            <a:spLocks/>
          </p:cNvSpPr>
          <p:nvPr/>
        </p:nvSpPr>
        <p:spPr>
          <a:xfrm>
            <a:off x="3504178" y="6675257"/>
            <a:ext cx="104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{05}</a:t>
            </a:r>
          </a:p>
        </p:txBody>
      </p:sp>
      <p:sp>
        <p:nvSpPr>
          <p:cNvPr id="49" name="Google Shape;873;p30">
            <a:extLst>
              <a:ext uri="{FF2B5EF4-FFF2-40B4-BE49-F238E27FC236}">
                <a16:creationId xmlns:a16="http://schemas.microsoft.com/office/drawing/2014/main" id="{9EB18BCA-0307-69B4-EADE-924C603A17B6}"/>
              </a:ext>
            </a:extLst>
          </p:cNvPr>
          <p:cNvSpPr txBox="1">
            <a:spLocks/>
          </p:cNvSpPr>
          <p:nvPr/>
        </p:nvSpPr>
        <p:spPr>
          <a:xfrm>
            <a:off x="713226" y="7816502"/>
            <a:ext cx="104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{03}</a:t>
            </a:r>
          </a:p>
        </p:txBody>
      </p:sp>
      <p:sp>
        <p:nvSpPr>
          <p:cNvPr id="50" name="Google Shape;874;p30">
            <a:extLst>
              <a:ext uri="{FF2B5EF4-FFF2-40B4-BE49-F238E27FC236}">
                <a16:creationId xmlns:a16="http://schemas.microsoft.com/office/drawing/2014/main" id="{54BB5AFC-9B4B-7F8F-E443-DE2EB64606CE}"/>
              </a:ext>
            </a:extLst>
          </p:cNvPr>
          <p:cNvSpPr txBox="1">
            <a:spLocks/>
          </p:cNvSpPr>
          <p:nvPr/>
        </p:nvSpPr>
        <p:spPr>
          <a:xfrm>
            <a:off x="3504178" y="7816507"/>
            <a:ext cx="104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{06}</a:t>
            </a:r>
          </a:p>
        </p:txBody>
      </p:sp>
      <p:sp>
        <p:nvSpPr>
          <p:cNvPr id="51" name="Google Shape;876;p30">
            <a:extLst>
              <a:ext uri="{FF2B5EF4-FFF2-40B4-BE49-F238E27FC236}">
                <a16:creationId xmlns:a16="http://schemas.microsoft.com/office/drawing/2014/main" id="{57C1C32D-05A0-E4BD-E677-F9FDB8606667}"/>
              </a:ext>
            </a:extLst>
          </p:cNvPr>
          <p:cNvSpPr txBox="1">
            <a:spLocks/>
          </p:cNvSpPr>
          <p:nvPr/>
        </p:nvSpPr>
        <p:spPr>
          <a:xfrm>
            <a:off x="713225" y="7247942"/>
            <a:ext cx="2565241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Problem Statement</a:t>
            </a:r>
            <a:endParaRPr lang="en-GB" dirty="0"/>
          </a:p>
        </p:txBody>
      </p:sp>
      <p:sp>
        <p:nvSpPr>
          <p:cNvPr id="52" name="Google Shape;877;p30">
            <a:extLst>
              <a:ext uri="{FF2B5EF4-FFF2-40B4-BE49-F238E27FC236}">
                <a16:creationId xmlns:a16="http://schemas.microsoft.com/office/drawing/2014/main" id="{9852AB6C-5555-2D59-D41D-9B0CBB9DC89A}"/>
              </a:ext>
            </a:extLst>
          </p:cNvPr>
          <p:cNvSpPr txBox="1">
            <a:spLocks/>
          </p:cNvSpPr>
          <p:nvPr/>
        </p:nvSpPr>
        <p:spPr>
          <a:xfrm>
            <a:off x="713226" y="8389204"/>
            <a:ext cx="256524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User guide</a:t>
            </a:r>
            <a:endParaRPr lang="en-US" dirty="0"/>
          </a:p>
        </p:txBody>
      </p:sp>
      <p:sp>
        <p:nvSpPr>
          <p:cNvPr id="53" name="Google Shape;878;p30">
            <a:extLst>
              <a:ext uri="{FF2B5EF4-FFF2-40B4-BE49-F238E27FC236}">
                <a16:creationId xmlns:a16="http://schemas.microsoft.com/office/drawing/2014/main" id="{AA4B67CE-C626-06B0-C2B9-00A4EC2A50AA}"/>
              </a:ext>
            </a:extLst>
          </p:cNvPr>
          <p:cNvSpPr txBox="1">
            <a:spLocks/>
          </p:cNvSpPr>
          <p:nvPr/>
        </p:nvSpPr>
        <p:spPr>
          <a:xfrm>
            <a:off x="3504178" y="6106704"/>
            <a:ext cx="246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Hardware</a:t>
            </a:r>
            <a:endParaRPr lang="en-US" dirty="0"/>
          </a:p>
        </p:txBody>
      </p:sp>
      <p:sp>
        <p:nvSpPr>
          <p:cNvPr id="54" name="Google Shape;879;p30">
            <a:extLst>
              <a:ext uri="{FF2B5EF4-FFF2-40B4-BE49-F238E27FC236}">
                <a16:creationId xmlns:a16="http://schemas.microsoft.com/office/drawing/2014/main" id="{8F331C66-ADDB-7B0E-ABCC-1FC29EA4D0B6}"/>
              </a:ext>
            </a:extLst>
          </p:cNvPr>
          <p:cNvSpPr txBox="1">
            <a:spLocks/>
          </p:cNvSpPr>
          <p:nvPr/>
        </p:nvSpPr>
        <p:spPr>
          <a:xfrm>
            <a:off x="3504178" y="7247954"/>
            <a:ext cx="246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Software</a:t>
            </a:r>
            <a:endParaRPr lang="en-US" dirty="0"/>
          </a:p>
        </p:txBody>
      </p:sp>
      <p:sp>
        <p:nvSpPr>
          <p:cNvPr id="55" name="Google Shape;880;p30">
            <a:extLst>
              <a:ext uri="{FF2B5EF4-FFF2-40B4-BE49-F238E27FC236}">
                <a16:creationId xmlns:a16="http://schemas.microsoft.com/office/drawing/2014/main" id="{EEF49559-611C-032D-03D3-DC45E2F4E7A2}"/>
              </a:ext>
            </a:extLst>
          </p:cNvPr>
          <p:cNvSpPr txBox="1">
            <a:spLocks/>
          </p:cNvSpPr>
          <p:nvPr/>
        </p:nvSpPr>
        <p:spPr>
          <a:xfrm>
            <a:off x="3504178" y="8389204"/>
            <a:ext cx="246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56" name="Google Shape;878;p30">
            <a:extLst>
              <a:ext uri="{FF2B5EF4-FFF2-40B4-BE49-F238E27FC236}">
                <a16:creationId xmlns:a16="http://schemas.microsoft.com/office/drawing/2014/main" id="{B67D2526-43EE-6CEE-EFEF-BB80B3488CB1}"/>
              </a:ext>
            </a:extLst>
          </p:cNvPr>
          <p:cNvSpPr txBox="1">
            <a:spLocks/>
          </p:cNvSpPr>
          <p:nvPr/>
        </p:nvSpPr>
        <p:spPr>
          <a:xfrm>
            <a:off x="713225" y="6104607"/>
            <a:ext cx="246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" dirty="0"/>
              <a:t>Introduction</a:t>
            </a:r>
            <a:endParaRPr lang="en-US" dirty="0"/>
          </a:p>
        </p:txBody>
      </p:sp>
      <p:sp>
        <p:nvSpPr>
          <p:cNvPr id="58" name="Google Shape;870;p30">
            <a:extLst>
              <a:ext uri="{FF2B5EF4-FFF2-40B4-BE49-F238E27FC236}">
                <a16:creationId xmlns:a16="http://schemas.microsoft.com/office/drawing/2014/main" id="{CFBAAD1B-04DD-866D-1377-34034FFA74F4}"/>
              </a:ext>
            </a:extLst>
          </p:cNvPr>
          <p:cNvSpPr txBox="1">
            <a:spLocks/>
          </p:cNvSpPr>
          <p:nvPr/>
        </p:nvSpPr>
        <p:spPr>
          <a:xfrm>
            <a:off x="713226" y="5601615"/>
            <a:ext cx="104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{01}</a:t>
            </a:r>
          </a:p>
        </p:txBody>
      </p:sp>
      <p:sp>
        <p:nvSpPr>
          <p:cNvPr id="60" name="Google Shape;1007;p33">
            <a:extLst>
              <a:ext uri="{FF2B5EF4-FFF2-40B4-BE49-F238E27FC236}">
                <a16:creationId xmlns:a16="http://schemas.microsoft.com/office/drawing/2014/main" id="{FEBA7997-EB1A-C1D7-DC69-F1C94C7ABE11}"/>
              </a:ext>
            </a:extLst>
          </p:cNvPr>
          <p:cNvSpPr txBox="1">
            <a:spLocks/>
          </p:cNvSpPr>
          <p:nvPr/>
        </p:nvSpPr>
        <p:spPr>
          <a:xfrm>
            <a:off x="799228" y="2226529"/>
            <a:ext cx="6236685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Bai Jamjuree"/>
              <a:buNone/>
              <a:defRPr sz="46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rgbClr val="191919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rgbClr val="191919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rgbClr val="191919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rgbClr val="191919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rgbClr val="191919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rgbClr val="191919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rgbClr val="191919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rgbClr val="191919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" dirty="0"/>
              <a:t>Conway’s</a:t>
            </a:r>
            <a:br>
              <a:rPr lang="en" dirty="0"/>
            </a:br>
            <a:r>
              <a:rPr lang="en" dirty="0"/>
              <a:t>Game</a:t>
            </a:r>
            <a:br>
              <a:rPr lang="en" dirty="0"/>
            </a:br>
            <a:r>
              <a:rPr lang="en" dirty="0"/>
              <a:t>of Life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5"/>
          <p:cNvSpPr txBox="1">
            <a:spLocks noGrp="1"/>
          </p:cNvSpPr>
          <p:nvPr>
            <p:ph type="title"/>
          </p:nvPr>
        </p:nvSpPr>
        <p:spPr>
          <a:xfrm>
            <a:off x="713225" y="701912"/>
            <a:ext cx="58233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 / Write RAM </a:t>
            </a:r>
            <a:endParaRPr dirty="0"/>
          </a:p>
        </p:txBody>
      </p:sp>
      <p:sp>
        <p:nvSpPr>
          <p:cNvPr id="4" name="Google Shape;1092;p35">
            <a:extLst>
              <a:ext uri="{FF2B5EF4-FFF2-40B4-BE49-F238E27FC236}">
                <a16:creationId xmlns:a16="http://schemas.microsoft.com/office/drawing/2014/main" id="{F8A2D18D-B5E1-DD44-8DBF-A26906603205}"/>
              </a:ext>
            </a:extLst>
          </p:cNvPr>
          <p:cNvSpPr txBox="1"/>
          <p:nvPr/>
        </p:nvSpPr>
        <p:spPr>
          <a:xfrm>
            <a:off x="4657675" y="837362"/>
            <a:ext cx="3773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main.circuit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6A5DAB-C8D0-A9BE-99D1-E5E7454EB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" y="1450780"/>
            <a:ext cx="7690449" cy="2744010"/>
          </a:xfrm>
          <a:prstGeom prst="rect">
            <a:avLst/>
          </a:prstGeom>
        </p:spPr>
      </p:pic>
      <p:sp>
        <p:nvSpPr>
          <p:cNvPr id="2" name="Google Shape;1088;p35">
            <a:extLst>
              <a:ext uri="{FF2B5EF4-FFF2-40B4-BE49-F238E27FC236}">
                <a16:creationId xmlns:a16="http://schemas.microsoft.com/office/drawing/2014/main" id="{2FE569D0-6EAF-48A2-6C22-3FB4521592C0}"/>
              </a:ext>
            </a:extLst>
          </p:cNvPr>
          <p:cNvSpPr txBox="1">
            <a:spLocks/>
          </p:cNvSpPr>
          <p:nvPr/>
        </p:nvSpPr>
        <p:spPr>
          <a:xfrm>
            <a:off x="-8717388" y="566462"/>
            <a:ext cx="58233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GB"/>
              <a:t>Processor</a:t>
            </a:r>
            <a:endParaRPr lang="en-GB" dirty="0"/>
          </a:p>
        </p:txBody>
      </p:sp>
      <p:sp>
        <p:nvSpPr>
          <p:cNvPr id="3" name="Google Shape;1092;p35">
            <a:extLst>
              <a:ext uri="{FF2B5EF4-FFF2-40B4-BE49-F238E27FC236}">
                <a16:creationId xmlns:a16="http://schemas.microsoft.com/office/drawing/2014/main" id="{B1BA836A-C275-C629-CA66-9A5559621995}"/>
              </a:ext>
            </a:extLst>
          </p:cNvPr>
          <p:cNvSpPr txBox="1"/>
          <p:nvPr/>
        </p:nvSpPr>
        <p:spPr>
          <a:xfrm>
            <a:off x="-4772963" y="770226"/>
            <a:ext cx="3773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main.circuit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CDBF6-FF98-DFCC-E190-C070DF5C9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543964" y="1139162"/>
            <a:ext cx="7370652" cy="362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63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58233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 / Write RAM </a:t>
            </a:r>
            <a:endParaRPr dirty="0"/>
          </a:p>
        </p:txBody>
      </p:sp>
      <p:sp>
        <p:nvSpPr>
          <p:cNvPr id="4" name="Google Shape;1092;p35">
            <a:extLst>
              <a:ext uri="{FF2B5EF4-FFF2-40B4-BE49-F238E27FC236}">
                <a16:creationId xmlns:a16="http://schemas.microsoft.com/office/drawing/2014/main" id="{F8A2D18D-B5E1-DD44-8DBF-A26906603205}"/>
              </a:ext>
            </a:extLst>
          </p:cNvPr>
          <p:cNvSpPr txBox="1"/>
          <p:nvPr/>
        </p:nvSpPr>
        <p:spPr>
          <a:xfrm>
            <a:off x="4657675" y="743264"/>
            <a:ext cx="3773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main.circuit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AE804-44E4-E60B-69DB-A8B60FBC48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47"/>
          <a:stretch/>
        </p:blipFill>
        <p:spPr>
          <a:xfrm>
            <a:off x="836458" y="1112200"/>
            <a:ext cx="7471083" cy="3589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EB30EE-4214-CECF-BB37-7DD3F7D5F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151350" y="1492132"/>
            <a:ext cx="7690449" cy="2744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AB2882-CFA6-CF8E-3BCA-B4BA6BA724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598"/>
          <a:stretch/>
        </p:blipFill>
        <p:spPr>
          <a:xfrm>
            <a:off x="10398277" y="1152344"/>
            <a:ext cx="7619596" cy="342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21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58233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 / Write RAM </a:t>
            </a:r>
            <a:endParaRPr dirty="0"/>
          </a:p>
        </p:txBody>
      </p:sp>
      <p:sp>
        <p:nvSpPr>
          <p:cNvPr id="4" name="Google Shape;1092;p35">
            <a:extLst>
              <a:ext uri="{FF2B5EF4-FFF2-40B4-BE49-F238E27FC236}">
                <a16:creationId xmlns:a16="http://schemas.microsoft.com/office/drawing/2014/main" id="{F8A2D18D-B5E1-DD44-8DBF-A26906603205}"/>
              </a:ext>
            </a:extLst>
          </p:cNvPr>
          <p:cNvSpPr txBox="1"/>
          <p:nvPr/>
        </p:nvSpPr>
        <p:spPr>
          <a:xfrm>
            <a:off x="4657675" y="743264"/>
            <a:ext cx="3773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main.circuit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67E8E-4FB7-EBAF-868A-DD741685FC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598"/>
          <a:stretch/>
        </p:blipFill>
        <p:spPr>
          <a:xfrm>
            <a:off x="847877" y="1112200"/>
            <a:ext cx="7619596" cy="342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6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58233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 / Write RAM </a:t>
            </a:r>
            <a:endParaRPr dirty="0"/>
          </a:p>
        </p:txBody>
      </p:sp>
      <p:sp>
        <p:nvSpPr>
          <p:cNvPr id="4" name="Google Shape;1092;p35">
            <a:extLst>
              <a:ext uri="{FF2B5EF4-FFF2-40B4-BE49-F238E27FC236}">
                <a16:creationId xmlns:a16="http://schemas.microsoft.com/office/drawing/2014/main" id="{F8A2D18D-B5E1-DD44-8DBF-A26906603205}"/>
              </a:ext>
            </a:extLst>
          </p:cNvPr>
          <p:cNvSpPr txBox="1"/>
          <p:nvPr/>
        </p:nvSpPr>
        <p:spPr>
          <a:xfrm>
            <a:off x="4657675" y="743264"/>
            <a:ext cx="3773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main.circuit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6CC18-E3A9-C4F4-CECE-500FEABCC0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95" t="40865" r="1084" b="30032"/>
          <a:stretch/>
        </p:blipFill>
        <p:spPr>
          <a:xfrm>
            <a:off x="991354" y="1112200"/>
            <a:ext cx="7161292" cy="357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4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58233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 / Write RAM </a:t>
            </a:r>
            <a:endParaRPr dirty="0"/>
          </a:p>
        </p:txBody>
      </p:sp>
      <p:sp>
        <p:nvSpPr>
          <p:cNvPr id="4" name="Google Shape;1092;p35">
            <a:extLst>
              <a:ext uri="{FF2B5EF4-FFF2-40B4-BE49-F238E27FC236}">
                <a16:creationId xmlns:a16="http://schemas.microsoft.com/office/drawing/2014/main" id="{F8A2D18D-B5E1-DD44-8DBF-A26906603205}"/>
              </a:ext>
            </a:extLst>
          </p:cNvPr>
          <p:cNvSpPr txBox="1"/>
          <p:nvPr/>
        </p:nvSpPr>
        <p:spPr>
          <a:xfrm>
            <a:off x="4657675" y="743264"/>
            <a:ext cx="3773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main.circuit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6CC18-E3A9-C4F4-CECE-500FEABCC0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95" t="70256" r="1038" b="719"/>
          <a:stretch/>
        </p:blipFill>
        <p:spPr>
          <a:xfrm>
            <a:off x="962874" y="1112200"/>
            <a:ext cx="7389601" cy="367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17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5"/>
          <p:cNvSpPr txBox="1">
            <a:spLocks noGrp="1"/>
          </p:cNvSpPr>
          <p:nvPr>
            <p:ph type="title"/>
          </p:nvPr>
        </p:nvSpPr>
        <p:spPr>
          <a:xfrm>
            <a:off x="720873" y="1112200"/>
            <a:ext cx="58233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Parser of data</a:t>
            </a:r>
            <a:endParaRPr dirty="0"/>
          </a:p>
        </p:txBody>
      </p:sp>
      <p:sp>
        <p:nvSpPr>
          <p:cNvPr id="4" name="Google Shape;1092;p35">
            <a:extLst>
              <a:ext uri="{FF2B5EF4-FFF2-40B4-BE49-F238E27FC236}">
                <a16:creationId xmlns:a16="http://schemas.microsoft.com/office/drawing/2014/main" id="{F8A2D18D-B5E1-DD44-8DBF-A26906603205}"/>
              </a:ext>
            </a:extLst>
          </p:cNvPr>
          <p:cNvSpPr txBox="1"/>
          <p:nvPr/>
        </p:nvSpPr>
        <p:spPr>
          <a:xfrm>
            <a:off x="-2114317" y="1684900"/>
            <a:ext cx="3773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main.circuit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9F405-67A2-3409-8538-896BA1541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296" y="650473"/>
            <a:ext cx="4576194" cy="416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49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6"/>
          <p:cNvSpPr txBox="1">
            <a:spLocks noGrp="1"/>
          </p:cNvSpPr>
          <p:nvPr>
            <p:ph type="title"/>
          </p:nvPr>
        </p:nvSpPr>
        <p:spPr>
          <a:xfrm>
            <a:off x="490401" y="650495"/>
            <a:ext cx="43353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Keyboard</a:t>
            </a:r>
            <a:endParaRPr dirty="0"/>
          </a:p>
        </p:txBody>
      </p:sp>
      <p:sp>
        <p:nvSpPr>
          <p:cNvPr id="1123" name="Google Shape;1123;p36"/>
          <p:cNvSpPr txBox="1">
            <a:spLocks noGrp="1"/>
          </p:cNvSpPr>
          <p:nvPr>
            <p:ph type="subTitle" idx="1"/>
          </p:nvPr>
        </p:nvSpPr>
        <p:spPr>
          <a:xfrm>
            <a:off x="6552534" y="775136"/>
            <a:ext cx="1133682" cy="326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game.circuit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BB4A4E-BDD2-0CD4-DEE8-37F73D68F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7" t="6972" r="3448" b="9535"/>
          <a:stretch/>
        </p:blipFill>
        <p:spPr>
          <a:xfrm>
            <a:off x="490401" y="1226495"/>
            <a:ext cx="7500327" cy="35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10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5"/>
          <p:cNvSpPr txBox="1">
            <a:spLocks noGrp="1"/>
          </p:cNvSpPr>
          <p:nvPr>
            <p:ph type="title"/>
          </p:nvPr>
        </p:nvSpPr>
        <p:spPr>
          <a:xfrm>
            <a:off x="1021765" y="472364"/>
            <a:ext cx="58233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Keyboard</a:t>
            </a:r>
            <a:endParaRPr dirty="0"/>
          </a:p>
        </p:txBody>
      </p:sp>
      <p:sp>
        <p:nvSpPr>
          <p:cNvPr id="4" name="Google Shape;1092;p35">
            <a:extLst>
              <a:ext uri="{FF2B5EF4-FFF2-40B4-BE49-F238E27FC236}">
                <a16:creationId xmlns:a16="http://schemas.microsoft.com/office/drawing/2014/main" id="{F8A2D18D-B5E1-DD44-8DBF-A26906603205}"/>
              </a:ext>
            </a:extLst>
          </p:cNvPr>
          <p:cNvSpPr txBox="1"/>
          <p:nvPr/>
        </p:nvSpPr>
        <p:spPr>
          <a:xfrm>
            <a:off x="4341358" y="741487"/>
            <a:ext cx="3773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keyboard.circuit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EC4F27-8382-3E37-D4E6-A435A1647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65" y="1112200"/>
            <a:ext cx="7100470" cy="36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14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4514-6754-7B0B-13FC-AC1002FE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49" y="967186"/>
            <a:ext cx="3944400" cy="572700"/>
          </a:xfrm>
        </p:spPr>
        <p:txBody>
          <a:bodyPr/>
          <a:lstStyle/>
          <a:p>
            <a:r>
              <a:rPr lang="en-RU" dirty="0"/>
              <a:t>Neighbours</a:t>
            </a:r>
          </a:p>
        </p:txBody>
      </p:sp>
      <p:sp>
        <p:nvSpPr>
          <p:cNvPr id="4" name="Google Shape;1092;p35">
            <a:extLst>
              <a:ext uri="{FF2B5EF4-FFF2-40B4-BE49-F238E27FC236}">
                <a16:creationId xmlns:a16="http://schemas.microsoft.com/office/drawing/2014/main" id="{617E1917-DF25-A2CA-3663-C2FB985009FC}"/>
              </a:ext>
            </a:extLst>
          </p:cNvPr>
          <p:cNvSpPr txBox="1"/>
          <p:nvPr/>
        </p:nvSpPr>
        <p:spPr>
          <a:xfrm>
            <a:off x="408449" y="4453100"/>
            <a:ext cx="3773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neighbours.circuit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5D28F-BF5B-D87B-E079-0349282C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934" y="613290"/>
            <a:ext cx="5288636" cy="414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29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4514-6754-7B0B-13FC-AC1002FE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582" y="857120"/>
            <a:ext cx="3944400" cy="572700"/>
          </a:xfrm>
        </p:spPr>
        <p:txBody>
          <a:bodyPr/>
          <a:lstStyle/>
          <a:p>
            <a:pPr algn="r"/>
            <a:r>
              <a:rPr lang="en-RU" dirty="0"/>
              <a:t>Alive</a:t>
            </a:r>
          </a:p>
        </p:txBody>
      </p:sp>
      <p:sp>
        <p:nvSpPr>
          <p:cNvPr id="4" name="Google Shape;1092;p35">
            <a:extLst>
              <a:ext uri="{FF2B5EF4-FFF2-40B4-BE49-F238E27FC236}">
                <a16:creationId xmlns:a16="http://schemas.microsoft.com/office/drawing/2014/main" id="{617E1917-DF25-A2CA-3663-C2FB985009FC}"/>
              </a:ext>
            </a:extLst>
          </p:cNvPr>
          <p:cNvSpPr txBox="1"/>
          <p:nvPr/>
        </p:nvSpPr>
        <p:spPr>
          <a:xfrm>
            <a:off x="4863882" y="4410767"/>
            <a:ext cx="3773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alive.circuit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CACF0-53ED-101D-E5D4-0136F88B6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517"/>
          <a:stretch/>
        </p:blipFill>
        <p:spPr>
          <a:xfrm>
            <a:off x="507018" y="789387"/>
            <a:ext cx="2782798" cy="3834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73E5F-CFBD-F1DB-6625-6F75DBF3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546" y="789387"/>
            <a:ext cx="2272795" cy="394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7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contents</a:t>
            </a:r>
          </a:p>
        </p:txBody>
      </p:sp>
      <p:sp>
        <p:nvSpPr>
          <p:cNvPr id="870" name="Google Shape;870;p30"/>
          <p:cNvSpPr txBox="1">
            <a:spLocks noGrp="1"/>
          </p:cNvSpPr>
          <p:nvPr>
            <p:ph type="title" idx="3"/>
          </p:nvPr>
        </p:nvSpPr>
        <p:spPr>
          <a:xfrm>
            <a:off x="3504177" y="1291603"/>
            <a:ext cx="104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{04}</a:t>
            </a:r>
            <a:endParaRPr dirty="0"/>
          </a:p>
        </p:txBody>
      </p:sp>
      <p:sp>
        <p:nvSpPr>
          <p:cNvPr id="871" name="Google Shape;871;p30"/>
          <p:cNvSpPr txBox="1">
            <a:spLocks noGrp="1"/>
          </p:cNvSpPr>
          <p:nvPr>
            <p:ph type="title" idx="4"/>
          </p:nvPr>
        </p:nvSpPr>
        <p:spPr>
          <a:xfrm>
            <a:off x="713225" y="2432835"/>
            <a:ext cx="104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{02}</a:t>
            </a:r>
            <a:endParaRPr dirty="0"/>
          </a:p>
        </p:txBody>
      </p:sp>
      <p:sp>
        <p:nvSpPr>
          <p:cNvPr id="872" name="Google Shape;872;p30"/>
          <p:cNvSpPr txBox="1">
            <a:spLocks noGrp="1"/>
          </p:cNvSpPr>
          <p:nvPr>
            <p:ph type="title" idx="5"/>
          </p:nvPr>
        </p:nvSpPr>
        <p:spPr>
          <a:xfrm>
            <a:off x="3504177" y="2432853"/>
            <a:ext cx="104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{05}</a:t>
            </a:r>
            <a:endParaRPr/>
          </a:p>
        </p:txBody>
      </p:sp>
      <p:sp>
        <p:nvSpPr>
          <p:cNvPr id="873" name="Google Shape;873;p30"/>
          <p:cNvSpPr txBox="1">
            <a:spLocks noGrp="1"/>
          </p:cNvSpPr>
          <p:nvPr>
            <p:ph type="title" idx="6"/>
          </p:nvPr>
        </p:nvSpPr>
        <p:spPr>
          <a:xfrm>
            <a:off x="713225" y="3574098"/>
            <a:ext cx="104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{03}</a:t>
            </a:r>
            <a:endParaRPr/>
          </a:p>
        </p:txBody>
      </p:sp>
      <p:sp>
        <p:nvSpPr>
          <p:cNvPr id="874" name="Google Shape;874;p30"/>
          <p:cNvSpPr txBox="1">
            <a:spLocks noGrp="1"/>
          </p:cNvSpPr>
          <p:nvPr>
            <p:ph type="title" idx="7"/>
          </p:nvPr>
        </p:nvSpPr>
        <p:spPr>
          <a:xfrm>
            <a:off x="3504177" y="3574103"/>
            <a:ext cx="104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{06}</a:t>
            </a:r>
            <a:endParaRPr/>
          </a:p>
        </p:txBody>
      </p:sp>
      <p:sp>
        <p:nvSpPr>
          <p:cNvPr id="876" name="Google Shape;876;p30"/>
          <p:cNvSpPr txBox="1">
            <a:spLocks noGrp="1"/>
          </p:cNvSpPr>
          <p:nvPr>
            <p:ph type="subTitle" idx="8"/>
          </p:nvPr>
        </p:nvSpPr>
        <p:spPr>
          <a:xfrm>
            <a:off x="713224" y="3005538"/>
            <a:ext cx="2565241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GB" dirty="0"/>
              <a:t>Problem Statement</a:t>
            </a:r>
          </a:p>
        </p:txBody>
      </p:sp>
      <p:sp>
        <p:nvSpPr>
          <p:cNvPr id="877" name="Google Shape;877;p30"/>
          <p:cNvSpPr txBox="1">
            <a:spLocks noGrp="1"/>
          </p:cNvSpPr>
          <p:nvPr>
            <p:ph type="subTitle" idx="9"/>
          </p:nvPr>
        </p:nvSpPr>
        <p:spPr>
          <a:xfrm>
            <a:off x="713225" y="4146800"/>
            <a:ext cx="256524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User guide</a:t>
            </a:r>
          </a:p>
        </p:txBody>
      </p:sp>
      <p:sp>
        <p:nvSpPr>
          <p:cNvPr id="878" name="Google Shape;878;p30"/>
          <p:cNvSpPr txBox="1">
            <a:spLocks noGrp="1"/>
          </p:cNvSpPr>
          <p:nvPr>
            <p:ph type="subTitle" idx="13"/>
          </p:nvPr>
        </p:nvSpPr>
        <p:spPr>
          <a:xfrm>
            <a:off x="3504177" y="1864300"/>
            <a:ext cx="246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Hardware</a:t>
            </a:r>
            <a:endParaRPr lang="en-US" dirty="0"/>
          </a:p>
        </p:txBody>
      </p:sp>
      <p:sp>
        <p:nvSpPr>
          <p:cNvPr id="879" name="Google Shape;879;p30"/>
          <p:cNvSpPr txBox="1">
            <a:spLocks noGrp="1"/>
          </p:cNvSpPr>
          <p:nvPr>
            <p:ph type="subTitle" idx="14"/>
          </p:nvPr>
        </p:nvSpPr>
        <p:spPr>
          <a:xfrm>
            <a:off x="3504177" y="3005550"/>
            <a:ext cx="246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Software</a:t>
            </a:r>
            <a:endParaRPr dirty="0"/>
          </a:p>
        </p:txBody>
      </p:sp>
      <p:sp>
        <p:nvSpPr>
          <p:cNvPr id="880" name="Google Shape;880;p30"/>
          <p:cNvSpPr txBox="1">
            <a:spLocks noGrp="1"/>
          </p:cNvSpPr>
          <p:nvPr>
            <p:ph type="subTitle" idx="15"/>
          </p:nvPr>
        </p:nvSpPr>
        <p:spPr>
          <a:xfrm>
            <a:off x="3504177" y="4146800"/>
            <a:ext cx="246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" name="Google Shape;759;p28">
            <a:extLst>
              <a:ext uri="{FF2B5EF4-FFF2-40B4-BE49-F238E27FC236}">
                <a16:creationId xmlns:a16="http://schemas.microsoft.com/office/drawing/2014/main" id="{ED930703-7BCE-1641-EE4D-7C34F30D7E2C}"/>
              </a:ext>
            </a:extLst>
          </p:cNvPr>
          <p:cNvSpPr txBox="1">
            <a:spLocks/>
          </p:cNvSpPr>
          <p:nvPr/>
        </p:nvSpPr>
        <p:spPr>
          <a:xfrm>
            <a:off x="713224" y="-3987903"/>
            <a:ext cx="4050600" cy="20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GB"/>
              <a:t>Conway’s</a:t>
            </a:r>
            <a:br>
              <a:rPr lang="en-GB"/>
            </a:br>
            <a:r>
              <a:rPr lang="en-GB"/>
              <a:t>Game</a:t>
            </a:r>
            <a:br>
              <a:rPr lang="en-GB"/>
            </a:br>
            <a:r>
              <a:rPr lang="en-GB"/>
              <a:t>of Life</a:t>
            </a:r>
            <a:endParaRPr lang="en-GB" b="0" dirty="0"/>
          </a:p>
        </p:txBody>
      </p:sp>
      <p:sp>
        <p:nvSpPr>
          <p:cNvPr id="3" name="Google Shape;760;p28">
            <a:extLst>
              <a:ext uri="{FF2B5EF4-FFF2-40B4-BE49-F238E27FC236}">
                <a16:creationId xmlns:a16="http://schemas.microsoft.com/office/drawing/2014/main" id="{E08E1D46-5CFE-4E0B-FD0A-4592634771E6}"/>
              </a:ext>
            </a:extLst>
          </p:cNvPr>
          <p:cNvSpPr txBox="1">
            <a:spLocks/>
          </p:cNvSpPr>
          <p:nvPr/>
        </p:nvSpPr>
        <p:spPr>
          <a:xfrm>
            <a:off x="713224" y="-1984154"/>
            <a:ext cx="3956506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-US" dirty="0"/>
              <a:t>The cdm-8 project </a:t>
            </a:r>
          </a:p>
          <a:p>
            <a:pPr marL="0" indent="0"/>
            <a:r>
              <a:rPr lang="en-US" dirty="0"/>
              <a:t>made by </a:t>
            </a:r>
            <a:r>
              <a:rPr lang="en-US" dirty="0" err="1"/>
              <a:t>Martynov</a:t>
            </a:r>
            <a:r>
              <a:rPr lang="en-US" dirty="0"/>
              <a:t> B &amp; </a:t>
            </a:r>
            <a:r>
              <a:rPr lang="en-US" dirty="0" err="1"/>
              <a:t>Belov</a:t>
            </a:r>
            <a:r>
              <a:rPr lang="en-US" dirty="0"/>
              <a:t> D</a:t>
            </a:r>
          </a:p>
          <a:p>
            <a:pPr marL="0" indent="0"/>
            <a:r>
              <a:rPr lang="en-US" dirty="0"/>
              <a:t>23217  </a:t>
            </a:r>
          </a:p>
        </p:txBody>
      </p:sp>
      <p:grpSp>
        <p:nvGrpSpPr>
          <p:cNvPr id="4" name="Google Shape;761;p28">
            <a:extLst>
              <a:ext uri="{FF2B5EF4-FFF2-40B4-BE49-F238E27FC236}">
                <a16:creationId xmlns:a16="http://schemas.microsoft.com/office/drawing/2014/main" id="{B04EF951-D7F6-129E-4A00-590D4491DF14}"/>
              </a:ext>
            </a:extLst>
          </p:cNvPr>
          <p:cNvGrpSpPr/>
          <p:nvPr/>
        </p:nvGrpSpPr>
        <p:grpSpPr>
          <a:xfrm>
            <a:off x="4948840" y="-4186314"/>
            <a:ext cx="3762242" cy="2742907"/>
            <a:chOff x="4723541" y="1234664"/>
            <a:chExt cx="3762242" cy="2742907"/>
          </a:xfrm>
        </p:grpSpPr>
        <p:grpSp>
          <p:nvGrpSpPr>
            <p:cNvPr id="5" name="Google Shape;762;p28">
              <a:extLst>
                <a:ext uri="{FF2B5EF4-FFF2-40B4-BE49-F238E27FC236}">
                  <a16:creationId xmlns:a16="http://schemas.microsoft.com/office/drawing/2014/main" id="{4FE40EF8-9423-B2CD-BA54-8B9DD0B7676D}"/>
                </a:ext>
              </a:extLst>
            </p:cNvPr>
            <p:cNvGrpSpPr/>
            <p:nvPr/>
          </p:nvGrpSpPr>
          <p:grpSpPr>
            <a:xfrm>
              <a:off x="5319243" y="2069389"/>
              <a:ext cx="2767776" cy="1616399"/>
              <a:chOff x="750630" y="1634493"/>
              <a:chExt cx="3209760" cy="1874520"/>
            </a:xfrm>
          </p:grpSpPr>
          <p:sp>
            <p:nvSpPr>
              <p:cNvPr id="45" name="Google Shape;763;p28">
                <a:extLst>
                  <a:ext uri="{FF2B5EF4-FFF2-40B4-BE49-F238E27FC236}">
                    <a16:creationId xmlns:a16="http://schemas.microsoft.com/office/drawing/2014/main" id="{D96DAA14-D13A-47E4-484F-6EE187AED6F4}"/>
                  </a:ext>
                </a:extLst>
              </p:cNvPr>
              <p:cNvSpPr/>
              <p:nvPr/>
            </p:nvSpPr>
            <p:spPr>
              <a:xfrm>
                <a:off x="750630" y="1634493"/>
                <a:ext cx="3209760" cy="1874520"/>
              </a:xfrm>
              <a:custGeom>
                <a:avLst/>
                <a:gdLst/>
                <a:ahLst/>
                <a:cxnLst/>
                <a:rect l="l" t="t" r="r" b="b"/>
                <a:pathLst>
                  <a:path w="8916" h="5207" extrusionOk="0">
                    <a:moveTo>
                      <a:pt x="8718" y="5207"/>
                    </a:moveTo>
                    <a:lnTo>
                      <a:pt x="8718" y="5207"/>
                    </a:lnTo>
                    <a:cubicBezTo>
                      <a:pt x="198" y="5207"/>
                      <a:pt x="198" y="5207"/>
                      <a:pt x="198" y="5207"/>
                    </a:cubicBezTo>
                    <a:cubicBezTo>
                      <a:pt x="83" y="5207"/>
                      <a:pt x="0" y="5124"/>
                      <a:pt x="0" y="5020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94"/>
                      <a:pt x="83" y="0"/>
                      <a:pt x="198" y="0"/>
                    </a:cubicBezTo>
                    <a:cubicBezTo>
                      <a:pt x="8718" y="0"/>
                      <a:pt x="8718" y="0"/>
                      <a:pt x="8718" y="0"/>
                    </a:cubicBezTo>
                    <a:cubicBezTo>
                      <a:pt x="8822" y="0"/>
                      <a:pt x="8916" y="94"/>
                      <a:pt x="8916" y="198"/>
                    </a:cubicBezTo>
                    <a:cubicBezTo>
                      <a:pt x="8916" y="5020"/>
                      <a:pt x="8916" y="5020"/>
                      <a:pt x="8916" y="5020"/>
                    </a:cubicBezTo>
                    <a:cubicBezTo>
                      <a:pt x="8916" y="5124"/>
                      <a:pt x="8822" y="5207"/>
                      <a:pt x="8718" y="52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764;p28">
                <a:extLst>
                  <a:ext uri="{FF2B5EF4-FFF2-40B4-BE49-F238E27FC236}">
                    <a16:creationId xmlns:a16="http://schemas.microsoft.com/office/drawing/2014/main" id="{79EFC4CF-9966-6CF1-1B71-060181C85BDF}"/>
                  </a:ext>
                </a:extLst>
              </p:cNvPr>
              <p:cNvSpPr/>
              <p:nvPr/>
            </p:nvSpPr>
            <p:spPr>
              <a:xfrm>
                <a:off x="795630" y="1803332"/>
                <a:ext cx="3119760" cy="1653480"/>
              </a:xfrm>
              <a:custGeom>
                <a:avLst/>
                <a:gdLst/>
                <a:ahLst/>
                <a:cxnLst/>
                <a:rect l="l" t="t" r="r" b="b"/>
                <a:pathLst>
                  <a:path w="8666" h="4593" extrusionOk="0">
                    <a:moveTo>
                      <a:pt x="0" y="4478"/>
                    </a:moveTo>
                    <a:lnTo>
                      <a:pt x="0" y="4478"/>
                    </a:lnTo>
                    <a:cubicBezTo>
                      <a:pt x="0" y="114"/>
                      <a:pt x="0" y="114"/>
                      <a:pt x="0" y="114"/>
                    </a:cubicBezTo>
                    <a:cubicBezTo>
                      <a:pt x="0" y="42"/>
                      <a:pt x="52" y="0"/>
                      <a:pt x="114" y="0"/>
                    </a:cubicBezTo>
                    <a:cubicBezTo>
                      <a:pt x="8551" y="0"/>
                      <a:pt x="8551" y="0"/>
                      <a:pt x="8551" y="0"/>
                    </a:cubicBezTo>
                    <a:cubicBezTo>
                      <a:pt x="8613" y="0"/>
                      <a:pt x="8666" y="42"/>
                      <a:pt x="8666" y="114"/>
                    </a:cubicBezTo>
                    <a:cubicBezTo>
                      <a:pt x="8666" y="4478"/>
                      <a:pt x="8666" y="4478"/>
                      <a:pt x="8666" y="4478"/>
                    </a:cubicBezTo>
                    <a:cubicBezTo>
                      <a:pt x="8666" y="4541"/>
                      <a:pt x="8613" y="4593"/>
                      <a:pt x="8551" y="4593"/>
                    </a:cubicBezTo>
                    <a:cubicBezTo>
                      <a:pt x="114" y="4593"/>
                      <a:pt x="114" y="4593"/>
                      <a:pt x="114" y="4593"/>
                    </a:cubicBezTo>
                    <a:cubicBezTo>
                      <a:pt x="52" y="4593"/>
                      <a:pt x="0" y="4541"/>
                      <a:pt x="0" y="447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765;p28">
                <a:extLst>
                  <a:ext uri="{FF2B5EF4-FFF2-40B4-BE49-F238E27FC236}">
                    <a16:creationId xmlns:a16="http://schemas.microsoft.com/office/drawing/2014/main" id="{1D47D984-95C9-4C20-FBAB-41601A669446}"/>
                  </a:ext>
                </a:extLst>
              </p:cNvPr>
              <p:cNvSpPr/>
              <p:nvPr/>
            </p:nvSpPr>
            <p:spPr>
              <a:xfrm>
                <a:off x="3813870" y="1679493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15"/>
                    </a:moveTo>
                    <a:lnTo>
                      <a:pt x="219" y="115"/>
                    </a:lnTo>
                    <a:cubicBezTo>
                      <a:pt x="219" y="177"/>
                      <a:pt x="167" y="219"/>
                      <a:pt x="104" y="219"/>
                    </a:cubicBezTo>
                    <a:cubicBezTo>
                      <a:pt x="42" y="219"/>
                      <a:pt x="0" y="177"/>
                      <a:pt x="0" y="115"/>
                    </a:cubicBezTo>
                    <a:cubicBezTo>
                      <a:pt x="0" y="52"/>
                      <a:pt x="42" y="0"/>
                      <a:pt x="104" y="0"/>
                    </a:cubicBezTo>
                    <a:cubicBezTo>
                      <a:pt x="167" y="0"/>
                      <a:pt x="219" y="52"/>
                      <a:pt x="219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766;p28">
                <a:extLst>
                  <a:ext uri="{FF2B5EF4-FFF2-40B4-BE49-F238E27FC236}">
                    <a16:creationId xmlns:a16="http://schemas.microsoft.com/office/drawing/2014/main" id="{57E862A4-7F3F-33D1-6334-1BEF9A066EC3}"/>
                  </a:ext>
                </a:extLst>
              </p:cNvPr>
              <p:cNvSpPr/>
              <p:nvPr/>
            </p:nvSpPr>
            <p:spPr>
              <a:xfrm>
                <a:off x="3678870" y="1679493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15"/>
                    </a:moveTo>
                    <a:lnTo>
                      <a:pt x="219" y="115"/>
                    </a:lnTo>
                    <a:cubicBezTo>
                      <a:pt x="219" y="177"/>
                      <a:pt x="177" y="219"/>
                      <a:pt x="115" y="219"/>
                    </a:cubicBezTo>
                    <a:cubicBezTo>
                      <a:pt x="52" y="219"/>
                      <a:pt x="0" y="177"/>
                      <a:pt x="0" y="115"/>
                    </a:cubicBezTo>
                    <a:cubicBezTo>
                      <a:pt x="0" y="52"/>
                      <a:pt x="52" y="0"/>
                      <a:pt x="115" y="0"/>
                    </a:cubicBezTo>
                    <a:cubicBezTo>
                      <a:pt x="177" y="0"/>
                      <a:pt x="219" y="52"/>
                      <a:pt x="219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767;p28">
                <a:extLst>
                  <a:ext uri="{FF2B5EF4-FFF2-40B4-BE49-F238E27FC236}">
                    <a16:creationId xmlns:a16="http://schemas.microsoft.com/office/drawing/2014/main" id="{4FAFA06B-5EF6-15CA-5ED8-F095DCAD5769}"/>
                  </a:ext>
                </a:extLst>
              </p:cNvPr>
              <p:cNvSpPr/>
              <p:nvPr/>
            </p:nvSpPr>
            <p:spPr>
              <a:xfrm>
                <a:off x="3543870" y="1679493"/>
                <a:ext cx="824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19" extrusionOk="0">
                    <a:moveTo>
                      <a:pt x="229" y="115"/>
                    </a:moveTo>
                    <a:lnTo>
                      <a:pt x="229" y="115"/>
                    </a:lnTo>
                    <a:cubicBezTo>
                      <a:pt x="229" y="177"/>
                      <a:pt x="177" y="219"/>
                      <a:pt x="115" y="219"/>
                    </a:cubicBezTo>
                    <a:cubicBezTo>
                      <a:pt x="52" y="219"/>
                      <a:pt x="0" y="177"/>
                      <a:pt x="0" y="115"/>
                    </a:cubicBezTo>
                    <a:cubicBezTo>
                      <a:pt x="0" y="52"/>
                      <a:pt x="52" y="0"/>
                      <a:pt x="115" y="0"/>
                    </a:cubicBezTo>
                    <a:cubicBezTo>
                      <a:pt x="177" y="0"/>
                      <a:pt x="229" y="52"/>
                      <a:pt x="229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768;p28">
                <a:extLst>
                  <a:ext uri="{FF2B5EF4-FFF2-40B4-BE49-F238E27FC236}">
                    <a16:creationId xmlns:a16="http://schemas.microsoft.com/office/drawing/2014/main" id="{ABE0AF03-D705-6AAA-CEA0-2FAC1BE05219}"/>
                  </a:ext>
                </a:extLst>
              </p:cNvPr>
              <p:cNvSpPr/>
              <p:nvPr/>
            </p:nvSpPr>
            <p:spPr>
              <a:xfrm>
                <a:off x="1013070" y="2031933"/>
                <a:ext cx="1188360" cy="851040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2364" extrusionOk="0">
                    <a:moveTo>
                      <a:pt x="3301" y="2364"/>
                    </a:moveTo>
                    <a:lnTo>
                      <a:pt x="0" y="2364"/>
                    </a:lnTo>
                    <a:lnTo>
                      <a:pt x="0" y="0"/>
                    </a:lnTo>
                    <a:lnTo>
                      <a:pt x="3301" y="0"/>
                    </a:lnTo>
                    <a:lnTo>
                      <a:pt x="3301" y="23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769;p28">
                <a:extLst>
                  <a:ext uri="{FF2B5EF4-FFF2-40B4-BE49-F238E27FC236}">
                    <a16:creationId xmlns:a16="http://schemas.microsoft.com/office/drawing/2014/main" id="{141E4368-DF53-0634-466F-F756E2405080}"/>
                  </a:ext>
                </a:extLst>
              </p:cNvPr>
              <p:cNvSpPr/>
              <p:nvPr/>
            </p:nvSpPr>
            <p:spPr>
              <a:xfrm>
                <a:off x="1087950" y="2200773"/>
                <a:ext cx="1034640" cy="610920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1697" extrusionOk="0">
                    <a:moveTo>
                      <a:pt x="2874" y="1697"/>
                    </a:moveTo>
                    <a:lnTo>
                      <a:pt x="0" y="1697"/>
                    </a:lnTo>
                    <a:lnTo>
                      <a:pt x="907" y="0"/>
                    </a:lnTo>
                    <a:lnTo>
                      <a:pt x="1594" y="1167"/>
                    </a:lnTo>
                    <a:lnTo>
                      <a:pt x="2051" y="677"/>
                    </a:lnTo>
                    <a:lnTo>
                      <a:pt x="2874" y="169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4750" tIns="59750" rIns="104750" bIns="59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770;p28">
                <a:extLst>
                  <a:ext uri="{FF2B5EF4-FFF2-40B4-BE49-F238E27FC236}">
                    <a16:creationId xmlns:a16="http://schemas.microsoft.com/office/drawing/2014/main" id="{6C90A866-A6A2-1B22-510C-B82F654DD4CB}"/>
                  </a:ext>
                </a:extLst>
              </p:cNvPr>
              <p:cNvSpPr/>
              <p:nvPr/>
            </p:nvSpPr>
            <p:spPr>
              <a:xfrm>
                <a:off x="1609230" y="2133453"/>
                <a:ext cx="198360" cy="20232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562" extrusionOk="0">
                    <a:moveTo>
                      <a:pt x="551" y="281"/>
                    </a:moveTo>
                    <a:lnTo>
                      <a:pt x="551" y="281"/>
                    </a:lnTo>
                    <a:cubicBezTo>
                      <a:pt x="551" y="427"/>
                      <a:pt x="426" y="562"/>
                      <a:pt x="270" y="562"/>
                    </a:cubicBezTo>
                    <a:cubicBezTo>
                      <a:pt x="125" y="562"/>
                      <a:pt x="0" y="427"/>
                      <a:pt x="0" y="281"/>
                    </a:cubicBezTo>
                    <a:cubicBezTo>
                      <a:pt x="0" y="125"/>
                      <a:pt x="125" y="0"/>
                      <a:pt x="270" y="0"/>
                    </a:cubicBezTo>
                    <a:cubicBezTo>
                      <a:pt x="426" y="0"/>
                      <a:pt x="551" y="125"/>
                      <a:pt x="551" y="28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4750" tIns="59750" rIns="104750" bIns="59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771;p28">
                <a:extLst>
                  <a:ext uri="{FF2B5EF4-FFF2-40B4-BE49-F238E27FC236}">
                    <a16:creationId xmlns:a16="http://schemas.microsoft.com/office/drawing/2014/main" id="{9873FE31-843C-E419-9262-3F497EADE1FB}"/>
                  </a:ext>
                </a:extLst>
              </p:cNvPr>
              <p:cNvSpPr/>
              <p:nvPr/>
            </p:nvSpPr>
            <p:spPr>
              <a:xfrm>
                <a:off x="2336430" y="1908453"/>
                <a:ext cx="1477440" cy="90000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250" extrusionOk="0">
                    <a:moveTo>
                      <a:pt x="4104" y="250"/>
                    </a:moveTo>
                    <a:lnTo>
                      <a:pt x="0" y="250"/>
                    </a:lnTo>
                    <a:lnTo>
                      <a:pt x="0" y="0"/>
                    </a:lnTo>
                    <a:lnTo>
                      <a:pt x="4104" y="0"/>
                    </a:lnTo>
                    <a:lnTo>
                      <a:pt x="4104" y="25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772;p28">
                <a:extLst>
                  <a:ext uri="{FF2B5EF4-FFF2-40B4-BE49-F238E27FC236}">
                    <a16:creationId xmlns:a16="http://schemas.microsoft.com/office/drawing/2014/main" id="{ABA77831-5C77-F00B-FFD5-6A1B71314AF7}"/>
                  </a:ext>
                </a:extLst>
              </p:cNvPr>
              <p:cNvSpPr/>
              <p:nvPr/>
            </p:nvSpPr>
            <p:spPr>
              <a:xfrm>
                <a:off x="2336430" y="2073333"/>
                <a:ext cx="42372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125" extrusionOk="0">
                    <a:moveTo>
                      <a:pt x="1177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1177" y="0"/>
                    </a:lnTo>
                    <a:lnTo>
                      <a:pt x="1177" y="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773;p28">
                <a:extLst>
                  <a:ext uri="{FF2B5EF4-FFF2-40B4-BE49-F238E27FC236}">
                    <a16:creationId xmlns:a16="http://schemas.microsoft.com/office/drawing/2014/main" id="{C843CBD9-5498-1057-BBD1-DD676CFB7AA1}"/>
                  </a:ext>
                </a:extLst>
              </p:cNvPr>
              <p:cNvSpPr/>
              <p:nvPr/>
            </p:nvSpPr>
            <p:spPr>
              <a:xfrm>
                <a:off x="2816310" y="2073333"/>
                <a:ext cx="17280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25" extrusionOk="0">
                    <a:moveTo>
                      <a:pt x="480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480" y="0"/>
                    </a:lnTo>
                    <a:lnTo>
                      <a:pt x="480" y="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774;p28">
                <a:extLst>
                  <a:ext uri="{FF2B5EF4-FFF2-40B4-BE49-F238E27FC236}">
                    <a16:creationId xmlns:a16="http://schemas.microsoft.com/office/drawing/2014/main" id="{43E423EB-8900-86B9-82C3-C5BF2B6FFB0C}"/>
                  </a:ext>
                </a:extLst>
              </p:cNvPr>
              <p:cNvSpPr/>
              <p:nvPr/>
            </p:nvSpPr>
            <p:spPr>
              <a:xfrm>
                <a:off x="3056430" y="2073333"/>
                <a:ext cx="45396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5" extrusionOk="0">
                    <a:moveTo>
                      <a:pt x="1261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1261" y="0"/>
                    </a:lnTo>
                    <a:lnTo>
                      <a:pt x="1261" y="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775;p28">
                <a:extLst>
                  <a:ext uri="{FF2B5EF4-FFF2-40B4-BE49-F238E27FC236}">
                    <a16:creationId xmlns:a16="http://schemas.microsoft.com/office/drawing/2014/main" id="{B0688A6B-37D5-D9BB-E06A-3DAAEB5FC11C}"/>
                  </a:ext>
                </a:extLst>
              </p:cNvPr>
              <p:cNvSpPr/>
              <p:nvPr/>
            </p:nvSpPr>
            <p:spPr>
              <a:xfrm>
                <a:off x="3543870" y="2073333"/>
                <a:ext cx="27000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25" extrusionOk="0">
                    <a:moveTo>
                      <a:pt x="750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750" y="0"/>
                    </a:lnTo>
                    <a:lnTo>
                      <a:pt x="750" y="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776;p28">
                <a:extLst>
                  <a:ext uri="{FF2B5EF4-FFF2-40B4-BE49-F238E27FC236}">
                    <a16:creationId xmlns:a16="http://schemas.microsoft.com/office/drawing/2014/main" id="{0F8E3030-A712-2AD3-33A3-A004767EDF2D}"/>
                  </a:ext>
                </a:extLst>
              </p:cNvPr>
              <p:cNvSpPr/>
              <p:nvPr/>
            </p:nvSpPr>
            <p:spPr>
              <a:xfrm>
                <a:off x="2336430" y="2185653"/>
                <a:ext cx="558720" cy="4896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36" extrusionOk="0">
                    <a:moveTo>
                      <a:pt x="1552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1552" y="0"/>
                    </a:lnTo>
                    <a:lnTo>
                      <a:pt x="1552" y="1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3950" rIns="90000" bIns="3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777;p28">
                <a:extLst>
                  <a:ext uri="{FF2B5EF4-FFF2-40B4-BE49-F238E27FC236}">
                    <a16:creationId xmlns:a16="http://schemas.microsoft.com/office/drawing/2014/main" id="{9BE0B9CC-0B4E-C9D0-42A4-9DD2FDDAEEA6}"/>
                  </a:ext>
                </a:extLst>
              </p:cNvPr>
              <p:cNvSpPr/>
              <p:nvPr/>
            </p:nvSpPr>
            <p:spPr>
              <a:xfrm>
                <a:off x="2958870" y="2185653"/>
                <a:ext cx="217440" cy="4896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136" extrusionOk="0">
                    <a:moveTo>
                      <a:pt x="604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604" y="0"/>
                    </a:lnTo>
                    <a:lnTo>
                      <a:pt x="604" y="1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3950" rIns="90000" bIns="3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778;p28">
                <a:extLst>
                  <a:ext uri="{FF2B5EF4-FFF2-40B4-BE49-F238E27FC236}">
                    <a16:creationId xmlns:a16="http://schemas.microsoft.com/office/drawing/2014/main" id="{09FEB025-C7A7-9AED-5A72-E070766DB1E9}"/>
                  </a:ext>
                </a:extLst>
              </p:cNvPr>
              <p:cNvSpPr/>
              <p:nvPr/>
            </p:nvSpPr>
            <p:spPr>
              <a:xfrm>
                <a:off x="3225270" y="2185653"/>
                <a:ext cx="217440" cy="4896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136" extrusionOk="0">
                    <a:moveTo>
                      <a:pt x="604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604" y="0"/>
                    </a:lnTo>
                    <a:lnTo>
                      <a:pt x="604" y="1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3950" rIns="90000" bIns="3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779;p28">
                <a:extLst>
                  <a:ext uri="{FF2B5EF4-FFF2-40B4-BE49-F238E27FC236}">
                    <a16:creationId xmlns:a16="http://schemas.microsoft.com/office/drawing/2014/main" id="{9CE624F1-9D82-BE40-59AA-EACFD27CD7CA}"/>
                  </a:ext>
                </a:extLst>
              </p:cNvPr>
              <p:cNvSpPr/>
              <p:nvPr/>
            </p:nvSpPr>
            <p:spPr>
              <a:xfrm>
                <a:off x="3476550" y="2185653"/>
                <a:ext cx="277560" cy="4896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136" extrusionOk="0">
                    <a:moveTo>
                      <a:pt x="771" y="136"/>
                    </a:moveTo>
                    <a:lnTo>
                      <a:pt x="0" y="136"/>
                    </a:lnTo>
                    <a:lnTo>
                      <a:pt x="0" y="0"/>
                    </a:lnTo>
                    <a:lnTo>
                      <a:pt x="771" y="0"/>
                    </a:lnTo>
                    <a:lnTo>
                      <a:pt x="771" y="1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3950" rIns="90000" bIns="3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780;p28">
                <a:extLst>
                  <a:ext uri="{FF2B5EF4-FFF2-40B4-BE49-F238E27FC236}">
                    <a16:creationId xmlns:a16="http://schemas.microsoft.com/office/drawing/2014/main" id="{00975C6D-F608-63FB-0B8D-AB20FA231669}"/>
                  </a:ext>
                </a:extLst>
              </p:cNvPr>
              <p:cNvSpPr/>
              <p:nvPr/>
            </p:nvSpPr>
            <p:spPr>
              <a:xfrm>
                <a:off x="2336430" y="2301933"/>
                <a:ext cx="15372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25" extrusionOk="0">
                    <a:moveTo>
                      <a:pt x="427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427" y="0"/>
                    </a:lnTo>
                    <a:lnTo>
                      <a:pt x="427" y="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781;p28">
                <a:extLst>
                  <a:ext uri="{FF2B5EF4-FFF2-40B4-BE49-F238E27FC236}">
                    <a16:creationId xmlns:a16="http://schemas.microsoft.com/office/drawing/2014/main" id="{BBF43BA2-20F3-AB49-16AD-0BD7D8489E5A}"/>
                  </a:ext>
                </a:extLst>
              </p:cNvPr>
              <p:cNvSpPr/>
              <p:nvPr/>
            </p:nvSpPr>
            <p:spPr>
              <a:xfrm>
                <a:off x="3067590" y="2301933"/>
                <a:ext cx="27756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125" extrusionOk="0">
                    <a:moveTo>
                      <a:pt x="771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771" y="0"/>
                    </a:lnTo>
                    <a:lnTo>
                      <a:pt x="771" y="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782;p28">
                <a:extLst>
                  <a:ext uri="{FF2B5EF4-FFF2-40B4-BE49-F238E27FC236}">
                    <a16:creationId xmlns:a16="http://schemas.microsoft.com/office/drawing/2014/main" id="{F5B04D5A-86F3-CEF6-73C8-BD958848C47F}"/>
                  </a:ext>
                </a:extLst>
              </p:cNvPr>
              <p:cNvSpPr/>
              <p:nvPr/>
            </p:nvSpPr>
            <p:spPr>
              <a:xfrm>
                <a:off x="2527590" y="2301933"/>
                <a:ext cx="49140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25" extrusionOk="0">
                    <a:moveTo>
                      <a:pt x="1365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1365" y="0"/>
                    </a:lnTo>
                    <a:lnTo>
                      <a:pt x="1365" y="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783;p28">
                <a:extLst>
                  <a:ext uri="{FF2B5EF4-FFF2-40B4-BE49-F238E27FC236}">
                    <a16:creationId xmlns:a16="http://schemas.microsoft.com/office/drawing/2014/main" id="{8075CA68-46ED-A16C-AD85-2E711D9340A9}"/>
                  </a:ext>
                </a:extLst>
              </p:cNvPr>
              <p:cNvSpPr/>
              <p:nvPr/>
            </p:nvSpPr>
            <p:spPr>
              <a:xfrm>
                <a:off x="2336430" y="2414613"/>
                <a:ext cx="35244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979" h="125" extrusionOk="0">
                    <a:moveTo>
                      <a:pt x="979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979" y="0"/>
                    </a:lnTo>
                    <a:lnTo>
                      <a:pt x="979" y="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784;p28">
                <a:extLst>
                  <a:ext uri="{FF2B5EF4-FFF2-40B4-BE49-F238E27FC236}">
                    <a16:creationId xmlns:a16="http://schemas.microsoft.com/office/drawing/2014/main" id="{D3869500-6AAC-66A4-3C3C-3EEFBB68055B}"/>
                  </a:ext>
                </a:extLst>
              </p:cNvPr>
              <p:cNvSpPr/>
              <p:nvPr/>
            </p:nvSpPr>
            <p:spPr>
              <a:xfrm>
                <a:off x="2748990" y="2414613"/>
                <a:ext cx="11988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25" extrusionOk="0">
                    <a:moveTo>
                      <a:pt x="333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333" y="0"/>
                    </a:lnTo>
                    <a:lnTo>
                      <a:pt x="333" y="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785;p28">
                <a:extLst>
                  <a:ext uri="{FF2B5EF4-FFF2-40B4-BE49-F238E27FC236}">
                    <a16:creationId xmlns:a16="http://schemas.microsoft.com/office/drawing/2014/main" id="{E931FE97-A16C-A91E-5342-191F438CC4D4}"/>
                  </a:ext>
                </a:extLst>
              </p:cNvPr>
              <p:cNvSpPr/>
              <p:nvPr/>
            </p:nvSpPr>
            <p:spPr>
              <a:xfrm>
                <a:off x="2921430" y="2414613"/>
                <a:ext cx="23256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25" extrusionOk="0">
                    <a:moveTo>
                      <a:pt x="646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646" y="0"/>
                    </a:lnTo>
                    <a:lnTo>
                      <a:pt x="646" y="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786;p28">
                <a:extLst>
                  <a:ext uri="{FF2B5EF4-FFF2-40B4-BE49-F238E27FC236}">
                    <a16:creationId xmlns:a16="http://schemas.microsoft.com/office/drawing/2014/main" id="{42220B59-A69C-18A4-C710-2B241F5AE31E}"/>
                  </a:ext>
                </a:extLst>
              </p:cNvPr>
              <p:cNvSpPr/>
              <p:nvPr/>
            </p:nvSpPr>
            <p:spPr>
              <a:xfrm>
                <a:off x="2336430" y="2526933"/>
                <a:ext cx="13500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25" extrusionOk="0">
                    <a:moveTo>
                      <a:pt x="375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375" y="0"/>
                    </a:lnTo>
                    <a:lnTo>
                      <a:pt x="375" y="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787;p28">
                <a:extLst>
                  <a:ext uri="{FF2B5EF4-FFF2-40B4-BE49-F238E27FC236}">
                    <a16:creationId xmlns:a16="http://schemas.microsoft.com/office/drawing/2014/main" id="{534CEC71-E3E9-50DF-7F7C-D8CF3DB1D4DA}"/>
                  </a:ext>
                </a:extLst>
              </p:cNvPr>
              <p:cNvSpPr/>
              <p:nvPr/>
            </p:nvSpPr>
            <p:spPr>
              <a:xfrm>
                <a:off x="2520390" y="2526933"/>
                <a:ext cx="29592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25" extrusionOk="0">
                    <a:moveTo>
                      <a:pt x="822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822" y="0"/>
                    </a:lnTo>
                    <a:lnTo>
                      <a:pt x="822" y="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788;p28">
                <a:extLst>
                  <a:ext uri="{FF2B5EF4-FFF2-40B4-BE49-F238E27FC236}">
                    <a16:creationId xmlns:a16="http://schemas.microsoft.com/office/drawing/2014/main" id="{3A430F1A-E4DB-9AEC-C6DB-A4098F4D37BC}"/>
                  </a:ext>
                </a:extLst>
              </p:cNvPr>
              <p:cNvSpPr/>
              <p:nvPr/>
            </p:nvSpPr>
            <p:spPr>
              <a:xfrm>
                <a:off x="878070" y="2972973"/>
                <a:ext cx="1323360" cy="39384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1094" extrusionOk="0">
                    <a:moveTo>
                      <a:pt x="3676" y="1094"/>
                    </a:moveTo>
                    <a:lnTo>
                      <a:pt x="0" y="1094"/>
                    </a:lnTo>
                    <a:lnTo>
                      <a:pt x="0" y="0"/>
                    </a:lnTo>
                    <a:lnTo>
                      <a:pt x="3676" y="0"/>
                    </a:lnTo>
                    <a:lnTo>
                      <a:pt x="3676" y="10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789;p28">
                <a:extLst>
                  <a:ext uri="{FF2B5EF4-FFF2-40B4-BE49-F238E27FC236}">
                    <a16:creationId xmlns:a16="http://schemas.microsoft.com/office/drawing/2014/main" id="{E05955CD-BFC1-F1F3-5D86-A8CCEFE848A8}"/>
                  </a:ext>
                </a:extLst>
              </p:cNvPr>
              <p:cNvSpPr/>
              <p:nvPr/>
            </p:nvSpPr>
            <p:spPr>
              <a:xfrm>
                <a:off x="911910" y="2999253"/>
                <a:ext cx="251280" cy="23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46" extrusionOk="0">
                    <a:moveTo>
                      <a:pt x="698" y="646"/>
                    </a:moveTo>
                    <a:lnTo>
                      <a:pt x="0" y="646"/>
                    </a:lnTo>
                    <a:lnTo>
                      <a:pt x="0" y="0"/>
                    </a:lnTo>
                    <a:lnTo>
                      <a:pt x="698" y="0"/>
                    </a:lnTo>
                    <a:lnTo>
                      <a:pt x="698" y="6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790;p28">
                <a:extLst>
                  <a:ext uri="{FF2B5EF4-FFF2-40B4-BE49-F238E27FC236}">
                    <a16:creationId xmlns:a16="http://schemas.microsoft.com/office/drawing/2014/main" id="{E3FB5AE1-40A7-1F92-8DA4-A8D1D5ACA55A}"/>
                  </a:ext>
                </a:extLst>
              </p:cNvPr>
              <p:cNvSpPr/>
              <p:nvPr/>
            </p:nvSpPr>
            <p:spPr>
              <a:xfrm>
                <a:off x="911910" y="3265292"/>
                <a:ext cx="251280" cy="7128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8" extrusionOk="0">
                    <a:moveTo>
                      <a:pt x="698" y="198"/>
                    </a:moveTo>
                    <a:lnTo>
                      <a:pt x="0" y="198"/>
                    </a:lnTo>
                    <a:lnTo>
                      <a:pt x="0" y="0"/>
                    </a:lnTo>
                    <a:lnTo>
                      <a:pt x="698" y="0"/>
                    </a:lnTo>
                    <a:lnTo>
                      <a:pt x="698" y="19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6275" rIns="90000" bIns="26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791;p28">
                <a:extLst>
                  <a:ext uri="{FF2B5EF4-FFF2-40B4-BE49-F238E27FC236}">
                    <a16:creationId xmlns:a16="http://schemas.microsoft.com/office/drawing/2014/main" id="{3FF03CC4-BF77-E073-CD94-15E60AB55D92}"/>
                  </a:ext>
                </a:extLst>
              </p:cNvPr>
              <p:cNvSpPr/>
              <p:nvPr/>
            </p:nvSpPr>
            <p:spPr>
              <a:xfrm>
                <a:off x="1230510" y="3104013"/>
                <a:ext cx="251280" cy="23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46" extrusionOk="0">
                    <a:moveTo>
                      <a:pt x="0" y="0"/>
                    </a:moveTo>
                    <a:lnTo>
                      <a:pt x="698" y="0"/>
                    </a:lnTo>
                    <a:lnTo>
                      <a:pt x="698" y="646"/>
                    </a:lnTo>
                    <a:lnTo>
                      <a:pt x="0" y="6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792;p28">
                <a:extLst>
                  <a:ext uri="{FF2B5EF4-FFF2-40B4-BE49-F238E27FC236}">
                    <a16:creationId xmlns:a16="http://schemas.microsoft.com/office/drawing/2014/main" id="{6CF0C338-3160-A5A7-77B6-82A2A0218D41}"/>
                  </a:ext>
                </a:extLst>
              </p:cNvPr>
              <p:cNvSpPr/>
              <p:nvPr/>
            </p:nvSpPr>
            <p:spPr>
              <a:xfrm>
                <a:off x="1230510" y="2999253"/>
                <a:ext cx="25128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87" extrusionOk="0">
                    <a:moveTo>
                      <a:pt x="0" y="0"/>
                    </a:moveTo>
                    <a:lnTo>
                      <a:pt x="698" y="0"/>
                    </a:lnTo>
                    <a:lnTo>
                      <a:pt x="698" y="187"/>
                    </a:lnTo>
                    <a:lnTo>
                      <a:pt x="0" y="1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793;p28">
                <a:extLst>
                  <a:ext uri="{FF2B5EF4-FFF2-40B4-BE49-F238E27FC236}">
                    <a16:creationId xmlns:a16="http://schemas.microsoft.com/office/drawing/2014/main" id="{66A9485B-6B15-F444-B193-5ACCEBB38E0C}"/>
                  </a:ext>
                </a:extLst>
              </p:cNvPr>
              <p:cNvSpPr/>
              <p:nvPr/>
            </p:nvSpPr>
            <p:spPr>
              <a:xfrm>
                <a:off x="1575750" y="2999253"/>
                <a:ext cx="250560" cy="23256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46" extrusionOk="0">
                    <a:moveTo>
                      <a:pt x="696" y="646"/>
                    </a:moveTo>
                    <a:lnTo>
                      <a:pt x="0" y="646"/>
                    </a:lnTo>
                    <a:lnTo>
                      <a:pt x="0" y="0"/>
                    </a:lnTo>
                    <a:lnTo>
                      <a:pt x="696" y="0"/>
                    </a:lnTo>
                    <a:lnTo>
                      <a:pt x="696" y="6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794;p28">
                <a:extLst>
                  <a:ext uri="{FF2B5EF4-FFF2-40B4-BE49-F238E27FC236}">
                    <a16:creationId xmlns:a16="http://schemas.microsoft.com/office/drawing/2014/main" id="{6AE74EE9-3B77-D0C2-9039-2D54D6E43E8F}"/>
                  </a:ext>
                </a:extLst>
              </p:cNvPr>
              <p:cNvSpPr/>
              <p:nvPr/>
            </p:nvSpPr>
            <p:spPr>
              <a:xfrm>
                <a:off x="1575750" y="3265292"/>
                <a:ext cx="250560" cy="7128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98" extrusionOk="0">
                    <a:moveTo>
                      <a:pt x="696" y="198"/>
                    </a:moveTo>
                    <a:lnTo>
                      <a:pt x="0" y="198"/>
                    </a:lnTo>
                    <a:lnTo>
                      <a:pt x="0" y="0"/>
                    </a:lnTo>
                    <a:lnTo>
                      <a:pt x="696" y="0"/>
                    </a:lnTo>
                    <a:lnTo>
                      <a:pt x="696" y="19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6275" rIns="90000" bIns="26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795;p28">
                <a:extLst>
                  <a:ext uri="{FF2B5EF4-FFF2-40B4-BE49-F238E27FC236}">
                    <a16:creationId xmlns:a16="http://schemas.microsoft.com/office/drawing/2014/main" id="{7295A72E-A73D-D75E-DFFC-06E3FAEEE8F5}"/>
                  </a:ext>
                </a:extLst>
              </p:cNvPr>
              <p:cNvSpPr/>
              <p:nvPr/>
            </p:nvSpPr>
            <p:spPr>
              <a:xfrm>
                <a:off x="1897590" y="3104013"/>
                <a:ext cx="251280" cy="23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46" extrusionOk="0">
                    <a:moveTo>
                      <a:pt x="0" y="0"/>
                    </a:moveTo>
                    <a:lnTo>
                      <a:pt x="698" y="0"/>
                    </a:lnTo>
                    <a:lnTo>
                      <a:pt x="698" y="646"/>
                    </a:lnTo>
                    <a:lnTo>
                      <a:pt x="0" y="6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796;p28">
                <a:extLst>
                  <a:ext uri="{FF2B5EF4-FFF2-40B4-BE49-F238E27FC236}">
                    <a16:creationId xmlns:a16="http://schemas.microsoft.com/office/drawing/2014/main" id="{9D035D54-EF25-C39C-3D4D-CE1D18D1B9B7}"/>
                  </a:ext>
                </a:extLst>
              </p:cNvPr>
              <p:cNvSpPr/>
              <p:nvPr/>
            </p:nvSpPr>
            <p:spPr>
              <a:xfrm>
                <a:off x="1897590" y="2999253"/>
                <a:ext cx="25128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87" extrusionOk="0">
                    <a:moveTo>
                      <a:pt x="0" y="0"/>
                    </a:moveTo>
                    <a:lnTo>
                      <a:pt x="698" y="0"/>
                    </a:lnTo>
                    <a:lnTo>
                      <a:pt x="698" y="187"/>
                    </a:lnTo>
                    <a:lnTo>
                      <a:pt x="0" y="1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797;p28">
                <a:extLst>
                  <a:ext uri="{FF2B5EF4-FFF2-40B4-BE49-F238E27FC236}">
                    <a16:creationId xmlns:a16="http://schemas.microsoft.com/office/drawing/2014/main" id="{D4E5220D-D46C-A5F3-9BF3-0371936E665F}"/>
                  </a:ext>
                </a:extLst>
              </p:cNvPr>
              <p:cNvSpPr/>
              <p:nvPr/>
            </p:nvSpPr>
            <p:spPr>
              <a:xfrm>
                <a:off x="2336425" y="2751925"/>
                <a:ext cx="199199" cy="573499"/>
              </a:xfrm>
              <a:custGeom>
                <a:avLst/>
                <a:gdLst/>
                <a:ahLst/>
                <a:cxnLst/>
                <a:rect l="l" t="t" r="r" b="b"/>
                <a:pathLst>
                  <a:path w="521" h="1500" extrusionOk="0">
                    <a:moveTo>
                      <a:pt x="521" y="1500"/>
                    </a:moveTo>
                    <a:lnTo>
                      <a:pt x="0" y="1500"/>
                    </a:lnTo>
                    <a:lnTo>
                      <a:pt x="0" y="0"/>
                    </a:lnTo>
                    <a:lnTo>
                      <a:pt x="521" y="0"/>
                    </a:lnTo>
                    <a:lnTo>
                      <a:pt x="521" y="15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798;p28">
                <a:extLst>
                  <a:ext uri="{FF2B5EF4-FFF2-40B4-BE49-F238E27FC236}">
                    <a16:creationId xmlns:a16="http://schemas.microsoft.com/office/drawing/2014/main" id="{406CE18E-BA04-2C11-DF2B-C185D0E83127}"/>
                  </a:ext>
                </a:extLst>
              </p:cNvPr>
              <p:cNvSpPr/>
              <p:nvPr/>
            </p:nvSpPr>
            <p:spPr>
              <a:xfrm>
                <a:off x="2834230" y="2751925"/>
                <a:ext cx="960056" cy="573499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1500" extrusionOk="0">
                    <a:moveTo>
                      <a:pt x="2511" y="1500"/>
                    </a:moveTo>
                    <a:lnTo>
                      <a:pt x="0" y="1500"/>
                    </a:lnTo>
                    <a:lnTo>
                      <a:pt x="0" y="0"/>
                    </a:lnTo>
                    <a:lnTo>
                      <a:pt x="2511" y="0"/>
                    </a:lnTo>
                    <a:lnTo>
                      <a:pt x="2511" y="1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799;p28">
                <a:extLst>
                  <a:ext uri="{FF2B5EF4-FFF2-40B4-BE49-F238E27FC236}">
                    <a16:creationId xmlns:a16="http://schemas.microsoft.com/office/drawing/2014/main" id="{29120BDA-CC44-4955-E5D2-3A0398351849}"/>
                  </a:ext>
                </a:extLst>
              </p:cNvPr>
              <p:cNvSpPr/>
              <p:nvPr/>
            </p:nvSpPr>
            <p:spPr>
              <a:xfrm>
                <a:off x="2882022" y="2779835"/>
                <a:ext cx="864471" cy="59644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156" extrusionOk="0">
                    <a:moveTo>
                      <a:pt x="2261" y="156"/>
                    </a:moveTo>
                    <a:lnTo>
                      <a:pt x="0" y="156"/>
                    </a:lnTo>
                    <a:lnTo>
                      <a:pt x="0" y="0"/>
                    </a:lnTo>
                    <a:lnTo>
                      <a:pt x="2261" y="0"/>
                    </a:lnTo>
                    <a:lnTo>
                      <a:pt x="2261" y="1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1150" rIns="90000" bIns="11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00;p28">
                <a:extLst>
                  <a:ext uri="{FF2B5EF4-FFF2-40B4-BE49-F238E27FC236}">
                    <a16:creationId xmlns:a16="http://schemas.microsoft.com/office/drawing/2014/main" id="{92FD2E53-A464-54D9-C719-5C1469823899}"/>
                  </a:ext>
                </a:extLst>
              </p:cNvPr>
              <p:cNvSpPr/>
              <p:nvPr/>
            </p:nvSpPr>
            <p:spPr>
              <a:xfrm>
                <a:off x="2882022" y="2875419"/>
                <a:ext cx="864471" cy="27910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73" extrusionOk="0">
                    <a:moveTo>
                      <a:pt x="2261" y="73"/>
                    </a:moveTo>
                    <a:lnTo>
                      <a:pt x="0" y="73"/>
                    </a:lnTo>
                    <a:lnTo>
                      <a:pt x="0" y="0"/>
                    </a:lnTo>
                    <a:lnTo>
                      <a:pt x="2261" y="0"/>
                    </a:lnTo>
                    <a:lnTo>
                      <a:pt x="2261" y="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01;p28">
                <a:extLst>
                  <a:ext uri="{FF2B5EF4-FFF2-40B4-BE49-F238E27FC236}">
                    <a16:creationId xmlns:a16="http://schemas.microsoft.com/office/drawing/2014/main" id="{405D5E9B-F104-C1F5-DC4D-8027323FC7D2}"/>
                  </a:ext>
                </a:extLst>
              </p:cNvPr>
              <p:cNvSpPr/>
              <p:nvPr/>
            </p:nvSpPr>
            <p:spPr>
              <a:xfrm>
                <a:off x="2575387" y="2875419"/>
                <a:ext cx="199199" cy="6767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177" extrusionOk="0">
                    <a:moveTo>
                      <a:pt x="521" y="177"/>
                    </a:moveTo>
                    <a:lnTo>
                      <a:pt x="0" y="177"/>
                    </a:lnTo>
                    <a:lnTo>
                      <a:pt x="0" y="0"/>
                    </a:lnTo>
                    <a:lnTo>
                      <a:pt x="521" y="0"/>
                    </a:lnTo>
                    <a:lnTo>
                      <a:pt x="521" y="17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18700" rIns="90000" bIns="18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02;p28">
                <a:extLst>
                  <a:ext uri="{FF2B5EF4-FFF2-40B4-BE49-F238E27FC236}">
                    <a16:creationId xmlns:a16="http://schemas.microsoft.com/office/drawing/2014/main" id="{1FE25DD9-5B22-F755-7609-3EBF996DEC60}"/>
                  </a:ext>
                </a:extLst>
              </p:cNvPr>
              <p:cNvSpPr/>
              <p:nvPr/>
            </p:nvSpPr>
            <p:spPr>
              <a:xfrm>
                <a:off x="2882022" y="2931240"/>
                <a:ext cx="187347" cy="350217"/>
              </a:xfrm>
              <a:custGeom>
                <a:avLst/>
                <a:gdLst/>
                <a:ahLst/>
                <a:cxnLst/>
                <a:rect l="l" t="t" r="r" b="b"/>
                <a:pathLst>
                  <a:path w="490" h="916" extrusionOk="0">
                    <a:moveTo>
                      <a:pt x="490" y="916"/>
                    </a:moveTo>
                    <a:lnTo>
                      <a:pt x="0" y="916"/>
                    </a:lnTo>
                    <a:lnTo>
                      <a:pt x="0" y="0"/>
                    </a:lnTo>
                    <a:lnTo>
                      <a:pt x="490" y="0"/>
                    </a:lnTo>
                    <a:lnTo>
                      <a:pt x="490" y="9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03;p28">
                <a:extLst>
                  <a:ext uri="{FF2B5EF4-FFF2-40B4-BE49-F238E27FC236}">
                    <a16:creationId xmlns:a16="http://schemas.microsoft.com/office/drawing/2014/main" id="{45E698B2-9370-C998-BAD2-09A7D8BB9784}"/>
                  </a:ext>
                </a:extLst>
              </p:cNvPr>
              <p:cNvSpPr/>
              <p:nvPr/>
            </p:nvSpPr>
            <p:spPr>
              <a:xfrm>
                <a:off x="3340064" y="2931240"/>
                <a:ext cx="187347" cy="350217"/>
              </a:xfrm>
              <a:custGeom>
                <a:avLst/>
                <a:gdLst/>
                <a:ahLst/>
                <a:cxnLst/>
                <a:rect l="l" t="t" r="r" b="b"/>
                <a:pathLst>
                  <a:path w="490" h="916" extrusionOk="0">
                    <a:moveTo>
                      <a:pt x="490" y="916"/>
                    </a:moveTo>
                    <a:lnTo>
                      <a:pt x="0" y="916"/>
                    </a:lnTo>
                    <a:lnTo>
                      <a:pt x="0" y="0"/>
                    </a:lnTo>
                    <a:lnTo>
                      <a:pt x="490" y="0"/>
                    </a:lnTo>
                    <a:lnTo>
                      <a:pt x="490" y="9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04;p28">
                <a:extLst>
                  <a:ext uri="{FF2B5EF4-FFF2-40B4-BE49-F238E27FC236}">
                    <a16:creationId xmlns:a16="http://schemas.microsoft.com/office/drawing/2014/main" id="{5C24AB5F-2752-ACBE-BEA6-C503B37373B1}"/>
                  </a:ext>
                </a:extLst>
              </p:cNvPr>
              <p:cNvSpPr/>
              <p:nvPr/>
            </p:nvSpPr>
            <p:spPr>
              <a:xfrm>
                <a:off x="3109131" y="2923211"/>
                <a:ext cx="203023" cy="366275"/>
              </a:xfrm>
              <a:custGeom>
                <a:avLst/>
                <a:gdLst/>
                <a:ahLst/>
                <a:cxnLst/>
                <a:rect l="l" t="t" r="r" b="b"/>
                <a:pathLst>
                  <a:path w="531" h="958" extrusionOk="0">
                    <a:moveTo>
                      <a:pt x="531" y="958"/>
                    </a:moveTo>
                    <a:lnTo>
                      <a:pt x="0" y="958"/>
                    </a:lnTo>
                    <a:lnTo>
                      <a:pt x="0" y="0"/>
                    </a:lnTo>
                    <a:lnTo>
                      <a:pt x="531" y="0"/>
                    </a:lnTo>
                    <a:lnTo>
                      <a:pt x="531" y="958"/>
                    </a:lnTo>
                    <a:moveTo>
                      <a:pt x="42" y="917"/>
                    </a:moveTo>
                    <a:lnTo>
                      <a:pt x="490" y="917"/>
                    </a:lnTo>
                    <a:lnTo>
                      <a:pt x="490" y="42"/>
                    </a:lnTo>
                    <a:lnTo>
                      <a:pt x="42" y="42"/>
                    </a:lnTo>
                    <a:lnTo>
                      <a:pt x="42" y="91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05;p28">
                <a:extLst>
                  <a:ext uri="{FF2B5EF4-FFF2-40B4-BE49-F238E27FC236}">
                    <a16:creationId xmlns:a16="http://schemas.microsoft.com/office/drawing/2014/main" id="{9D6CEAF7-8EBC-F33D-063B-D76E3138317A}"/>
                  </a:ext>
                </a:extLst>
              </p:cNvPr>
              <p:cNvSpPr/>
              <p:nvPr/>
            </p:nvSpPr>
            <p:spPr>
              <a:xfrm>
                <a:off x="3555320" y="2923211"/>
                <a:ext cx="199199" cy="3662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958" extrusionOk="0">
                    <a:moveTo>
                      <a:pt x="521" y="958"/>
                    </a:moveTo>
                    <a:lnTo>
                      <a:pt x="0" y="958"/>
                    </a:lnTo>
                    <a:lnTo>
                      <a:pt x="0" y="0"/>
                    </a:lnTo>
                    <a:lnTo>
                      <a:pt x="521" y="0"/>
                    </a:lnTo>
                    <a:lnTo>
                      <a:pt x="521" y="958"/>
                    </a:lnTo>
                    <a:moveTo>
                      <a:pt x="41" y="917"/>
                    </a:moveTo>
                    <a:lnTo>
                      <a:pt x="479" y="917"/>
                    </a:lnTo>
                    <a:lnTo>
                      <a:pt x="479" y="42"/>
                    </a:lnTo>
                    <a:lnTo>
                      <a:pt x="41" y="42"/>
                    </a:lnTo>
                    <a:lnTo>
                      <a:pt x="41" y="91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06;p28">
                <a:extLst>
                  <a:ext uri="{FF2B5EF4-FFF2-40B4-BE49-F238E27FC236}">
                    <a16:creationId xmlns:a16="http://schemas.microsoft.com/office/drawing/2014/main" id="{636004E8-63D8-0967-835C-1CA37FB84998}"/>
                  </a:ext>
                </a:extLst>
              </p:cNvPr>
              <p:cNvSpPr/>
              <p:nvPr/>
            </p:nvSpPr>
            <p:spPr>
              <a:xfrm>
                <a:off x="2575387" y="2998913"/>
                <a:ext cx="199199" cy="6767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177" extrusionOk="0">
                    <a:moveTo>
                      <a:pt x="521" y="177"/>
                    </a:moveTo>
                    <a:lnTo>
                      <a:pt x="0" y="177"/>
                    </a:lnTo>
                    <a:lnTo>
                      <a:pt x="0" y="0"/>
                    </a:lnTo>
                    <a:lnTo>
                      <a:pt x="521" y="0"/>
                    </a:lnTo>
                    <a:lnTo>
                      <a:pt x="521" y="17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18700" rIns="90000" bIns="18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07;p28">
                <a:extLst>
                  <a:ext uri="{FF2B5EF4-FFF2-40B4-BE49-F238E27FC236}">
                    <a16:creationId xmlns:a16="http://schemas.microsoft.com/office/drawing/2014/main" id="{CDCE35F0-F918-41B4-3761-F7D5F529837A}"/>
                  </a:ext>
                </a:extLst>
              </p:cNvPr>
              <p:cNvSpPr/>
              <p:nvPr/>
            </p:nvSpPr>
            <p:spPr>
              <a:xfrm>
                <a:off x="2575387" y="3122407"/>
                <a:ext cx="199199" cy="71496"/>
              </a:xfrm>
              <a:custGeom>
                <a:avLst/>
                <a:gdLst/>
                <a:ahLst/>
                <a:cxnLst/>
                <a:rect l="l" t="t" r="r" b="b"/>
                <a:pathLst>
                  <a:path w="521" h="187" extrusionOk="0">
                    <a:moveTo>
                      <a:pt x="521" y="187"/>
                    </a:moveTo>
                    <a:lnTo>
                      <a:pt x="0" y="187"/>
                    </a:lnTo>
                    <a:lnTo>
                      <a:pt x="0" y="0"/>
                    </a:lnTo>
                    <a:lnTo>
                      <a:pt x="521" y="0"/>
                    </a:lnTo>
                    <a:lnTo>
                      <a:pt x="521" y="1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08;p28">
                <a:extLst>
                  <a:ext uri="{FF2B5EF4-FFF2-40B4-BE49-F238E27FC236}">
                    <a16:creationId xmlns:a16="http://schemas.microsoft.com/office/drawing/2014/main" id="{1E973C9E-C8EF-263D-5982-29C6AC5EFEDB}"/>
                  </a:ext>
                </a:extLst>
              </p:cNvPr>
              <p:cNvSpPr/>
              <p:nvPr/>
            </p:nvSpPr>
            <p:spPr>
              <a:xfrm>
                <a:off x="2575387" y="3249724"/>
                <a:ext cx="199199" cy="6767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177" extrusionOk="0">
                    <a:moveTo>
                      <a:pt x="521" y="177"/>
                    </a:moveTo>
                    <a:lnTo>
                      <a:pt x="0" y="177"/>
                    </a:lnTo>
                    <a:lnTo>
                      <a:pt x="0" y="0"/>
                    </a:lnTo>
                    <a:lnTo>
                      <a:pt x="521" y="0"/>
                    </a:lnTo>
                    <a:lnTo>
                      <a:pt x="521" y="17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18700" rIns="90000" bIns="18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09;p28">
                <a:extLst>
                  <a:ext uri="{FF2B5EF4-FFF2-40B4-BE49-F238E27FC236}">
                    <a16:creationId xmlns:a16="http://schemas.microsoft.com/office/drawing/2014/main" id="{956D1A95-53E7-879A-488F-56ADCD2C1019}"/>
                  </a:ext>
                </a:extLst>
              </p:cNvPr>
              <p:cNvSpPr/>
              <p:nvPr/>
            </p:nvSpPr>
            <p:spPr>
              <a:xfrm>
                <a:off x="2085150" y="2429373"/>
                <a:ext cx="195120" cy="19512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2" extrusionOk="0">
                    <a:moveTo>
                      <a:pt x="417" y="105"/>
                    </a:moveTo>
                    <a:lnTo>
                      <a:pt x="209" y="53"/>
                    </a:lnTo>
                    <a:lnTo>
                      <a:pt x="0" y="0"/>
                    </a:lnTo>
                    <a:lnTo>
                      <a:pt x="52" y="209"/>
                    </a:lnTo>
                    <a:lnTo>
                      <a:pt x="104" y="417"/>
                    </a:lnTo>
                    <a:lnTo>
                      <a:pt x="229" y="303"/>
                    </a:lnTo>
                    <a:lnTo>
                      <a:pt x="469" y="542"/>
                    </a:lnTo>
                    <a:lnTo>
                      <a:pt x="542" y="469"/>
                    </a:lnTo>
                    <a:lnTo>
                      <a:pt x="302" y="230"/>
                    </a:lnTo>
                    <a:lnTo>
                      <a:pt x="417" y="1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" name="Google Shape;810;p28">
              <a:extLst>
                <a:ext uri="{FF2B5EF4-FFF2-40B4-BE49-F238E27FC236}">
                  <a16:creationId xmlns:a16="http://schemas.microsoft.com/office/drawing/2014/main" id="{EB57AD52-E487-142C-81CA-9939D369BC4C}"/>
                </a:ext>
              </a:extLst>
            </p:cNvPr>
            <p:cNvSpPr/>
            <p:nvPr/>
          </p:nvSpPr>
          <p:spPr>
            <a:xfrm>
              <a:off x="7873111" y="1591910"/>
              <a:ext cx="316959" cy="316959"/>
            </a:xfrm>
            <a:custGeom>
              <a:avLst/>
              <a:gdLst/>
              <a:ahLst/>
              <a:cxnLst/>
              <a:rect l="l" t="t" r="r" b="b"/>
              <a:pathLst>
                <a:path w="1875" h="1875" extrusionOk="0">
                  <a:moveTo>
                    <a:pt x="1854" y="687"/>
                  </a:moveTo>
                  <a:lnTo>
                    <a:pt x="1854" y="687"/>
                  </a:lnTo>
                  <a:cubicBezTo>
                    <a:pt x="1563" y="687"/>
                    <a:pt x="1563" y="687"/>
                    <a:pt x="1563" y="687"/>
                  </a:cubicBezTo>
                  <a:cubicBezTo>
                    <a:pt x="1771" y="479"/>
                    <a:pt x="1771" y="479"/>
                    <a:pt x="1771" y="479"/>
                  </a:cubicBezTo>
                  <a:cubicBezTo>
                    <a:pt x="1771" y="469"/>
                    <a:pt x="1771" y="458"/>
                    <a:pt x="1771" y="448"/>
                  </a:cubicBezTo>
                  <a:cubicBezTo>
                    <a:pt x="1427" y="114"/>
                    <a:pt x="1427" y="114"/>
                    <a:pt x="1427" y="114"/>
                  </a:cubicBezTo>
                  <a:cubicBezTo>
                    <a:pt x="1427" y="104"/>
                    <a:pt x="1406" y="104"/>
                    <a:pt x="1406" y="114"/>
                  </a:cubicBezTo>
                  <a:cubicBezTo>
                    <a:pt x="1198" y="323"/>
                    <a:pt x="1198" y="323"/>
                    <a:pt x="1198" y="323"/>
                  </a:cubicBezTo>
                  <a:cubicBezTo>
                    <a:pt x="1198" y="21"/>
                    <a:pt x="1198" y="21"/>
                    <a:pt x="1198" y="21"/>
                  </a:cubicBezTo>
                  <a:cubicBezTo>
                    <a:pt x="1198" y="10"/>
                    <a:pt x="1188" y="0"/>
                    <a:pt x="1177" y="0"/>
                  </a:cubicBezTo>
                  <a:cubicBezTo>
                    <a:pt x="698" y="0"/>
                    <a:pt x="698" y="0"/>
                    <a:pt x="698" y="0"/>
                  </a:cubicBezTo>
                  <a:cubicBezTo>
                    <a:pt x="688" y="0"/>
                    <a:pt x="677" y="10"/>
                    <a:pt x="677" y="21"/>
                  </a:cubicBezTo>
                  <a:cubicBezTo>
                    <a:pt x="677" y="312"/>
                    <a:pt x="677" y="312"/>
                    <a:pt x="677" y="312"/>
                  </a:cubicBezTo>
                  <a:cubicBezTo>
                    <a:pt x="469" y="104"/>
                    <a:pt x="469" y="104"/>
                    <a:pt x="469" y="104"/>
                  </a:cubicBezTo>
                  <a:cubicBezTo>
                    <a:pt x="458" y="104"/>
                    <a:pt x="448" y="104"/>
                    <a:pt x="448" y="104"/>
                  </a:cubicBezTo>
                  <a:cubicBezTo>
                    <a:pt x="104" y="448"/>
                    <a:pt x="104" y="448"/>
                    <a:pt x="104" y="448"/>
                  </a:cubicBezTo>
                  <a:cubicBezTo>
                    <a:pt x="94" y="448"/>
                    <a:pt x="94" y="469"/>
                    <a:pt x="104" y="469"/>
                  </a:cubicBezTo>
                  <a:cubicBezTo>
                    <a:pt x="313" y="677"/>
                    <a:pt x="313" y="677"/>
                    <a:pt x="313" y="677"/>
                  </a:cubicBezTo>
                  <a:cubicBezTo>
                    <a:pt x="21" y="677"/>
                    <a:pt x="21" y="677"/>
                    <a:pt x="21" y="677"/>
                  </a:cubicBezTo>
                  <a:cubicBezTo>
                    <a:pt x="10" y="677"/>
                    <a:pt x="0" y="687"/>
                    <a:pt x="0" y="698"/>
                  </a:cubicBezTo>
                  <a:cubicBezTo>
                    <a:pt x="0" y="1177"/>
                    <a:pt x="0" y="1177"/>
                    <a:pt x="0" y="1177"/>
                  </a:cubicBezTo>
                  <a:cubicBezTo>
                    <a:pt x="0" y="1187"/>
                    <a:pt x="10" y="1198"/>
                    <a:pt x="21" y="1198"/>
                  </a:cubicBezTo>
                  <a:cubicBezTo>
                    <a:pt x="313" y="1198"/>
                    <a:pt x="313" y="1198"/>
                    <a:pt x="313" y="1198"/>
                  </a:cubicBezTo>
                  <a:cubicBezTo>
                    <a:pt x="104" y="1406"/>
                    <a:pt x="104" y="1406"/>
                    <a:pt x="104" y="1406"/>
                  </a:cubicBezTo>
                  <a:cubicBezTo>
                    <a:pt x="94" y="1417"/>
                    <a:pt x="94" y="1427"/>
                    <a:pt x="104" y="1427"/>
                  </a:cubicBezTo>
                  <a:cubicBezTo>
                    <a:pt x="438" y="1771"/>
                    <a:pt x="438" y="1771"/>
                    <a:pt x="438" y="1771"/>
                  </a:cubicBezTo>
                  <a:cubicBezTo>
                    <a:pt x="448" y="1781"/>
                    <a:pt x="458" y="1781"/>
                    <a:pt x="469" y="1771"/>
                  </a:cubicBezTo>
                  <a:cubicBezTo>
                    <a:pt x="677" y="1562"/>
                    <a:pt x="677" y="1562"/>
                    <a:pt x="677" y="1562"/>
                  </a:cubicBezTo>
                  <a:cubicBezTo>
                    <a:pt x="677" y="1854"/>
                    <a:pt x="677" y="1854"/>
                    <a:pt x="677" y="1854"/>
                  </a:cubicBezTo>
                  <a:cubicBezTo>
                    <a:pt x="677" y="1864"/>
                    <a:pt x="688" y="1875"/>
                    <a:pt x="698" y="1875"/>
                  </a:cubicBezTo>
                  <a:cubicBezTo>
                    <a:pt x="1167" y="1875"/>
                    <a:pt x="1167" y="1875"/>
                    <a:pt x="1167" y="1875"/>
                  </a:cubicBezTo>
                  <a:cubicBezTo>
                    <a:pt x="1177" y="1875"/>
                    <a:pt x="1188" y="1864"/>
                    <a:pt x="1188" y="1854"/>
                  </a:cubicBezTo>
                  <a:cubicBezTo>
                    <a:pt x="1188" y="1562"/>
                    <a:pt x="1188" y="1562"/>
                    <a:pt x="1188" y="1562"/>
                  </a:cubicBezTo>
                  <a:cubicBezTo>
                    <a:pt x="1396" y="1771"/>
                    <a:pt x="1396" y="1771"/>
                    <a:pt x="1396" y="1771"/>
                  </a:cubicBezTo>
                  <a:cubicBezTo>
                    <a:pt x="1406" y="1781"/>
                    <a:pt x="1417" y="1781"/>
                    <a:pt x="1427" y="1771"/>
                  </a:cubicBezTo>
                  <a:cubicBezTo>
                    <a:pt x="1760" y="1437"/>
                    <a:pt x="1760" y="1437"/>
                    <a:pt x="1760" y="1437"/>
                  </a:cubicBezTo>
                  <a:cubicBezTo>
                    <a:pt x="1771" y="1427"/>
                    <a:pt x="1771" y="1417"/>
                    <a:pt x="1760" y="1406"/>
                  </a:cubicBezTo>
                  <a:cubicBezTo>
                    <a:pt x="1552" y="1198"/>
                    <a:pt x="1552" y="1198"/>
                    <a:pt x="1552" y="1198"/>
                  </a:cubicBezTo>
                  <a:cubicBezTo>
                    <a:pt x="1854" y="1198"/>
                    <a:pt x="1854" y="1198"/>
                    <a:pt x="1854" y="1198"/>
                  </a:cubicBezTo>
                  <a:cubicBezTo>
                    <a:pt x="1865" y="1198"/>
                    <a:pt x="1875" y="1187"/>
                    <a:pt x="1875" y="1177"/>
                  </a:cubicBezTo>
                  <a:cubicBezTo>
                    <a:pt x="1875" y="708"/>
                    <a:pt x="1875" y="708"/>
                    <a:pt x="1875" y="708"/>
                  </a:cubicBezTo>
                  <a:cubicBezTo>
                    <a:pt x="1875" y="698"/>
                    <a:pt x="1865" y="687"/>
                    <a:pt x="1854" y="687"/>
                  </a:cubicBezTo>
                  <a:moveTo>
                    <a:pt x="1146" y="1302"/>
                  </a:moveTo>
                  <a:lnTo>
                    <a:pt x="1146" y="1302"/>
                  </a:lnTo>
                  <a:cubicBezTo>
                    <a:pt x="760" y="1510"/>
                    <a:pt x="365" y="1114"/>
                    <a:pt x="563" y="729"/>
                  </a:cubicBezTo>
                  <a:cubicBezTo>
                    <a:pt x="604" y="656"/>
                    <a:pt x="656" y="604"/>
                    <a:pt x="719" y="573"/>
                  </a:cubicBezTo>
                  <a:cubicBezTo>
                    <a:pt x="1115" y="375"/>
                    <a:pt x="1500" y="760"/>
                    <a:pt x="1302" y="1156"/>
                  </a:cubicBezTo>
                  <a:cubicBezTo>
                    <a:pt x="1271" y="1219"/>
                    <a:pt x="1219" y="1271"/>
                    <a:pt x="1146" y="13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" name="Google Shape;811;p28">
              <a:extLst>
                <a:ext uri="{FF2B5EF4-FFF2-40B4-BE49-F238E27FC236}">
                  <a16:creationId xmlns:a16="http://schemas.microsoft.com/office/drawing/2014/main" id="{A9C7D7A0-91C4-FA38-BD4B-A124A08457BF}"/>
                </a:ext>
              </a:extLst>
            </p:cNvPr>
            <p:cNvGrpSpPr/>
            <p:nvPr/>
          </p:nvGrpSpPr>
          <p:grpSpPr>
            <a:xfrm>
              <a:off x="7548522" y="1661461"/>
              <a:ext cx="177875" cy="177875"/>
              <a:chOff x="2025000" y="896760"/>
              <a:chExt cx="206280" cy="206280"/>
            </a:xfrm>
          </p:grpSpPr>
          <p:sp>
            <p:nvSpPr>
              <p:cNvPr id="41" name="Google Shape;812;p28">
                <a:extLst>
                  <a:ext uri="{FF2B5EF4-FFF2-40B4-BE49-F238E27FC236}">
                    <a16:creationId xmlns:a16="http://schemas.microsoft.com/office/drawing/2014/main" id="{F893466F-D1ED-42E1-2E4C-D8514BA66159}"/>
                  </a:ext>
                </a:extLst>
              </p:cNvPr>
              <p:cNvSpPr/>
              <p:nvPr/>
            </p:nvSpPr>
            <p:spPr>
              <a:xfrm>
                <a:off x="2122560" y="896760"/>
                <a:ext cx="15120" cy="2062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73" extrusionOk="0">
                    <a:moveTo>
                      <a:pt x="21" y="573"/>
                    </a:moveTo>
                    <a:lnTo>
                      <a:pt x="21" y="573"/>
                    </a:lnTo>
                    <a:cubicBezTo>
                      <a:pt x="10" y="573"/>
                      <a:pt x="0" y="563"/>
                      <a:pt x="0" y="55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10" y="0"/>
                      <a:pt x="21" y="0"/>
                    </a:cubicBezTo>
                    <a:cubicBezTo>
                      <a:pt x="31" y="0"/>
                      <a:pt x="42" y="11"/>
                      <a:pt x="42" y="21"/>
                    </a:cubicBezTo>
                    <a:cubicBezTo>
                      <a:pt x="42" y="552"/>
                      <a:pt x="42" y="552"/>
                      <a:pt x="42" y="552"/>
                    </a:cubicBezTo>
                    <a:cubicBezTo>
                      <a:pt x="42" y="563"/>
                      <a:pt x="31" y="573"/>
                      <a:pt x="21" y="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13;p28">
                <a:extLst>
                  <a:ext uri="{FF2B5EF4-FFF2-40B4-BE49-F238E27FC236}">
                    <a16:creationId xmlns:a16="http://schemas.microsoft.com/office/drawing/2014/main" id="{B40BB1D0-4740-C95E-9894-EA774E7DB080}"/>
                  </a:ext>
                </a:extLst>
              </p:cNvPr>
              <p:cNvSpPr/>
              <p:nvPr/>
            </p:nvSpPr>
            <p:spPr>
              <a:xfrm>
                <a:off x="2025000" y="990720"/>
                <a:ext cx="20628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1" extrusionOk="0">
                    <a:moveTo>
                      <a:pt x="552" y="41"/>
                    </a:moveTo>
                    <a:lnTo>
                      <a:pt x="552" y="41"/>
                    </a:lnTo>
                    <a:cubicBezTo>
                      <a:pt x="21" y="41"/>
                      <a:pt x="21" y="41"/>
                      <a:pt x="21" y="41"/>
                    </a:cubicBezTo>
                    <a:cubicBezTo>
                      <a:pt x="11" y="41"/>
                      <a:pt x="0" y="31"/>
                      <a:pt x="0" y="20"/>
                    </a:cubicBezTo>
                    <a:cubicBezTo>
                      <a:pt x="0" y="10"/>
                      <a:pt x="11" y="0"/>
                      <a:pt x="21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3" y="0"/>
                      <a:pt x="573" y="10"/>
                      <a:pt x="573" y="20"/>
                    </a:cubicBezTo>
                    <a:cubicBezTo>
                      <a:pt x="573" y="31"/>
                      <a:pt x="563" y="41"/>
                      <a:pt x="552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814;p28">
                <a:extLst>
                  <a:ext uri="{FF2B5EF4-FFF2-40B4-BE49-F238E27FC236}">
                    <a16:creationId xmlns:a16="http://schemas.microsoft.com/office/drawing/2014/main" id="{28E6E411-6374-3B7B-E23C-1CD2D5CA532E}"/>
                  </a:ext>
                </a:extLst>
              </p:cNvPr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20" y="206"/>
                    </a:moveTo>
                    <a:lnTo>
                      <a:pt x="20" y="206"/>
                    </a:lnTo>
                    <a:cubicBezTo>
                      <a:pt x="10" y="206"/>
                      <a:pt x="10" y="206"/>
                      <a:pt x="0" y="206"/>
                    </a:cubicBezTo>
                    <a:cubicBezTo>
                      <a:pt x="0" y="195"/>
                      <a:pt x="0" y="185"/>
                      <a:pt x="0" y="174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7" y="-3"/>
                      <a:pt x="187" y="-3"/>
                      <a:pt x="198" y="8"/>
                    </a:cubicBezTo>
                    <a:cubicBezTo>
                      <a:pt x="208" y="18"/>
                      <a:pt x="208" y="29"/>
                      <a:pt x="198" y="39"/>
                    </a:cubicBezTo>
                    <a:cubicBezTo>
                      <a:pt x="31" y="206"/>
                      <a:pt x="31" y="206"/>
                      <a:pt x="31" y="206"/>
                    </a:cubicBezTo>
                    <a:lnTo>
                      <a:pt x="20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815;p28">
                <a:extLst>
                  <a:ext uri="{FF2B5EF4-FFF2-40B4-BE49-F238E27FC236}">
                    <a16:creationId xmlns:a16="http://schemas.microsoft.com/office/drawing/2014/main" id="{F457BD5A-C30B-1447-740E-7A81A0D2B504}"/>
                  </a:ext>
                </a:extLst>
              </p:cNvPr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87" y="206"/>
                    </a:moveTo>
                    <a:lnTo>
                      <a:pt x="187" y="206"/>
                    </a:lnTo>
                    <a:cubicBezTo>
                      <a:pt x="177" y="206"/>
                      <a:pt x="177" y="206"/>
                      <a:pt x="166" y="20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18"/>
                      <a:pt x="0" y="8"/>
                    </a:cubicBezTo>
                    <a:cubicBezTo>
                      <a:pt x="10" y="-3"/>
                      <a:pt x="20" y="-3"/>
                      <a:pt x="31" y="8"/>
                    </a:cubicBezTo>
                    <a:cubicBezTo>
                      <a:pt x="198" y="174"/>
                      <a:pt x="198" y="174"/>
                      <a:pt x="198" y="174"/>
                    </a:cubicBezTo>
                    <a:cubicBezTo>
                      <a:pt x="208" y="185"/>
                      <a:pt x="208" y="195"/>
                      <a:pt x="198" y="206"/>
                    </a:cubicBezTo>
                    <a:lnTo>
                      <a:pt x="187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" name="Google Shape;816;p28">
              <a:extLst>
                <a:ext uri="{FF2B5EF4-FFF2-40B4-BE49-F238E27FC236}">
                  <a16:creationId xmlns:a16="http://schemas.microsoft.com/office/drawing/2014/main" id="{63DD2EDB-702E-2EF9-4435-FE66C0D7C868}"/>
                </a:ext>
              </a:extLst>
            </p:cNvPr>
            <p:cNvGrpSpPr/>
            <p:nvPr/>
          </p:nvGrpSpPr>
          <p:grpSpPr>
            <a:xfrm>
              <a:off x="4977132" y="2933817"/>
              <a:ext cx="177875" cy="177875"/>
              <a:chOff x="2025000" y="896760"/>
              <a:chExt cx="206280" cy="206280"/>
            </a:xfrm>
          </p:grpSpPr>
          <p:sp>
            <p:nvSpPr>
              <p:cNvPr id="37" name="Google Shape;817;p28">
                <a:extLst>
                  <a:ext uri="{FF2B5EF4-FFF2-40B4-BE49-F238E27FC236}">
                    <a16:creationId xmlns:a16="http://schemas.microsoft.com/office/drawing/2014/main" id="{363CFE3B-C29B-BFBB-2ADB-E050BAF50074}"/>
                  </a:ext>
                </a:extLst>
              </p:cNvPr>
              <p:cNvSpPr/>
              <p:nvPr/>
            </p:nvSpPr>
            <p:spPr>
              <a:xfrm>
                <a:off x="2122560" y="896760"/>
                <a:ext cx="15120" cy="2062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73" extrusionOk="0">
                    <a:moveTo>
                      <a:pt x="21" y="573"/>
                    </a:moveTo>
                    <a:lnTo>
                      <a:pt x="21" y="573"/>
                    </a:lnTo>
                    <a:cubicBezTo>
                      <a:pt x="10" y="573"/>
                      <a:pt x="0" y="563"/>
                      <a:pt x="0" y="55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10" y="0"/>
                      <a:pt x="21" y="0"/>
                    </a:cubicBezTo>
                    <a:cubicBezTo>
                      <a:pt x="31" y="0"/>
                      <a:pt x="42" y="11"/>
                      <a:pt x="42" y="21"/>
                    </a:cubicBezTo>
                    <a:cubicBezTo>
                      <a:pt x="42" y="552"/>
                      <a:pt x="42" y="552"/>
                      <a:pt x="42" y="552"/>
                    </a:cubicBezTo>
                    <a:cubicBezTo>
                      <a:pt x="42" y="563"/>
                      <a:pt x="31" y="573"/>
                      <a:pt x="21" y="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818;p28">
                <a:extLst>
                  <a:ext uri="{FF2B5EF4-FFF2-40B4-BE49-F238E27FC236}">
                    <a16:creationId xmlns:a16="http://schemas.microsoft.com/office/drawing/2014/main" id="{5B86F6FA-7184-D5A7-0205-A389AA607C7B}"/>
                  </a:ext>
                </a:extLst>
              </p:cNvPr>
              <p:cNvSpPr/>
              <p:nvPr/>
            </p:nvSpPr>
            <p:spPr>
              <a:xfrm>
                <a:off x="2025000" y="990720"/>
                <a:ext cx="20628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1" extrusionOk="0">
                    <a:moveTo>
                      <a:pt x="552" y="41"/>
                    </a:moveTo>
                    <a:lnTo>
                      <a:pt x="552" y="41"/>
                    </a:lnTo>
                    <a:cubicBezTo>
                      <a:pt x="21" y="41"/>
                      <a:pt x="21" y="41"/>
                      <a:pt x="21" y="41"/>
                    </a:cubicBezTo>
                    <a:cubicBezTo>
                      <a:pt x="11" y="41"/>
                      <a:pt x="0" y="31"/>
                      <a:pt x="0" y="20"/>
                    </a:cubicBezTo>
                    <a:cubicBezTo>
                      <a:pt x="0" y="10"/>
                      <a:pt x="11" y="0"/>
                      <a:pt x="21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3" y="0"/>
                      <a:pt x="573" y="10"/>
                      <a:pt x="573" y="20"/>
                    </a:cubicBezTo>
                    <a:cubicBezTo>
                      <a:pt x="573" y="31"/>
                      <a:pt x="563" y="41"/>
                      <a:pt x="552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819;p28">
                <a:extLst>
                  <a:ext uri="{FF2B5EF4-FFF2-40B4-BE49-F238E27FC236}">
                    <a16:creationId xmlns:a16="http://schemas.microsoft.com/office/drawing/2014/main" id="{3D7050FB-4C42-EB58-8126-24E3ADD4A1D4}"/>
                  </a:ext>
                </a:extLst>
              </p:cNvPr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20" y="206"/>
                    </a:moveTo>
                    <a:lnTo>
                      <a:pt x="20" y="206"/>
                    </a:lnTo>
                    <a:cubicBezTo>
                      <a:pt x="10" y="206"/>
                      <a:pt x="10" y="206"/>
                      <a:pt x="0" y="206"/>
                    </a:cubicBezTo>
                    <a:cubicBezTo>
                      <a:pt x="0" y="195"/>
                      <a:pt x="0" y="185"/>
                      <a:pt x="0" y="174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7" y="-3"/>
                      <a:pt x="187" y="-3"/>
                      <a:pt x="198" y="8"/>
                    </a:cubicBezTo>
                    <a:cubicBezTo>
                      <a:pt x="208" y="18"/>
                      <a:pt x="208" y="29"/>
                      <a:pt x="198" y="39"/>
                    </a:cubicBezTo>
                    <a:cubicBezTo>
                      <a:pt x="31" y="206"/>
                      <a:pt x="31" y="206"/>
                      <a:pt x="31" y="206"/>
                    </a:cubicBezTo>
                    <a:lnTo>
                      <a:pt x="20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820;p28">
                <a:extLst>
                  <a:ext uri="{FF2B5EF4-FFF2-40B4-BE49-F238E27FC236}">
                    <a16:creationId xmlns:a16="http://schemas.microsoft.com/office/drawing/2014/main" id="{004E3142-2A43-B4F5-7507-DAB05FC873D2}"/>
                  </a:ext>
                </a:extLst>
              </p:cNvPr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87" y="206"/>
                    </a:moveTo>
                    <a:lnTo>
                      <a:pt x="187" y="206"/>
                    </a:lnTo>
                    <a:cubicBezTo>
                      <a:pt x="177" y="206"/>
                      <a:pt x="177" y="206"/>
                      <a:pt x="166" y="20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18"/>
                      <a:pt x="0" y="8"/>
                    </a:cubicBezTo>
                    <a:cubicBezTo>
                      <a:pt x="10" y="-3"/>
                      <a:pt x="20" y="-3"/>
                      <a:pt x="31" y="8"/>
                    </a:cubicBezTo>
                    <a:cubicBezTo>
                      <a:pt x="198" y="174"/>
                      <a:pt x="198" y="174"/>
                      <a:pt x="198" y="174"/>
                    </a:cubicBezTo>
                    <a:cubicBezTo>
                      <a:pt x="208" y="185"/>
                      <a:pt x="208" y="195"/>
                      <a:pt x="198" y="206"/>
                    </a:cubicBezTo>
                    <a:lnTo>
                      <a:pt x="187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" name="Google Shape;821;p28">
              <a:extLst>
                <a:ext uri="{FF2B5EF4-FFF2-40B4-BE49-F238E27FC236}">
                  <a16:creationId xmlns:a16="http://schemas.microsoft.com/office/drawing/2014/main" id="{A4F873D8-107C-2D02-5539-AF63205DBB5D}"/>
                </a:ext>
              </a:extLst>
            </p:cNvPr>
            <p:cNvSpPr/>
            <p:nvPr/>
          </p:nvSpPr>
          <p:spPr>
            <a:xfrm>
              <a:off x="4723541" y="3261087"/>
              <a:ext cx="449409" cy="449409"/>
            </a:xfrm>
            <a:custGeom>
              <a:avLst/>
              <a:gdLst/>
              <a:ahLst/>
              <a:cxnLst/>
              <a:rect l="l" t="t" r="r" b="b"/>
              <a:pathLst>
                <a:path w="1875" h="1875" extrusionOk="0">
                  <a:moveTo>
                    <a:pt x="1854" y="687"/>
                  </a:moveTo>
                  <a:lnTo>
                    <a:pt x="1854" y="687"/>
                  </a:lnTo>
                  <a:cubicBezTo>
                    <a:pt x="1563" y="687"/>
                    <a:pt x="1563" y="687"/>
                    <a:pt x="1563" y="687"/>
                  </a:cubicBezTo>
                  <a:cubicBezTo>
                    <a:pt x="1771" y="479"/>
                    <a:pt x="1771" y="479"/>
                    <a:pt x="1771" y="479"/>
                  </a:cubicBezTo>
                  <a:cubicBezTo>
                    <a:pt x="1771" y="469"/>
                    <a:pt x="1771" y="458"/>
                    <a:pt x="1771" y="448"/>
                  </a:cubicBezTo>
                  <a:cubicBezTo>
                    <a:pt x="1427" y="114"/>
                    <a:pt x="1427" y="114"/>
                    <a:pt x="1427" y="114"/>
                  </a:cubicBezTo>
                  <a:cubicBezTo>
                    <a:pt x="1427" y="104"/>
                    <a:pt x="1406" y="104"/>
                    <a:pt x="1406" y="114"/>
                  </a:cubicBezTo>
                  <a:cubicBezTo>
                    <a:pt x="1198" y="323"/>
                    <a:pt x="1198" y="323"/>
                    <a:pt x="1198" y="323"/>
                  </a:cubicBezTo>
                  <a:cubicBezTo>
                    <a:pt x="1198" y="21"/>
                    <a:pt x="1198" y="21"/>
                    <a:pt x="1198" y="21"/>
                  </a:cubicBezTo>
                  <a:cubicBezTo>
                    <a:pt x="1198" y="10"/>
                    <a:pt x="1188" y="0"/>
                    <a:pt x="1177" y="0"/>
                  </a:cubicBezTo>
                  <a:cubicBezTo>
                    <a:pt x="698" y="0"/>
                    <a:pt x="698" y="0"/>
                    <a:pt x="698" y="0"/>
                  </a:cubicBezTo>
                  <a:cubicBezTo>
                    <a:pt x="688" y="0"/>
                    <a:pt x="677" y="10"/>
                    <a:pt x="677" y="21"/>
                  </a:cubicBezTo>
                  <a:cubicBezTo>
                    <a:pt x="677" y="312"/>
                    <a:pt x="677" y="312"/>
                    <a:pt x="677" y="312"/>
                  </a:cubicBezTo>
                  <a:cubicBezTo>
                    <a:pt x="469" y="104"/>
                    <a:pt x="469" y="104"/>
                    <a:pt x="469" y="104"/>
                  </a:cubicBezTo>
                  <a:cubicBezTo>
                    <a:pt x="458" y="104"/>
                    <a:pt x="448" y="104"/>
                    <a:pt x="448" y="104"/>
                  </a:cubicBezTo>
                  <a:cubicBezTo>
                    <a:pt x="104" y="448"/>
                    <a:pt x="104" y="448"/>
                    <a:pt x="104" y="448"/>
                  </a:cubicBezTo>
                  <a:cubicBezTo>
                    <a:pt x="94" y="448"/>
                    <a:pt x="94" y="469"/>
                    <a:pt x="104" y="469"/>
                  </a:cubicBezTo>
                  <a:cubicBezTo>
                    <a:pt x="313" y="677"/>
                    <a:pt x="313" y="677"/>
                    <a:pt x="313" y="677"/>
                  </a:cubicBezTo>
                  <a:cubicBezTo>
                    <a:pt x="21" y="677"/>
                    <a:pt x="21" y="677"/>
                    <a:pt x="21" y="677"/>
                  </a:cubicBezTo>
                  <a:cubicBezTo>
                    <a:pt x="10" y="677"/>
                    <a:pt x="0" y="687"/>
                    <a:pt x="0" y="698"/>
                  </a:cubicBezTo>
                  <a:cubicBezTo>
                    <a:pt x="0" y="1177"/>
                    <a:pt x="0" y="1177"/>
                    <a:pt x="0" y="1177"/>
                  </a:cubicBezTo>
                  <a:cubicBezTo>
                    <a:pt x="0" y="1187"/>
                    <a:pt x="10" y="1198"/>
                    <a:pt x="21" y="1198"/>
                  </a:cubicBezTo>
                  <a:cubicBezTo>
                    <a:pt x="313" y="1198"/>
                    <a:pt x="313" y="1198"/>
                    <a:pt x="313" y="1198"/>
                  </a:cubicBezTo>
                  <a:cubicBezTo>
                    <a:pt x="104" y="1406"/>
                    <a:pt x="104" y="1406"/>
                    <a:pt x="104" y="1406"/>
                  </a:cubicBezTo>
                  <a:cubicBezTo>
                    <a:pt x="94" y="1417"/>
                    <a:pt x="94" y="1427"/>
                    <a:pt x="104" y="1427"/>
                  </a:cubicBezTo>
                  <a:cubicBezTo>
                    <a:pt x="438" y="1771"/>
                    <a:pt x="438" y="1771"/>
                    <a:pt x="438" y="1771"/>
                  </a:cubicBezTo>
                  <a:cubicBezTo>
                    <a:pt x="448" y="1781"/>
                    <a:pt x="458" y="1781"/>
                    <a:pt x="469" y="1771"/>
                  </a:cubicBezTo>
                  <a:cubicBezTo>
                    <a:pt x="677" y="1562"/>
                    <a:pt x="677" y="1562"/>
                    <a:pt x="677" y="1562"/>
                  </a:cubicBezTo>
                  <a:cubicBezTo>
                    <a:pt x="677" y="1854"/>
                    <a:pt x="677" y="1854"/>
                    <a:pt x="677" y="1854"/>
                  </a:cubicBezTo>
                  <a:cubicBezTo>
                    <a:pt x="677" y="1864"/>
                    <a:pt x="688" y="1875"/>
                    <a:pt x="698" y="1875"/>
                  </a:cubicBezTo>
                  <a:cubicBezTo>
                    <a:pt x="1167" y="1875"/>
                    <a:pt x="1167" y="1875"/>
                    <a:pt x="1167" y="1875"/>
                  </a:cubicBezTo>
                  <a:cubicBezTo>
                    <a:pt x="1177" y="1875"/>
                    <a:pt x="1188" y="1864"/>
                    <a:pt x="1188" y="1854"/>
                  </a:cubicBezTo>
                  <a:cubicBezTo>
                    <a:pt x="1188" y="1562"/>
                    <a:pt x="1188" y="1562"/>
                    <a:pt x="1188" y="1562"/>
                  </a:cubicBezTo>
                  <a:cubicBezTo>
                    <a:pt x="1396" y="1771"/>
                    <a:pt x="1396" y="1771"/>
                    <a:pt x="1396" y="1771"/>
                  </a:cubicBezTo>
                  <a:cubicBezTo>
                    <a:pt x="1406" y="1781"/>
                    <a:pt x="1417" y="1781"/>
                    <a:pt x="1427" y="1771"/>
                  </a:cubicBezTo>
                  <a:cubicBezTo>
                    <a:pt x="1760" y="1437"/>
                    <a:pt x="1760" y="1437"/>
                    <a:pt x="1760" y="1437"/>
                  </a:cubicBezTo>
                  <a:cubicBezTo>
                    <a:pt x="1771" y="1427"/>
                    <a:pt x="1771" y="1417"/>
                    <a:pt x="1760" y="1406"/>
                  </a:cubicBezTo>
                  <a:cubicBezTo>
                    <a:pt x="1552" y="1198"/>
                    <a:pt x="1552" y="1198"/>
                    <a:pt x="1552" y="1198"/>
                  </a:cubicBezTo>
                  <a:cubicBezTo>
                    <a:pt x="1854" y="1198"/>
                    <a:pt x="1854" y="1198"/>
                    <a:pt x="1854" y="1198"/>
                  </a:cubicBezTo>
                  <a:cubicBezTo>
                    <a:pt x="1865" y="1198"/>
                    <a:pt x="1875" y="1187"/>
                    <a:pt x="1875" y="1177"/>
                  </a:cubicBezTo>
                  <a:cubicBezTo>
                    <a:pt x="1875" y="708"/>
                    <a:pt x="1875" y="708"/>
                    <a:pt x="1875" y="708"/>
                  </a:cubicBezTo>
                  <a:cubicBezTo>
                    <a:pt x="1875" y="698"/>
                    <a:pt x="1865" y="687"/>
                    <a:pt x="1854" y="687"/>
                  </a:cubicBezTo>
                  <a:moveTo>
                    <a:pt x="1146" y="1302"/>
                  </a:moveTo>
                  <a:lnTo>
                    <a:pt x="1146" y="1302"/>
                  </a:lnTo>
                  <a:cubicBezTo>
                    <a:pt x="760" y="1510"/>
                    <a:pt x="365" y="1114"/>
                    <a:pt x="563" y="729"/>
                  </a:cubicBezTo>
                  <a:cubicBezTo>
                    <a:pt x="604" y="656"/>
                    <a:pt x="656" y="604"/>
                    <a:pt x="719" y="573"/>
                  </a:cubicBezTo>
                  <a:cubicBezTo>
                    <a:pt x="1115" y="375"/>
                    <a:pt x="1500" y="760"/>
                    <a:pt x="1302" y="1156"/>
                  </a:cubicBezTo>
                  <a:cubicBezTo>
                    <a:pt x="1271" y="1219"/>
                    <a:pt x="1219" y="1271"/>
                    <a:pt x="1146" y="13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oogle Shape;822;p28">
              <a:extLst>
                <a:ext uri="{FF2B5EF4-FFF2-40B4-BE49-F238E27FC236}">
                  <a16:creationId xmlns:a16="http://schemas.microsoft.com/office/drawing/2014/main" id="{468FE278-F91E-E5B2-3F20-6011BC8DE9D3}"/>
                </a:ext>
              </a:extLst>
            </p:cNvPr>
            <p:cNvGrpSpPr/>
            <p:nvPr/>
          </p:nvGrpSpPr>
          <p:grpSpPr>
            <a:xfrm>
              <a:off x="7081229" y="3358476"/>
              <a:ext cx="1404554" cy="508178"/>
              <a:chOff x="3192128" y="3230269"/>
              <a:chExt cx="1920364" cy="694802"/>
            </a:xfrm>
          </p:grpSpPr>
          <p:sp>
            <p:nvSpPr>
              <p:cNvPr id="35" name="Google Shape;823;p28">
                <a:extLst>
                  <a:ext uri="{FF2B5EF4-FFF2-40B4-BE49-F238E27FC236}">
                    <a16:creationId xmlns:a16="http://schemas.microsoft.com/office/drawing/2014/main" id="{B34746AF-C6F9-C5ED-C580-1F8E8D9BA303}"/>
                  </a:ext>
                </a:extLst>
              </p:cNvPr>
              <p:cNvSpPr/>
              <p:nvPr/>
            </p:nvSpPr>
            <p:spPr>
              <a:xfrm>
                <a:off x="3192128" y="3230269"/>
                <a:ext cx="1920364" cy="694802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1263" extrusionOk="0">
                    <a:moveTo>
                      <a:pt x="3491" y="1263"/>
                    </a:moveTo>
                    <a:lnTo>
                      <a:pt x="3491" y="1263"/>
                    </a:lnTo>
                    <a:cubicBezTo>
                      <a:pt x="4" y="1263"/>
                      <a:pt x="4" y="1263"/>
                      <a:pt x="4" y="1263"/>
                    </a:cubicBezTo>
                    <a:cubicBezTo>
                      <a:pt x="-24" y="1041"/>
                      <a:pt x="87" y="799"/>
                      <a:pt x="282" y="697"/>
                    </a:cubicBezTo>
                    <a:cubicBezTo>
                      <a:pt x="486" y="596"/>
                      <a:pt x="746" y="623"/>
                      <a:pt x="913" y="762"/>
                    </a:cubicBezTo>
                    <a:cubicBezTo>
                      <a:pt x="978" y="484"/>
                      <a:pt x="1144" y="215"/>
                      <a:pt x="1413" y="94"/>
                    </a:cubicBezTo>
                    <a:cubicBezTo>
                      <a:pt x="1673" y="-36"/>
                      <a:pt x="1988" y="-26"/>
                      <a:pt x="2248" y="94"/>
                    </a:cubicBezTo>
                    <a:cubicBezTo>
                      <a:pt x="2508" y="224"/>
                      <a:pt x="2702" y="484"/>
                      <a:pt x="2767" y="762"/>
                    </a:cubicBezTo>
                    <a:cubicBezTo>
                      <a:pt x="2925" y="688"/>
                      <a:pt x="3130" y="707"/>
                      <a:pt x="3269" y="799"/>
                    </a:cubicBezTo>
                    <a:cubicBezTo>
                      <a:pt x="3417" y="892"/>
                      <a:pt x="3491" y="1087"/>
                      <a:pt x="3491" y="126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824;p28">
                <a:extLst>
                  <a:ext uri="{FF2B5EF4-FFF2-40B4-BE49-F238E27FC236}">
                    <a16:creationId xmlns:a16="http://schemas.microsoft.com/office/drawing/2014/main" id="{B96B0F14-FF47-15D0-E3F6-E450D7AA3C6F}"/>
                  </a:ext>
                </a:extLst>
              </p:cNvPr>
              <p:cNvSpPr/>
              <p:nvPr/>
            </p:nvSpPr>
            <p:spPr>
              <a:xfrm>
                <a:off x="3995260" y="3343593"/>
                <a:ext cx="418618" cy="50501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918" extrusionOk="0">
                    <a:moveTo>
                      <a:pt x="761" y="519"/>
                    </a:moveTo>
                    <a:lnTo>
                      <a:pt x="566" y="260"/>
                    </a:lnTo>
                    <a:lnTo>
                      <a:pt x="380" y="0"/>
                    </a:lnTo>
                    <a:lnTo>
                      <a:pt x="194" y="260"/>
                    </a:lnTo>
                    <a:lnTo>
                      <a:pt x="0" y="519"/>
                    </a:lnTo>
                    <a:lnTo>
                      <a:pt x="213" y="519"/>
                    </a:lnTo>
                    <a:lnTo>
                      <a:pt x="213" y="918"/>
                    </a:lnTo>
                    <a:lnTo>
                      <a:pt x="547" y="918"/>
                    </a:lnTo>
                    <a:lnTo>
                      <a:pt x="547" y="519"/>
                    </a:lnTo>
                    <a:lnTo>
                      <a:pt x="761" y="5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" name="Google Shape;825;p28">
              <a:extLst>
                <a:ext uri="{FF2B5EF4-FFF2-40B4-BE49-F238E27FC236}">
                  <a16:creationId xmlns:a16="http://schemas.microsoft.com/office/drawing/2014/main" id="{E3345859-D660-BEE4-A9F4-C0A76393F250}"/>
                </a:ext>
              </a:extLst>
            </p:cNvPr>
            <p:cNvGrpSpPr/>
            <p:nvPr/>
          </p:nvGrpSpPr>
          <p:grpSpPr>
            <a:xfrm>
              <a:off x="4928839" y="1630731"/>
              <a:ext cx="639482" cy="745958"/>
              <a:chOff x="636583" y="1080785"/>
              <a:chExt cx="741600" cy="865080"/>
            </a:xfrm>
          </p:grpSpPr>
          <p:sp>
            <p:nvSpPr>
              <p:cNvPr id="25" name="Google Shape;826;p28">
                <a:extLst>
                  <a:ext uri="{FF2B5EF4-FFF2-40B4-BE49-F238E27FC236}">
                    <a16:creationId xmlns:a16="http://schemas.microsoft.com/office/drawing/2014/main" id="{D83C8287-1863-B1C1-A36B-A44FEA6B65EB}"/>
                  </a:ext>
                </a:extLst>
              </p:cNvPr>
              <p:cNvSpPr/>
              <p:nvPr/>
            </p:nvSpPr>
            <p:spPr>
              <a:xfrm>
                <a:off x="636583" y="1531505"/>
                <a:ext cx="741600" cy="41436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1151" extrusionOk="0">
                    <a:moveTo>
                      <a:pt x="2060" y="1151"/>
                    </a:moveTo>
                    <a:lnTo>
                      <a:pt x="0" y="1151"/>
                    </a:lnTo>
                    <a:lnTo>
                      <a:pt x="0" y="0"/>
                    </a:lnTo>
                    <a:lnTo>
                      <a:pt x="2060" y="0"/>
                    </a:lnTo>
                    <a:lnTo>
                      <a:pt x="2060" y="115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827;p28">
                <a:extLst>
                  <a:ext uri="{FF2B5EF4-FFF2-40B4-BE49-F238E27FC236}">
                    <a16:creationId xmlns:a16="http://schemas.microsoft.com/office/drawing/2014/main" id="{78C76E90-CEE1-6A7F-2393-227FB71160A9}"/>
                  </a:ext>
                </a:extLst>
              </p:cNvPr>
              <p:cNvSpPr/>
              <p:nvPr/>
            </p:nvSpPr>
            <p:spPr>
              <a:xfrm>
                <a:off x="636583" y="1738865"/>
                <a:ext cx="741600" cy="2070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575" extrusionOk="0">
                    <a:moveTo>
                      <a:pt x="0" y="575"/>
                    </a:moveTo>
                    <a:lnTo>
                      <a:pt x="1031" y="0"/>
                    </a:lnTo>
                    <a:lnTo>
                      <a:pt x="2060" y="575"/>
                    </a:lnTo>
                    <a:lnTo>
                      <a:pt x="0" y="575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828;p28">
                <a:extLst>
                  <a:ext uri="{FF2B5EF4-FFF2-40B4-BE49-F238E27FC236}">
                    <a16:creationId xmlns:a16="http://schemas.microsoft.com/office/drawing/2014/main" id="{983CFAE9-8802-5CDA-D7AC-44C77E1B5FD6}"/>
                  </a:ext>
                </a:extLst>
              </p:cNvPr>
              <p:cNvSpPr/>
              <p:nvPr/>
            </p:nvSpPr>
            <p:spPr>
              <a:xfrm>
                <a:off x="710023" y="1080785"/>
                <a:ext cx="594720" cy="477720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327" extrusionOk="0">
                    <a:moveTo>
                      <a:pt x="1652" y="1327"/>
                    </a:moveTo>
                    <a:lnTo>
                      <a:pt x="0" y="1327"/>
                    </a:lnTo>
                    <a:lnTo>
                      <a:pt x="0" y="0"/>
                    </a:lnTo>
                    <a:lnTo>
                      <a:pt x="1652" y="0"/>
                    </a:lnTo>
                    <a:lnTo>
                      <a:pt x="1652" y="1327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829;p28">
                <a:extLst>
                  <a:ext uri="{FF2B5EF4-FFF2-40B4-BE49-F238E27FC236}">
                    <a16:creationId xmlns:a16="http://schemas.microsoft.com/office/drawing/2014/main" id="{45C83E4B-7C9E-3BD1-0BBC-CAAF74654362}"/>
                  </a:ext>
                </a:extLst>
              </p:cNvPr>
              <p:cNvSpPr/>
              <p:nvPr/>
            </p:nvSpPr>
            <p:spPr>
              <a:xfrm>
                <a:off x="636583" y="1531505"/>
                <a:ext cx="741600" cy="20736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576" extrusionOk="0">
                    <a:moveTo>
                      <a:pt x="2060" y="0"/>
                    </a:moveTo>
                    <a:lnTo>
                      <a:pt x="1031" y="576"/>
                    </a:lnTo>
                    <a:lnTo>
                      <a:pt x="0" y="0"/>
                    </a:lnTo>
                    <a:lnTo>
                      <a:pt x="206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830;p28">
                <a:extLst>
                  <a:ext uri="{FF2B5EF4-FFF2-40B4-BE49-F238E27FC236}">
                    <a16:creationId xmlns:a16="http://schemas.microsoft.com/office/drawing/2014/main" id="{ABCE6CF5-4FC8-B4F4-A96B-E75F2F3CF55D}"/>
                  </a:ext>
                </a:extLst>
              </p:cNvPr>
              <p:cNvSpPr/>
              <p:nvPr/>
            </p:nvSpPr>
            <p:spPr>
              <a:xfrm>
                <a:off x="740263" y="1121105"/>
                <a:ext cx="450720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0" extrusionOk="0">
                    <a:moveTo>
                      <a:pt x="1252" y="120"/>
                    </a:moveTo>
                    <a:lnTo>
                      <a:pt x="0" y="120"/>
                    </a:lnTo>
                    <a:lnTo>
                      <a:pt x="0" y="0"/>
                    </a:lnTo>
                    <a:lnTo>
                      <a:pt x="1252" y="0"/>
                    </a:lnTo>
                    <a:lnTo>
                      <a:pt x="1252" y="12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831;p28">
                <a:extLst>
                  <a:ext uri="{FF2B5EF4-FFF2-40B4-BE49-F238E27FC236}">
                    <a16:creationId xmlns:a16="http://schemas.microsoft.com/office/drawing/2014/main" id="{EE798E99-4E6C-9C7B-47D3-AAB9C7C4B3A7}"/>
                  </a:ext>
                </a:extLst>
              </p:cNvPr>
              <p:cNvSpPr/>
              <p:nvPr/>
            </p:nvSpPr>
            <p:spPr>
              <a:xfrm>
                <a:off x="740263" y="1204265"/>
                <a:ext cx="54108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56" extrusionOk="0">
                    <a:moveTo>
                      <a:pt x="1503" y="56"/>
                    </a:moveTo>
                    <a:lnTo>
                      <a:pt x="0" y="56"/>
                    </a:lnTo>
                    <a:lnTo>
                      <a:pt x="0" y="0"/>
                    </a:lnTo>
                    <a:lnTo>
                      <a:pt x="1503" y="0"/>
                    </a:lnTo>
                    <a:lnTo>
                      <a:pt x="1503" y="5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832;p28">
                <a:extLst>
                  <a:ext uri="{FF2B5EF4-FFF2-40B4-BE49-F238E27FC236}">
                    <a16:creationId xmlns:a16="http://schemas.microsoft.com/office/drawing/2014/main" id="{5E3E3EB5-645E-1921-CEDE-ABD057B6D163}"/>
                  </a:ext>
                </a:extLst>
              </p:cNvPr>
              <p:cNvSpPr/>
              <p:nvPr/>
            </p:nvSpPr>
            <p:spPr>
              <a:xfrm>
                <a:off x="740262" y="1254665"/>
                <a:ext cx="43416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55" extrusionOk="0">
                    <a:moveTo>
                      <a:pt x="1206" y="55"/>
                    </a:moveTo>
                    <a:lnTo>
                      <a:pt x="0" y="55"/>
                    </a:lnTo>
                    <a:lnTo>
                      <a:pt x="0" y="0"/>
                    </a:lnTo>
                    <a:lnTo>
                      <a:pt x="1206" y="0"/>
                    </a:lnTo>
                    <a:lnTo>
                      <a:pt x="1206" y="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833;p28">
                <a:extLst>
                  <a:ext uri="{FF2B5EF4-FFF2-40B4-BE49-F238E27FC236}">
                    <a16:creationId xmlns:a16="http://schemas.microsoft.com/office/drawing/2014/main" id="{68ACFB10-B661-FCED-96A4-FD571F925716}"/>
                  </a:ext>
                </a:extLst>
              </p:cNvPr>
              <p:cNvSpPr/>
              <p:nvPr/>
            </p:nvSpPr>
            <p:spPr>
              <a:xfrm>
                <a:off x="740262" y="1304705"/>
                <a:ext cx="43416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65" extrusionOk="0">
                    <a:moveTo>
                      <a:pt x="1206" y="65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1206" y="0"/>
                    </a:lnTo>
                    <a:lnTo>
                      <a:pt x="1206" y="6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834;p28">
                <a:extLst>
                  <a:ext uri="{FF2B5EF4-FFF2-40B4-BE49-F238E27FC236}">
                    <a16:creationId xmlns:a16="http://schemas.microsoft.com/office/drawing/2014/main" id="{2820578F-B01D-0F2C-3454-9D4D1809262A}"/>
                  </a:ext>
                </a:extLst>
              </p:cNvPr>
              <p:cNvSpPr/>
              <p:nvPr/>
            </p:nvSpPr>
            <p:spPr>
              <a:xfrm>
                <a:off x="740263" y="1358345"/>
                <a:ext cx="30384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844" h="55" extrusionOk="0">
                    <a:moveTo>
                      <a:pt x="844" y="55"/>
                    </a:moveTo>
                    <a:lnTo>
                      <a:pt x="0" y="55"/>
                    </a:lnTo>
                    <a:lnTo>
                      <a:pt x="0" y="0"/>
                    </a:lnTo>
                    <a:lnTo>
                      <a:pt x="844" y="0"/>
                    </a:lnTo>
                    <a:lnTo>
                      <a:pt x="844" y="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835;p28">
                <a:extLst>
                  <a:ext uri="{FF2B5EF4-FFF2-40B4-BE49-F238E27FC236}">
                    <a16:creationId xmlns:a16="http://schemas.microsoft.com/office/drawing/2014/main" id="{8DD8CC2F-5202-01CD-A482-9D61618136DB}"/>
                  </a:ext>
                </a:extLst>
              </p:cNvPr>
              <p:cNvSpPr/>
              <p:nvPr/>
            </p:nvSpPr>
            <p:spPr>
              <a:xfrm>
                <a:off x="740263" y="1408385"/>
                <a:ext cx="17028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473" h="65" extrusionOk="0">
                    <a:moveTo>
                      <a:pt x="473" y="65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473" y="0"/>
                    </a:lnTo>
                    <a:lnTo>
                      <a:pt x="473" y="6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" name="Google Shape;836;p28">
              <a:extLst>
                <a:ext uri="{FF2B5EF4-FFF2-40B4-BE49-F238E27FC236}">
                  <a16:creationId xmlns:a16="http://schemas.microsoft.com/office/drawing/2014/main" id="{3B7A5B0E-EDD2-5BB2-4D1F-B3C0C45C5ADF}"/>
                </a:ext>
              </a:extLst>
            </p:cNvPr>
            <p:cNvGrpSpPr/>
            <p:nvPr/>
          </p:nvGrpSpPr>
          <p:grpSpPr>
            <a:xfrm rot="5400000">
              <a:off x="5564167" y="3652242"/>
              <a:ext cx="80401" cy="570256"/>
              <a:chOff x="6164040" y="10"/>
              <a:chExt cx="93240" cy="661320"/>
            </a:xfrm>
          </p:grpSpPr>
          <p:sp>
            <p:nvSpPr>
              <p:cNvPr id="22" name="Google Shape;837;p28">
                <a:extLst>
                  <a:ext uri="{FF2B5EF4-FFF2-40B4-BE49-F238E27FC236}">
                    <a16:creationId xmlns:a16="http://schemas.microsoft.com/office/drawing/2014/main" id="{CF99097C-31FB-9617-C933-2CE787001C64}"/>
                  </a:ext>
                </a:extLst>
              </p:cNvPr>
              <p:cNvSpPr/>
              <p:nvPr/>
            </p:nvSpPr>
            <p:spPr>
              <a:xfrm>
                <a:off x="6164040" y="10"/>
                <a:ext cx="9324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60" extrusionOk="0">
                    <a:moveTo>
                      <a:pt x="259" y="130"/>
                    </a:moveTo>
                    <a:lnTo>
                      <a:pt x="259" y="130"/>
                    </a:lnTo>
                    <a:cubicBezTo>
                      <a:pt x="259" y="205"/>
                      <a:pt x="204" y="260"/>
                      <a:pt x="130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30" y="0"/>
                    </a:cubicBezTo>
                    <a:cubicBezTo>
                      <a:pt x="204" y="0"/>
                      <a:pt x="259" y="64"/>
                      <a:pt x="259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" name="Google Shape;838;p28">
                <a:extLst>
                  <a:ext uri="{FF2B5EF4-FFF2-40B4-BE49-F238E27FC236}">
                    <a16:creationId xmlns:a16="http://schemas.microsoft.com/office/drawing/2014/main" id="{29DD7DA0-4CB0-8222-0DC1-3DF7DB1BB489}"/>
                  </a:ext>
                </a:extLst>
              </p:cNvPr>
              <p:cNvCxnSpPr/>
              <p:nvPr/>
            </p:nvCxnSpPr>
            <p:spPr>
              <a:xfrm>
                <a:off x="6210840" y="46810"/>
                <a:ext cx="0" cy="58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24" name="Google Shape;839;p28">
                <a:extLst>
                  <a:ext uri="{FF2B5EF4-FFF2-40B4-BE49-F238E27FC236}">
                    <a16:creationId xmlns:a16="http://schemas.microsoft.com/office/drawing/2014/main" id="{19269E06-9D05-D574-283A-561194DB0E5E}"/>
                  </a:ext>
                </a:extLst>
              </p:cNvPr>
              <p:cNvSpPr/>
              <p:nvPr/>
            </p:nvSpPr>
            <p:spPr>
              <a:xfrm>
                <a:off x="6183840" y="604090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84"/>
                    </a:moveTo>
                    <a:lnTo>
                      <a:pt x="158" y="84"/>
                    </a:lnTo>
                    <a:cubicBezTo>
                      <a:pt x="158" y="130"/>
                      <a:pt x="122" y="159"/>
                      <a:pt x="75" y="159"/>
                    </a:cubicBezTo>
                    <a:cubicBezTo>
                      <a:pt x="38" y="159"/>
                      <a:pt x="0" y="130"/>
                      <a:pt x="0" y="84"/>
                    </a:cubicBezTo>
                    <a:cubicBezTo>
                      <a:pt x="0" y="37"/>
                      <a:pt x="38" y="0"/>
                      <a:pt x="75" y="0"/>
                    </a:cubicBezTo>
                    <a:cubicBezTo>
                      <a:pt x="122" y="0"/>
                      <a:pt x="158" y="37"/>
                      <a:pt x="158" y="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" name="Google Shape;840;p28">
              <a:extLst>
                <a:ext uri="{FF2B5EF4-FFF2-40B4-BE49-F238E27FC236}">
                  <a16:creationId xmlns:a16="http://schemas.microsoft.com/office/drawing/2014/main" id="{6E65D3D7-CF7E-71FE-AAFA-E4E803D59894}"/>
                </a:ext>
              </a:extLst>
            </p:cNvPr>
            <p:cNvSpPr/>
            <p:nvPr/>
          </p:nvSpPr>
          <p:spPr>
            <a:xfrm>
              <a:off x="7958497" y="1234664"/>
              <a:ext cx="101200" cy="10120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" name="Google Shape;841;p28">
              <a:extLst>
                <a:ext uri="{FF2B5EF4-FFF2-40B4-BE49-F238E27FC236}">
                  <a16:creationId xmlns:a16="http://schemas.microsoft.com/office/drawing/2014/main" id="{A736073B-0044-536C-4879-82F69DBB09D1}"/>
                </a:ext>
              </a:extLst>
            </p:cNvPr>
            <p:cNvGrpSpPr/>
            <p:nvPr/>
          </p:nvGrpSpPr>
          <p:grpSpPr>
            <a:xfrm>
              <a:off x="6296669" y="3785360"/>
              <a:ext cx="115479" cy="116152"/>
              <a:chOff x="8171040" y="1479910"/>
              <a:chExt cx="133920" cy="134700"/>
            </a:xfrm>
          </p:grpSpPr>
          <p:cxnSp>
            <p:nvCxnSpPr>
              <p:cNvPr id="20" name="Google Shape;842;p28">
                <a:extLst>
                  <a:ext uri="{FF2B5EF4-FFF2-40B4-BE49-F238E27FC236}">
                    <a16:creationId xmlns:a16="http://schemas.microsoft.com/office/drawing/2014/main" id="{8DA24499-4929-C9AC-763E-0D8174A01459}"/>
                  </a:ext>
                </a:extLst>
              </p:cNvPr>
              <p:cNvCxnSpPr/>
              <p:nvPr/>
            </p:nvCxnSpPr>
            <p:spPr>
              <a:xfrm rot="10800000" flipH="1">
                <a:off x="8171040" y="1479910"/>
                <a:ext cx="133800" cy="134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1" name="Google Shape;843;p28">
                <a:extLst>
                  <a:ext uri="{FF2B5EF4-FFF2-40B4-BE49-F238E27FC236}">
                    <a16:creationId xmlns:a16="http://schemas.microsoft.com/office/drawing/2014/main" id="{B8299B73-45ED-4990-F974-26D0C1A28F88}"/>
                  </a:ext>
                </a:extLst>
              </p:cNvPr>
              <p:cNvCxnSpPr/>
              <p:nvPr/>
            </p:nvCxnSpPr>
            <p:spPr>
              <a:xfrm rot="10800000">
                <a:off x="8171160" y="1479910"/>
                <a:ext cx="133800" cy="134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15" name="Google Shape;844;p28">
              <a:extLst>
                <a:ext uri="{FF2B5EF4-FFF2-40B4-BE49-F238E27FC236}">
                  <a16:creationId xmlns:a16="http://schemas.microsoft.com/office/drawing/2014/main" id="{98904EFA-41AA-5CE9-64B4-F26579DED912}"/>
                </a:ext>
              </a:extLst>
            </p:cNvPr>
            <p:cNvSpPr/>
            <p:nvPr/>
          </p:nvSpPr>
          <p:spPr>
            <a:xfrm>
              <a:off x="6874199" y="3920142"/>
              <a:ext cx="32595" cy="34457"/>
            </a:xfrm>
            <a:custGeom>
              <a:avLst/>
              <a:gdLst/>
              <a:ahLst/>
              <a:cxnLst/>
              <a:rect l="l" t="t" r="r" b="b"/>
              <a:pathLst>
                <a:path w="105" h="111" extrusionOk="0">
                  <a:moveTo>
                    <a:pt x="56" y="111"/>
                  </a:moveTo>
                  <a:lnTo>
                    <a:pt x="56" y="111"/>
                  </a:lnTo>
                  <a:cubicBezTo>
                    <a:pt x="121" y="111"/>
                    <a:pt x="121" y="0"/>
                    <a:pt x="56" y="0"/>
                  </a:cubicBezTo>
                  <a:cubicBezTo>
                    <a:pt x="-19" y="0"/>
                    <a:pt x="-19" y="111"/>
                    <a:pt x="5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" name="Google Shape;845;p28">
              <a:extLst>
                <a:ext uri="{FF2B5EF4-FFF2-40B4-BE49-F238E27FC236}">
                  <a16:creationId xmlns:a16="http://schemas.microsoft.com/office/drawing/2014/main" id="{AC836985-4E89-730C-4E4C-B57BBD04E954}"/>
                </a:ext>
              </a:extLst>
            </p:cNvPr>
            <p:cNvGrpSpPr/>
            <p:nvPr/>
          </p:nvGrpSpPr>
          <p:grpSpPr>
            <a:xfrm rot="-5400000" flipH="1">
              <a:off x="6540366" y="1322577"/>
              <a:ext cx="80401" cy="926235"/>
              <a:chOff x="6164040" y="-412815"/>
              <a:chExt cx="93240" cy="1074145"/>
            </a:xfrm>
          </p:grpSpPr>
          <p:sp>
            <p:nvSpPr>
              <p:cNvPr id="17" name="Google Shape;846;p28">
                <a:extLst>
                  <a:ext uri="{FF2B5EF4-FFF2-40B4-BE49-F238E27FC236}">
                    <a16:creationId xmlns:a16="http://schemas.microsoft.com/office/drawing/2014/main" id="{7DF1AD33-BAA6-9848-2FF1-B9E9921BAC95}"/>
                  </a:ext>
                </a:extLst>
              </p:cNvPr>
              <p:cNvSpPr/>
              <p:nvPr/>
            </p:nvSpPr>
            <p:spPr>
              <a:xfrm>
                <a:off x="6164040" y="-412815"/>
                <a:ext cx="9324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60" extrusionOk="0">
                    <a:moveTo>
                      <a:pt x="259" y="130"/>
                    </a:moveTo>
                    <a:lnTo>
                      <a:pt x="259" y="130"/>
                    </a:lnTo>
                    <a:cubicBezTo>
                      <a:pt x="259" y="205"/>
                      <a:pt x="204" y="260"/>
                      <a:pt x="130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30" y="0"/>
                    </a:cubicBezTo>
                    <a:cubicBezTo>
                      <a:pt x="204" y="0"/>
                      <a:pt x="259" y="64"/>
                      <a:pt x="259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" name="Google Shape;847;p28">
                <a:extLst>
                  <a:ext uri="{FF2B5EF4-FFF2-40B4-BE49-F238E27FC236}">
                    <a16:creationId xmlns:a16="http://schemas.microsoft.com/office/drawing/2014/main" id="{D685E5BA-83FB-1586-1A0F-FD1EA7090496}"/>
                  </a:ext>
                </a:extLst>
              </p:cNvPr>
              <p:cNvCxnSpPr/>
              <p:nvPr/>
            </p:nvCxnSpPr>
            <p:spPr>
              <a:xfrm rot="5400000">
                <a:off x="5715090" y="138555"/>
                <a:ext cx="991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19" name="Google Shape;848;p28">
                <a:extLst>
                  <a:ext uri="{FF2B5EF4-FFF2-40B4-BE49-F238E27FC236}">
                    <a16:creationId xmlns:a16="http://schemas.microsoft.com/office/drawing/2014/main" id="{D5F04A7F-43B1-5309-27C1-38166DF66B7F}"/>
                  </a:ext>
                </a:extLst>
              </p:cNvPr>
              <p:cNvSpPr/>
              <p:nvPr/>
            </p:nvSpPr>
            <p:spPr>
              <a:xfrm>
                <a:off x="6183840" y="604090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84"/>
                    </a:moveTo>
                    <a:lnTo>
                      <a:pt x="158" y="84"/>
                    </a:lnTo>
                    <a:cubicBezTo>
                      <a:pt x="158" y="130"/>
                      <a:pt x="122" y="159"/>
                      <a:pt x="75" y="159"/>
                    </a:cubicBezTo>
                    <a:cubicBezTo>
                      <a:pt x="38" y="159"/>
                      <a:pt x="0" y="130"/>
                      <a:pt x="0" y="84"/>
                    </a:cubicBezTo>
                    <a:cubicBezTo>
                      <a:pt x="0" y="37"/>
                      <a:pt x="38" y="0"/>
                      <a:pt x="75" y="0"/>
                    </a:cubicBezTo>
                    <a:cubicBezTo>
                      <a:pt x="122" y="0"/>
                      <a:pt x="158" y="37"/>
                      <a:pt x="158" y="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60" name="Google Shape;1007;p33">
            <a:extLst>
              <a:ext uri="{FF2B5EF4-FFF2-40B4-BE49-F238E27FC236}">
                <a16:creationId xmlns:a16="http://schemas.microsoft.com/office/drawing/2014/main" id="{B3EE6E02-F2B1-B4E3-8BE6-2FB23D7DB124}"/>
              </a:ext>
            </a:extLst>
          </p:cNvPr>
          <p:cNvSpPr txBox="1">
            <a:spLocks/>
          </p:cNvSpPr>
          <p:nvPr/>
        </p:nvSpPr>
        <p:spPr>
          <a:xfrm>
            <a:off x="3689548" y="8727295"/>
            <a:ext cx="4161367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US" dirty="0"/>
              <a:t>Introduction</a:t>
            </a:r>
          </a:p>
        </p:txBody>
      </p:sp>
      <p:sp>
        <p:nvSpPr>
          <p:cNvPr id="861" name="Google Shape;1009;p33">
            <a:extLst>
              <a:ext uri="{FF2B5EF4-FFF2-40B4-BE49-F238E27FC236}">
                <a16:creationId xmlns:a16="http://schemas.microsoft.com/office/drawing/2014/main" id="{62FFE0CE-5214-B1E8-615F-B7C7C0F78220}"/>
              </a:ext>
            </a:extLst>
          </p:cNvPr>
          <p:cNvSpPr txBox="1">
            <a:spLocks/>
          </p:cNvSpPr>
          <p:nvPr/>
        </p:nvSpPr>
        <p:spPr>
          <a:xfrm>
            <a:off x="3689549" y="7802095"/>
            <a:ext cx="17073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" dirty="0"/>
              <a:t>{01}</a:t>
            </a:r>
          </a:p>
        </p:txBody>
      </p:sp>
      <p:grpSp>
        <p:nvGrpSpPr>
          <p:cNvPr id="862" name="Google Shape;1010;p33">
            <a:extLst>
              <a:ext uri="{FF2B5EF4-FFF2-40B4-BE49-F238E27FC236}">
                <a16:creationId xmlns:a16="http://schemas.microsoft.com/office/drawing/2014/main" id="{E88882BF-9EB7-B418-1E71-C834D4DBE12F}"/>
              </a:ext>
            </a:extLst>
          </p:cNvPr>
          <p:cNvGrpSpPr/>
          <p:nvPr/>
        </p:nvGrpSpPr>
        <p:grpSpPr>
          <a:xfrm>
            <a:off x="4211124" y="5867220"/>
            <a:ext cx="1060488" cy="1301955"/>
            <a:chOff x="7745775" y="768350"/>
            <a:chExt cx="1060488" cy="1301955"/>
          </a:xfrm>
        </p:grpSpPr>
        <p:sp>
          <p:nvSpPr>
            <p:cNvPr id="863" name="Google Shape;1011;p33">
              <a:extLst>
                <a:ext uri="{FF2B5EF4-FFF2-40B4-BE49-F238E27FC236}">
                  <a16:creationId xmlns:a16="http://schemas.microsoft.com/office/drawing/2014/main" id="{85D4E749-2454-24F0-9694-D4E9940D19D4}"/>
                </a:ext>
              </a:extLst>
            </p:cNvPr>
            <p:cNvSpPr/>
            <p:nvPr/>
          </p:nvSpPr>
          <p:spPr>
            <a:xfrm>
              <a:off x="7792029" y="1444337"/>
              <a:ext cx="625975" cy="625968"/>
            </a:xfrm>
            <a:custGeom>
              <a:avLst/>
              <a:gdLst/>
              <a:ahLst/>
              <a:cxnLst/>
              <a:rect l="l" t="t" r="r" b="b"/>
              <a:pathLst>
                <a:path w="2708" h="2708" extrusionOk="0">
                  <a:moveTo>
                    <a:pt x="2052" y="2562"/>
                  </a:moveTo>
                  <a:lnTo>
                    <a:pt x="2052" y="2562"/>
                  </a:lnTo>
                  <a:cubicBezTo>
                    <a:pt x="2583" y="2042"/>
                    <a:pt x="2583" y="2042"/>
                    <a:pt x="2583" y="2042"/>
                  </a:cubicBezTo>
                  <a:cubicBezTo>
                    <a:pt x="2260" y="1719"/>
                    <a:pt x="2260" y="1719"/>
                    <a:pt x="2260" y="1719"/>
                  </a:cubicBezTo>
                  <a:lnTo>
                    <a:pt x="2260" y="1708"/>
                  </a:lnTo>
                  <a:cubicBezTo>
                    <a:pt x="2708" y="1708"/>
                    <a:pt x="2708" y="1708"/>
                    <a:pt x="2708" y="1708"/>
                  </a:cubicBezTo>
                  <a:cubicBezTo>
                    <a:pt x="2708" y="969"/>
                    <a:pt x="2708" y="969"/>
                    <a:pt x="2708" y="969"/>
                  </a:cubicBezTo>
                  <a:cubicBezTo>
                    <a:pt x="2260" y="969"/>
                    <a:pt x="2260" y="969"/>
                    <a:pt x="2260" y="969"/>
                  </a:cubicBezTo>
                  <a:lnTo>
                    <a:pt x="2250" y="958"/>
                  </a:lnTo>
                  <a:cubicBezTo>
                    <a:pt x="2562" y="646"/>
                    <a:pt x="2562" y="646"/>
                    <a:pt x="2562" y="646"/>
                  </a:cubicBezTo>
                  <a:cubicBezTo>
                    <a:pt x="2041" y="125"/>
                    <a:pt x="2041" y="125"/>
                    <a:pt x="2041" y="125"/>
                  </a:cubicBezTo>
                  <a:cubicBezTo>
                    <a:pt x="1729" y="437"/>
                    <a:pt x="1729" y="437"/>
                    <a:pt x="1729" y="437"/>
                  </a:cubicBezTo>
                  <a:cubicBezTo>
                    <a:pt x="1718" y="427"/>
                    <a:pt x="1718" y="427"/>
                    <a:pt x="1708" y="427"/>
                  </a:cubicBezTo>
                  <a:cubicBezTo>
                    <a:pt x="1708" y="0"/>
                    <a:pt x="1708" y="0"/>
                    <a:pt x="1708" y="0"/>
                  </a:cubicBezTo>
                  <a:cubicBezTo>
                    <a:pt x="968" y="0"/>
                    <a:pt x="968" y="0"/>
                    <a:pt x="968" y="0"/>
                  </a:cubicBezTo>
                  <a:cubicBezTo>
                    <a:pt x="968" y="427"/>
                    <a:pt x="968" y="427"/>
                    <a:pt x="968" y="427"/>
                  </a:cubicBezTo>
                  <a:cubicBezTo>
                    <a:pt x="958" y="437"/>
                    <a:pt x="958" y="437"/>
                    <a:pt x="948" y="437"/>
                  </a:cubicBezTo>
                  <a:cubicBezTo>
                    <a:pt x="645" y="146"/>
                    <a:pt x="645" y="146"/>
                    <a:pt x="645" y="146"/>
                  </a:cubicBezTo>
                  <a:cubicBezTo>
                    <a:pt x="125" y="667"/>
                    <a:pt x="125" y="667"/>
                    <a:pt x="125" y="667"/>
                  </a:cubicBezTo>
                  <a:cubicBezTo>
                    <a:pt x="427" y="969"/>
                    <a:pt x="427" y="969"/>
                    <a:pt x="427" y="969"/>
                  </a:cubicBezTo>
                  <a:cubicBezTo>
                    <a:pt x="427" y="979"/>
                    <a:pt x="416" y="990"/>
                    <a:pt x="416" y="990"/>
                  </a:cubicBezTo>
                  <a:cubicBezTo>
                    <a:pt x="0" y="990"/>
                    <a:pt x="0" y="990"/>
                    <a:pt x="0" y="990"/>
                  </a:cubicBezTo>
                  <a:cubicBezTo>
                    <a:pt x="0" y="1740"/>
                    <a:pt x="0" y="1740"/>
                    <a:pt x="0" y="1740"/>
                  </a:cubicBezTo>
                  <a:cubicBezTo>
                    <a:pt x="437" y="1740"/>
                    <a:pt x="437" y="1740"/>
                    <a:pt x="437" y="1740"/>
                  </a:cubicBezTo>
                  <a:cubicBezTo>
                    <a:pt x="437" y="1740"/>
                    <a:pt x="437" y="1750"/>
                    <a:pt x="448" y="1750"/>
                  </a:cubicBezTo>
                  <a:cubicBezTo>
                    <a:pt x="145" y="2052"/>
                    <a:pt x="145" y="2052"/>
                    <a:pt x="145" y="2052"/>
                  </a:cubicBezTo>
                  <a:cubicBezTo>
                    <a:pt x="666" y="2583"/>
                    <a:pt x="666" y="2583"/>
                    <a:pt x="666" y="2583"/>
                  </a:cubicBezTo>
                  <a:cubicBezTo>
                    <a:pt x="979" y="2271"/>
                    <a:pt x="979" y="2271"/>
                    <a:pt x="979" y="2271"/>
                  </a:cubicBezTo>
                  <a:cubicBezTo>
                    <a:pt x="989" y="2271"/>
                    <a:pt x="989" y="2271"/>
                    <a:pt x="989" y="2271"/>
                  </a:cubicBezTo>
                  <a:cubicBezTo>
                    <a:pt x="989" y="2708"/>
                    <a:pt x="989" y="2708"/>
                    <a:pt x="989" y="2708"/>
                  </a:cubicBezTo>
                  <a:cubicBezTo>
                    <a:pt x="1739" y="2708"/>
                    <a:pt x="1739" y="2708"/>
                    <a:pt x="1739" y="2708"/>
                  </a:cubicBezTo>
                  <a:cubicBezTo>
                    <a:pt x="1739" y="2250"/>
                    <a:pt x="1739" y="2250"/>
                    <a:pt x="1739" y="2250"/>
                  </a:cubicBezTo>
                  <a:lnTo>
                    <a:pt x="1739" y="2250"/>
                  </a:lnTo>
                  <a:lnTo>
                    <a:pt x="2052" y="2562"/>
                  </a:lnTo>
                  <a:moveTo>
                    <a:pt x="895" y="1792"/>
                  </a:moveTo>
                  <a:lnTo>
                    <a:pt x="895" y="1792"/>
                  </a:lnTo>
                  <a:cubicBezTo>
                    <a:pt x="645" y="1552"/>
                    <a:pt x="645" y="1146"/>
                    <a:pt x="895" y="896"/>
                  </a:cubicBezTo>
                  <a:cubicBezTo>
                    <a:pt x="1145" y="646"/>
                    <a:pt x="1541" y="646"/>
                    <a:pt x="1791" y="896"/>
                  </a:cubicBezTo>
                  <a:cubicBezTo>
                    <a:pt x="2041" y="1146"/>
                    <a:pt x="2041" y="1552"/>
                    <a:pt x="1791" y="1792"/>
                  </a:cubicBezTo>
                  <a:cubicBezTo>
                    <a:pt x="1541" y="2042"/>
                    <a:pt x="1145" y="2042"/>
                    <a:pt x="895" y="17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1012;p33">
              <a:extLst>
                <a:ext uri="{FF2B5EF4-FFF2-40B4-BE49-F238E27FC236}">
                  <a16:creationId xmlns:a16="http://schemas.microsoft.com/office/drawing/2014/main" id="{AE360B97-8BD3-0AA5-12A9-36DBC58CC52E}"/>
                </a:ext>
              </a:extLst>
            </p:cNvPr>
            <p:cNvSpPr/>
            <p:nvPr/>
          </p:nvSpPr>
          <p:spPr>
            <a:xfrm>
              <a:off x="8209582" y="952503"/>
              <a:ext cx="334716" cy="334712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531" y="1448"/>
                  </a:moveTo>
                  <a:lnTo>
                    <a:pt x="531" y="1448"/>
                  </a:lnTo>
                  <a:cubicBezTo>
                    <a:pt x="937" y="1448"/>
                    <a:pt x="937" y="1448"/>
                    <a:pt x="937" y="1448"/>
                  </a:cubicBezTo>
                  <a:cubicBezTo>
                    <a:pt x="937" y="1209"/>
                    <a:pt x="937" y="1209"/>
                    <a:pt x="937" y="1209"/>
                  </a:cubicBezTo>
                  <a:lnTo>
                    <a:pt x="937" y="1209"/>
                  </a:lnTo>
                  <a:cubicBezTo>
                    <a:pt x="1104" y="1375"/>
                    <a:pt x="1104" y="1375"/>
                    <a:pt x="1104" y="1375"/>
                  </a:cubicBezTo>
                  <a:cubicBezTo>
                    <a:pt x="1385" y="1094"/>
                    <a:pt x="1385" y="1094"/>
                    <a:pt x="1385" y="1094"/>
                  </a:cubicBezTo>
                  <a:cubicBezTo>
                    <a:pt x="1219" y="927"/>
                    <a:pt x="1219" y="927"/>
                    <a:pt x="1219" y="927"/>
                  </a:cubicBezTo>
                  <a:lnTo>
                    <a:pt x="1219" y="917"/>
                  </a:lnTo>
                  <a:cubicBezTo>
                    <a:pt x="1448" y="917"/>
                    <a:pt x="1448" y="917"/>
                    <a:pt x="1448" y="917"/>
                  </a:cubicBezTo>
                  <a:cubicBezTo>
                    <a:pt x="1448" y="521"/>
                    <a:pt x="1448" y="521"/>
                    <a:pt x="1448" y="521"/>
                  </a:cubicBezTo>
                  <a:cubicBezTo>
                    <a:pt x="1219" y="521"/>
                    <a:pt x="1219" y="521"/>
                    <a:pt x="1219" y="521"/>
                  </a:cubicBezTo>
                  <a:lnTo>
                    <a:pt x="1219" y="511"/>
                  </a:lnTo>
                  <a:cubicBezTo>
                    <a:pt x="1375" y="354"/>
                    <a:pt x="1375" y="354"/>
                    <a:pt x="1375" y="354"/>
                  </a:cubicBezTo>
                  <a:cubicBezTo>
                    <a:pt x="1094" y="73"/>
                    <a:pt x="1094" y="73"/>
                    <a:pt x="1094" y="73"/>
                  </a:cubicBezTo>
                  <a:cubicBezTo>
                    <a:pt x="927" y="229"/>
                    <a:pt x="927" y="229"/>
                    <a:pt x="927" y="229"/>
                  </a:cubicBezTo>
                  <a:lnTo>
                    <a:pt x="916" y="229"/>
                  </a:lnTo>
                  <a:cubicBezTo>
                    <a:pt x="916" y="0"/>
                    <a:pt x="916" y="0"/>
                    <a:pt x="916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21" y="229"/>
                    <a:pt x="521" y="229"/>
                    <a:pt x="521" y="229"/>
                  </a:cubicBezTo>
                  <a:lnTo>
                    <a:pt x="510" y="240"/>
                  </a:lnTo>
                  <a:cubicBezTo>
                    <a:pt x="354" y="84"/>
                    <a:pt x="354" y="84"/>
                    <a:pt x="354" y="84"/>
                  </a:cubicBezTo>
                  <a:cubicBezTo>
                    <a:pt x="73" y="365"/>
                    <a:pt x="73" y="365"/>
                    <a:pt x="73" y="365"/>
                  </a:cubicBezTo>
                  <a:cubicBezTo>
                    <a:pt x="239" y="521"/>
                    <a:pt x="239" y="521"/>
                    <a:pt x="239" y="521"/>
                  </a:cubicBezTo>
                  <a:cubicBezTo>
                    <a:pt x="239" y="532"/>
                    <a:pt x="229" y="532"/>
                    <a:pt x="229" y="532"/>
                  </a:cubicBezTo>
                  <a:cubicBezTo>
                    <a:pt x="0" y="532"/>
                    <a:pt x="0" y="532"/>
                    <a:pt x="0" y="532"/>
                  </a:cubicBezTo>
                  <a:cubicBezTo>
                    <a:pt x="0" y="927"/>
                    <a:pt x="0" y="927"/>
                    <a:pt x="0" y="927"/>
                  </a:cubicBezTo>
                  <a:cubicBezTo>
                    <a:pt x="239" y="927"/>
                    <a:pt x="239" y="927"/>
                    <a:pt x="239" y="927"/>
                  </a:cubicBezTo>
                  <a:cubicBezTo>
                    <a:pt x="239" y="938"/>
                    <a:pt x="239" y="938"/>
                    <a:pt x="250" y="938"/>
                  </a:cubicBezTo>
                  <a:cubicBezTo>
                    <a:pt x="83" y="1104"/>
                    <a:pt x="83" y="1104"/>
                    <a:pt x="83" y="1104"/>
                  </a:cubicBezTo>
                  <a:cubicBezTo>
                    <a:pt x="364" y="1386"/>
                    <a:pt x="364" y="1386"/>
                    <a:pt x="364" y="1386"/>
                  </a:cubicBezTo>
                  <a:cubicBezTo>
                    <a:pt x="531" y="1209"/>
                    <a:pt x="531" y="1209"/>
                    <a:pt x="531" y="1209"/>
                  </a:cubicBezTo>
                  <a:lnTo>
                    <a:pt x="531" y="1209"/>
                  </a:lnTo>
                  <a:lnTo>
                    <a:pt x="531" y="1448"/>
                  </a:lnTo>
                  <a:moveTo>
                    <a:pt x="385" y="719"/>
                  </a:moveTo>
                  <a:lnTo>
                    <a:pt x="385" y="719"/>
                  </a:lnTo>
                  <a:cubicBezTo>
                    <a:pt x="385" y="532"/>
                    <a:pt x="541" y="375"/>
                    <a:pt x="729" y="375"/>
                  </a:cubicBezTo>
                  <a:cubicBezTo>
                    <a:pt x="916" y="375"/>
                    <a:pt x="1073" y="532"/>
                    <a:pt x="1073" y="719"/>
                  </a:cubicBezTo>
                  <a:cubicBezTo>
                    <a:pt x="1073" y="907"/>
                    <a:pt x="916" y="1063"/>
                    <a:pt x="729" y="1063"/>
                  </a:cubicBezTo>
                  <a:cubicBezTo>
                    <a:pt x="541" y="1063"/>
                    <a:pt x="385" y="907"/>
                    <a:pt x="385" y="7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5" name="Google Shape;1013;p33">
              <a:extLst>
                <a:ext uri="{FF2B5EF4-FFF2-40B4-BE49-F238E27FC236}">
                  <a16:creationId xmlns:a16="http://schemas.microsoft.com/office/drawing/2014/main" id="{0D80ECED-60A0-542B-5CB4-15EC8A938438}"/>
                </a:ext>
              </a:extLst>
            </p:cNvPr>
            <p:cNvGrpSpPr/>
            <p:nvPr/>
          </p:nvGrpSpPr>
          <p:grpSpPr>
            <a:xfrm>
              <a:off x="8675342" y="1380115"/>
              <a:ext cx="130920" cy="131400"/>
              <a:chOff x="6633155" y="-3535"/>
              <a:chExt cx="130920" cy="131400"/>
            </a:xfrm>
          </p:grpSpPr>
          <p:cxnSp>
            <p:nvCxnSpPr>
              <p:cNvPr id="881" name="Google Shape;1014;p33">
                <a:extLst>
                  <a:ext uri="{FF2B5EF4-FFF2-40B4-BE49-F238E27FC236}">
                    <a16:creationId xmlns:a16="http://schemas.microsoft.com/office/drawing/2014/main" id="{BBCCCC81-CFFF-28C7-A0A0-6328607C7929}"/>
                  </a:ext>
                </a:extLst>
              </p:cNvPr>
              <p:cNvCxnSpPr/>
              <p:nvPr/>
            </p:nvCxnSpPr>
            <p:spPr>
              <a:xfrm rot="10800000" flipH="1">
                <a:off x="6633275" y="-3535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882" name="Google Shape;1015;p33">
                <a:extLst>
                  <a:ext uri="{FF2B5EF4-FFF2-40B4-BE49-F238E27FC236}">
                    <a16:creationId xmlns:a16="http://schemas.microsoft.com/office/drawing/2014/main" id="{539983D1-F641-1236-E315-735B1753BABA}"/>
                  </a:ext>
                </a:extLst>
              </p:cNvPr>
              <p:cNvCxnSpPr/>
              <p:nvPr/>
            </p:nvCxnSpPr>
            <p:spPr>
              <a:xfrm rot="10800000">
                <a:off x="6633155" y="-3535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866" name="Google Shape;1016;p33">
              <a:extLst>
                <a:ext uri="{FF2B5EF4-FFF2-40B4-BE49-F238E27FC236}">
                  <a16:creationId xmlns:a16="http://schemas.microsoft.com/office/drawing/2014/main" id="{F804DBBD-363E-F015-2D77-67B4DD8C7009}"/>
                </a:ext>
              </a:extLst>
            </p:cNvPr>
            <p:cNvSpPr/>
            <p:nvPr/>
          </p:nvSpPr>
          <p:spPr>
            <a:xfrm>
              <a:off x="7745775" y="1061183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1017;p33">
              <a:extLst>
                <a:ext uri="{FF2B5EF4-FFF2-40B4-BE49-F238E27FC236}">
                  <a16:creationId xmlns:a16="http://schemas.microsoft.com/office/drawing/2014/main" id="{2FA96BDA-A72E-2FB1-0DFD-078B81A9FA6E}"/>
                </a:ext>
              </a:extLst>
            </p:cNvPr>
            <p:cNvSpPr/>
            <p:nvPr/>
          </p:nvSpPr>
          <p:spPr>
            <a:xfrm>
              <a:off x="7937352" y="768350"/>
              <a:ext cx="58025" cy="58025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5" y="112"/>
                  </a:moveTo>
                  <a:lnTo>
                    <a:pt x="55" y="112"/>
                  </a:lnTo>
                  <a:cubicBezTo>
                    <a:pt x="130" y="112"/>
                    <a:pt x="130" y="0"/>
                    <a:pt x="55" y="0"/>
                  </a:cubicBezTo>
                  <a:cubicBezTo>
                    <a:pt x="-19" y="0"/>
                    <a:pt x="-19" y="112"/>
                    <a:pt x="5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3" name="Google Shape;1018;p33">
            <a:extLst>
              <a:ext uri="{FF2B5EF4-FFF2-40B4-BE49-F238E27FC236}">
                <a16:creationId xmlns:a16="http://schemas.microsoft.com/office/drawing/2014/main" id="{3A716C78-8A19-3CB9-12B2-00CD624468A0}"/>
              </a:ext>
            </a:extLst>
          </p:cNvPr>
          <p:cNvGrpSpPr/>
          <p:nvPr/>
        </p:nvGrpSpPr>
        <p:grpSpPr>
          <a:xfrm>
            <a:off x="5923836" y="5947965"/>
            <a:ext cx="2276280" cy="2449778"/>
            <a:chOff x="6468825" y="784320"/>
            <a:chExt cx="2276280" cy="2449778"/>
          </a:xfrm>
        </p:grpSpPr>
        <p:grpSp>
          <p:nvGrpSpPr>
            <p:cNvPr id="884" name="Google Shape;1019;p33">
              <a:extLst>
                <a:ext uri="{FF2B5EF4-FFF2-40B4-BE49-F238E27FC236}">
                  <a16:creationId xmlns:a16="http://schemas.microsoft.com/office/drawing/2014/main" id="{1E759A8C-CE86-C1FA-6F79-35B31B4055FB}"/>
                </a:ext>
              </a:extLst>
            </p:cNvPr>
            <p:cNvGrpSpPr/>
            <p:nvPr/>
          </p:nvGrpSpPr>
          <p:grpSpPr>
            <a:xfrm>
              <a:off x="6468825" y="784320"/>
              <a:ext cx="2276280" cy="1557360"/>
              <a:chOff x="8155300" y="1485770"/>
              <a:chExt cx="2276280" cy="1557360"/>
            </a:xfrm>
          </p:grpSpPr>
          <p:sp>
            <p:nvSpPr>
              <p:cNvPr id="895" name="Google Shape;1020;p33">
                <a:extLst>
                  <a:ext uri="{FF2B5EF4-FFF2-40B4-BE49-F238E27FC236}">
                    <a16:creationId xmlns:a16="http://schemas.microsoft.com/office/drawing/2014/main" id="{B32109CD-44F7-59D2-26A3-36EABD549B75}"/>
                  </a:ext>
                </a:extLst>
              </p:cNvPr>
              <p:cNvSpPr/>
              <p:nvPr/>
            </p:nvSpPr>
            <p:spPr>
              <a:xfrm>
                <a:off x="8155300" y="1485770"/>
                <a:ext cx="2276280" cy="1557360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4326" extrusionOk="0">
                    <a:moveTo>
                      <a:pt x="6080" y="4326"/>
                    </a:moveTo>
                    <a:lnTo>
                      <a:pt x="6080" y="4326"/>
                    </a:lnTo>
                    <a:cubicBezTo>
                      <a:pt x="243" y="4326"/>
                      <a:pt x="243" y="4326"/>
                      <a:pt x="243" y="4326"/>
                    </a:cubicBezTo>
                    <a:cubicBezTo>
                      <a:pt x="112" y="4326"/>
                      <a:pt x="0" y="4214"/>
                      <a:pt x="0" y="4083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102"/>
                      <a:pt x="112" y="0"/>
                      <a:pt x="243" y="0"/>
                    </a:cubicBezTo>
                    <a:cubicBezTo>
                      <a:pt x="6080" y="0"/>
                      <a:pt x="6080" y="0"/>
                      <a:pt x="6080" y="0"/>
                    </a:cubicBezTo>
                    <a:cubicBezTo>
                      <a:pt x="6211" y="0"/>
                      <a:pt x="6323" y="102"/>
                      <a:pt x="6323" y="232"/>
                    </a:cubicBezTo>
                    <a:cubicBezTo>
                      <a:pt x="6323" y="4083"/>
                      <a:pt x="6323" y="4083"/>
                      <a:pt x="6323" y="4083"/>
                    </a:cubicBezTo>
                    <a:cubicBezTo>
                      <a:pt x="6323" y="4214"/>
                      <a:pt x="6211" y="4326"/>
                      <a:pt x="6080" y="432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1021;p33">
                <a:extLst>
                  <a:ext uri="{FF2B5EF4-FFF2-40B4-BE49-F238E27FC236}">
                    <a16:creationId xmlns:a16="http://schemas.microsoft.com/office/drawing/2014/main" id="{68F75359-A9D9-11EF-F052-62DBD002B75B}"/>
                  </a:ext>
                </a:extLst>
              </p:cNvPr>
              <p:cNvSpPr/>
              <p:nvPr/>
            </p:nvSpPr>
            <p:spPr>
              <a:xfrm>
                <a:off x="8209300" y="1646330"/>
                <a:ext cx="2168280" cy="1342800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3730" extrusionOk="0">
                    <a:moveTo>
                      <a:pt x="0" y="3646"/>
                    </a:moveTo>
                    <a:lnTo>
                      <a:pt x="0" y="3646"/>
                    </a:ln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5940" y="0"/>
                      <a:pt x="5940" y="0"/>
                      <a:pt x="5940" y="0"/>
                    </a:cubicBezTo>
                    <a:cubicBezTo>
                      <a:pt x="5987" y="0"/>
                      <a:pt x="6023" y="38"/>
                      <a:pt x="6023" y="84"/>
                    </a:cubicBezTo>
                    <a:cubicBezTo>
                      <a:pt x="6023" y="3646"/>
                      <a:pt x="6023" y="3646"/>
                      <a:pt x="6023" y="3646"/>
                    </a:cubicBezTo>
                    <a:cubicBezTo>
                      <a:pt x="6023" y="3693"/>
                      <a:pt x="5987" y="3730"/>
                      <a:pt x="5940" y="3730"/>
                    </a:cubicBezTo>
                    <a:cubicBezTo>
                      <a:pt x="84" y="3730"/>
                      <a:pt x="84" y="3730"/>
                      <a:pt x="84" y="3730"/>
                    </a:cubicBezTo>
                    <a:cubicBezTo>
                      <a:pt x="38" y="3730"/>
                      <a:pt x="0" y="3693"/>
                      <a:pt x="0" y="3646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1022;p33">
                <a:extLst>
                  <a:ext uri="{FF2B5EF4-FFF2-40B4-BE49-F238E27FC236}">
                    <a16:creationId xmlns:a16="http://schemas.microsoft.com/office/drawing/2014/main" id="{63CACAB5-16D6-031D-F6E6-83180752F131}"/>
                  </a:ext>
                </a:extLst>
              </p:cNvPr>
              <p:cNvSpPr/>
              <p:nvPr/>
            </p:nvSpPr>
            <p:spPr>
              <a:xfrm>
                <a:off x="10005340" y="1529330"/>
                <a:ext cx="77040" cy="8028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23" extrusionOk="0">
                    <a:moveTo>
                      <a:pt x="214" y="111"/>
                    </a:moveTo>
                    <a:lnTo>
                      <a:pt x="214" y="111"/>
                    </a:lnTo>
                    <a:cubicBezTo>
                      <a:pt x="214" y="167"/>
                      <a:pt x="168" y="223"/>
                      <a:pt x="102" y="223"/>
                    </a:cubicBezTo>
                    <a:cubicBezTo>
                      <a:pt x="46" y="223"/>
                      <a:pt x="0" y="167"/>
                      <a:pt x="0" y="111"/>
                    </a:cubicBezTo>
                    <a:cubicBezTo>
                      <a:pt x="0" y="46"/>
                      <a:pt x="46" y="0"/>
                      <a:pt x="102" y="0"/>
                    </a:cubicBezTo>
                    <a:cubicBezTo>
                      <a:pt x="168" y="0"/>
                      <a:pt x="214" y="46"/>
                      <a:pt x="214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5275" rIns="90000" bIns="35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1023;p33">
                <a:extLst>
                  <a:ext uri="{FF2B5EF4-FFF2-40B4-BE49-F238E27FC236}">
                    <a16:creationId xmlns:a16="http://schemas.microsoft.com/office/drawing/2014/main" id="{BC037B9B-4194-9670-42AD-7C345593A67A}"/>
                  </a:ext>
                </a:extLst>
              </p:cNvPr>
              <p:cNvSpPr/>
              <p:nvPr/>
            </p:nvSpPr>
            <p:spPr>
              <a:xfrm>
                <a:off x="10129180" y="1529330"/>
                <a:ext cx="80640" cy="80280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23" extrusionOk="0">
                    <a:moveTo>
                      <a:pt x="224" y="111"/>
                    </a:moveTo>
                    <a:lnTo>
                      <a:pt x="224" y="111"/>
                    </a:lnTo>
                    <a:cubicBezTo>
                      <a:pt x="224" y="167"/>
                      <a:pt x="168" y="223"/>
                      <a:pt x="112" y="223"/>
                    </a:cubicBezTo>
                    <a:cubicBezTo>
                      <a:pt x="48" y="223"/>
                      <a:pt x="0" y="167"/>
                      <a:pt x="0" y="111"/>
                    </a:cubicBezTo>
                    <a:cubicBezTo>
                      <a:pt x="0" y="46"/>
                      <a:pt x="48" y="0"/>
                      <a:pt x="112" y="0"/>
                    </a:cubicBezTo>
                    <a:cubicBezTo>
                      <a:pt x="168" y="0"/>
                      <a:pt x="224" y="46"/>
                      <a:pt x="224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5275" rIns="90000" bIns="35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1024;p33">
                <a:extLst>
                  <a:ext uri="{FF2B5EF4-FFF2-40B4-BE49-F238E27FC236}">
                    <a16:creationId xmlns:a16="http://schemas.microsoft.com/office/drawing/2014/main" id="{0F68BCB8-C118-A1E5-F736-84B27919860A}"/>
                  </a:ext>
                </a:extLst>
              </p:cNvPr>
              <p:cNvSpPr/>
              <p:nvPr/>
            </p:nvSpPr>
            <p:spPr>
              <a:xfrm>
                <a:off x="10256980" y="1529330"/>
                <a:ext cx="77040" cy="8028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23" extrusionOk="0">
                    <a:moveTo>
                      <a:pt x="214" y="111"/>
                    </a:moveTo>
                    <a:lnTo>
                      <a:pt x="214" y="111"/>
                    </a:lnTo>
                    <a:cubicBezTo>
                      <a:pt x="214" y="167"/>
                      <a:pt x="168" y="223"/>
                      <a:pt x="103" y="223"/>
                    </a:cubicBezTo>
                    <a:cubicBezTo>
                      <a:pt x="46" y="223"/>
                      <a:pt x="0" y="167"/>
                      <a:pt x="0" y="111"/>
                    </a:cubicBezTo>
                    <a:cubicBezTo>
                      <a:pt x="0" y="46"/>
                      <a:pt x="46" y="0"/>
                      <a:pt x="103" y="0"/>
                    </a:cubicBezTo>
                    <a:cubicBezTo>
                      <a:pt x="168" y="0"/>
                      <a:pt x="214" y="46"/>
                      <a:pt x="214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5275" rIns="90000" bIns="35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1025;p33">
                <a:extLst>
                  <a:ext uri="{FF2B5EF4-FFF2-40B4-BE49-F238E27FC236}">
                    <a16:creationId xmlns:a16="http://schemas.microsoft.com/office/drawing/2014/main" id="{E19C09AC-BAE5-3449-A368-F848AB4C487C}"/>
                  </a:ext>
                </a:extLst>
              </p:cNvPr>
              <p:cNvSpPr/>
              <p:nvPr/>
            </p:nvSpPr>
            <p:spPr>
              <a:xfrm>
                <a:off x="8286700" y="2220170"/>
                <a:ext cx="2017080" cy="47160"/>
              </a:xfrm>
              <a:custGeom>
                <a:avLst/>
                <a:gdLst/>
                <a:ahLst/>
                <a:cxnLst/>
                <a:rect l="l" t="t" r="r" b="b"/>
                <a:pathLst>
                  <a:path w="5603" h="131" extrusionOk="0">
                    <a:moveTo>
                      <a:pt x="5603" y="131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603" y="0"/>
                    </a:lnTo>
                    <a:lnTo>
                      <a:pt x="5603" y="1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1026;p33">
                <a:extLst>
                  <a:ext uri="{FF2B5EF4-FFF2-40B4-BE49-F238E27FC236}">
                    <a16:creationId xmlns:a16="http://schemas.microsoft.com/office/drawing/2014/main" id="{3474CCB0-4511-5622-BB0B-7CD2F96FBF8E}"/>
                  </a:ext>
                </a:extLst>
              </p:cNvPr>
              <p:cNvSpPr/>
              <p:nvPr/>
            </p:nvSpPr>
            <p:spPr>
              <a:xfrm>
                <a:off x="8286700" y="2304410"/>
                <a:ext cx="2017080" cy="47160"/>
              </a:xfrm>
              <a:custGeom>
                <a:avLst/>
                <a:gdLst/>
                <a:ahLst/>
                <a:cxnLst/>
                <a:rect l="l" t="t" r="r" b="b"/>
                <a:pathLst>
                  <a:path w="5603" h="131" extrusionOk="0">
                    <a:moveTo>
                      <a:pt x="5603" y="131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603" y="0"/>
                    </a:lnTo>
                    <a:lnTo>
                      <a:pt x="5603" y="1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1027;p33">
                <a:extLst>
                  <a:ext uri="{FF2B5EF4-FFF2-40B4-BE49-F238E27FC236}">
                    <a16:creationId xmlns:a16="http://schemas.microsoft.com/office/drawing/2014/main" id="{3BFDF1F6-A3D6-2E26-B6F7-F3280FF556FE}"/>
                  </a:ext>
                </a:extLst>
              </p:cNvPr>
              <p:cNvSpPr/>
              <p:nvPr/>
            </p:nvSpPr>
            <p:spPr>
              <a:xfrm>
                <a:off x="8286700" y="2388290"/>
                <a:ext cx="183240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121" extrusionOk="0">
                    <a:moveTo>
                      <a:pt x="5090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5090" y="0"/>
                    </a:lnTo>
                    <a:lnTo>
                      <a:pt x="5090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1028;p33">
                <a:extLst>
                  <a:ext uri="{FF2B5EF4-FFF2-40B4-BE49-F238E27FC236}">
                    <a16:creationId xmlns:a16="http://schemas.microsoft.com/office/drawing/2014/main" id="{FB0B2B3E-CFAA-2A29-8C6F-1227328DF65D}"/>
                  </a:ext>
                </a:extLst>
              </p:cNvPr>
              <p:cNvSpPr/>
              <p:nvPr/>
            </p:nvSpPr>
            <p:spPr>
              <a:xfrm>
                <a:off x="8286700" y="2472170"/>
                <a:ext cx="183240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121" extrusionOk="0">
                    <a:moveTo>
                      <a:pt x="5090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5090" y="0"/>
                    </a:lnTo>
                    <a:lnTo>
                      <a:pt x="5090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1029;p33">
                <a:extLst>
                  <a:ext uri="{FF2B5EF4-FFF2-40B4-BE49-F238E27FC236}">
                    <a16:creationId xmlns:a16="http://schemas.microsoft.com/office/drawing/2014/main" id="{CC57E39D-34B0-5586-D7FE-D340A1CAEF74}"/>
                  </a:ext>
                </a:extLst>
              </p:cNvPr>
              <p:cNvSpPr/>
              <p:nvPr/>
            </p:nvSpPr>
            <p:spPr>
              <a:xfrm>
                <a:off x="8286700" y="2556050"/>
                <a:ext cx="1607760" cy="43920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22" extrusionOk="0">
                    <a:moveTo>
                      <a:pt x="4466" y="122"/>
                    </a:moveTo>
                    <a:lnTo>
                      <a:pt x="0" y="122"/>
                    </a:lnTo>
                    <a:lnTo>
                      <a:pt x="0" y="0"/>
                    </a:lnTo>
                    <a:lnTo>
                      <a:pt x="4466" y="0"/>
                    </a:lnTo>
                    <a:lnTo>
                      <a:pt x="4466" y="12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1030;p33">
                <a:extLst>
                  <a:ext uri="{FF2B5EF4-FFF2-40B4-BE49-F238E27FC236}">
                    <a16:creationId xmlns:a16="http://schemas.microsoft.com/office/drawing/2014/main" id="{A4019024-377F-FE01-8981-4E7FE5DD3BAF}"/>
                  </a:ext>
                </a:extLst>
              </p:cNvPr>
              <p:cNvSpPr/>
              <p:nvPr/>
            </p:nvSpPr>
            <p:spPr>
              <a:xfrm>
                <a:off x="8286700" y="2640290"/>
                <a:ext cx="160776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21" extrusionOk="0">
                    <a:moveTo>
                      <a:pt x="4466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4466" y="0"/>
                    </a:lnTo>
                    <a:lnTo>
                      <a:pt x="4466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1031;p33">
                <a:extLst>
                  <a:ext uri="{FF2B5EF4-FFF2-40B4-BE49-F238E27FC236}">
                    <a16:creationId xmlns:a16="http://schemas.microsoft.com/office/drawing/2014/main" id="{CEDA0425-FC2B-EB65-2C7E-0632CEBCFB78}"/>
                  </a:ext>
                </a:extLst>
              </p:cNvPr>
              <p:cNvSpPr/>
              <p:nvPr/>
            </p:nvSpPr>
            <p:spPr>
              <a:xfrm>
                <a:off x="8286700" y="2737490"/>
                <a:ext cx="60048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21" extrusionOk="0">
                    <a:moveTo>
                      <a:pt x="1668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1668" y="0"/>
                    </a:lnTo>
                    <a:lnTo>
                      <a:pt x="1668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1032;p33">
                <a:extLst>
                  <a:ext uri="{FF2B5EF4-FFF2-40B4-BE49-F238E27FC236}">
                    <a16:creationId xmlns:a16="http://schemas.microsoft.com/office/drawing/2014/main" id="{DA58119A-F9EE-932D-1621-5033B3E2A0D6}"/>
                  </a:ext>
                </a:extLst>
              </p:cNvPr>
              <p:cNvSpPr/>
              <p:nvPr/>
            </p:nvSpPr>
            <p:spPr>
              <a:xfrm>
                <a:off x="8286700" y="2821370"/>
                <a:ext cx="60048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21" extrusionOk="0">
                    <a:moveTo>
                      <a:pt x="1668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1668" y="0"/>
                    </a:lnTo>
                    <a:lnTo>
                      <a:pt x="1668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5" name="Google Shape;1033;p33">
              <a:extLst>
                <a:ext uri="{FF2B5EF4-FFF2-40B4-BE49-F238E27FC236}">
                  <a16:creationId xmlns:a16="http://schemas.microsoft.com/office/drawing/2014/main" id="{645BCD5B-5D60-5590-8EA2-8AC86EDC0F4D}"/>
                </a:ext>
              </a:extLst>
            </p:cNvPr>
            <p:cNvGrpSpPr/>
            <p:nvPr/>
          </p:nvGrpSpPr>
          <p:grpSpPr>
            <a:xfrm>
              <a:off x="6549825" y="2872424"/>
              <a:ext cx="835100" cy="361675"/>
              <a:chOff x="7910000" y="2495799"/>
              <a:chExt cx="835100" cy="361675"/>
            </a:xfrm>
          </p:grpSpPr>
          <p:sp>
            <p:nvSpPr>
              <p:cNvPr id="890" name="Google Shape;1034;p33">
                <a:extLst>
                  <a:ext uri="{FF2B5EF4-FFF2-40B4-BE49-F238E27FC236}">
                    <a16:creationId xmlns:a16="http://schemas.microsoft.com/office/drawing/2014/main" id="{0918DDF4-44AE-5B1D-34CE-6CCD30313465}"/>
                  </a:ext>
                </a:extLst>
              </p:cNvPr>
              <p:cNvSpPr/>
              <p:nvPr/>
            </p:nvSpPr>
            <p:spPr>
              <a:xfrm>
                <a:off x="7910000" y="2495799"/>
                <a:ext cx="835100" cy="361675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796" extrusionOk="0">
                    <a:moveTo>
                      <a:pt x="10" y="755"/>
                    </a:moveTo>
                    <a:lnTo>
                      <a:pt x="10" y="755"/>
                    </a:lnTo>
                    <a:cubicBezTo>
                      <a:pt x="57" y="718"/>
                      <a:pt x="131" y="653"/>
                      <a:pt x="188" y="559"/>
                    </a:cubicBezTo>
                    <a:cubicBezTo>
                      <a:pt x="141" y="504"/>
                      <a:pt x="103" y="420"/>
                      <a:pt x="103" y="336"/>
                    </a:cubicBezTo>
                    <a:cubicBezTo>
                      <a:pt x="103" y="149"/>
                      <a:pt x="253" y="0"/>
                      <a:pt x="439" y="0"/>
                    </a:cubicBezTo>
                    <a:cubicBezTo>
                      <a:pt x="1502" y="0"/>
                      <a:pt x="1502" y="0"/>
                      <a:pt x="1502" y="0"/>
                    </a:cubicBezTo>
                    <a:cubicBezTo>
                      <a:pt x="1689" y="0"/>
                      <a:pt x="1838" y="149"/>
                      <a:pt x="1838" y="336"/>
                    </a:cubicBezTo>
                    <a:cubicBezTo>
                      <a:pt x="1838" y="522"/>
                      <a:pt x="1689" y="671"/>
                      <a:pt x="1502" y="671"/>
                    </a:cubicBezTo>
                    <a:cubicBezTo>
                      <a:pt x="439" y="671"/>
                      <a:pt x="439" y="671"/>
                      <a:pt x="439" y="671"/>
                    </a:cubicBezTo>
                    <a:cubicBezTo>
                      <a:pt x="420" y="671"/>
                      <a:pt x="402" y="671"/>
                      <a:pt x="393" y="662"/>
                    </a:cubicBezTo>
                    <a:cubicBezTo>
                      <a:pt x="308" y="746"/>
                      <a:pt x="188" y="811"/>
                      <a:pt x="19" y="793"/>
                    </a:cubicBezTo>
                    <a:cubicBezTo>
                      <a:pt x="1" y="793"/>
                      <a:pt x="-9" y="764"/>
                      <a:pt x="10" y="75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1035;p33">
                <a:extLst>
                  <a:ext uri="{FF2B5EF4-FFF2-40B4-BE49-F238E27FC236}">
                    <a16:creationId xmlns:a16="http://schemas.microsoft.com/office/drawing/2014/main" id="{BDD793AE-C2ED-4994-9463-E14A8F7A2123}"/>
                  </a:ext>
                </a:extLst>
              </p:cNvPr>
              <p:cNvSpPr/>
              <p:nvPr/>
            </p:nvSpPr>
            <p:spPr>
              <a:xfrm>
                <a:off x="8554272" y="2588944"/>
                <a:ext cx="110408" cy="110411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3" extrusionOk="0">
                    <a:moveTo>
                      <a:pt x="0" y="122"/>
                    </a:moveTo>
                    <a:lnTo>
                      <a:pt x="0" y="122"/>
                    </a:lnTo>
                    <a:cubicBezTo>
                      <a:pt x="0" y="187"/>
                      <a:pt x="56" y="243"/>
                      <a:pt x="121" y="243"/>
                    </a:cubicBezTo>
                    <a:cubicBezTo>
                      <a:pt x="187" y="243"/>
                      <a:pt x="243" y="187"/>
                      <a:pt x="243" y="122"/>
                    </a:cubicBezTo>
                    <a:cubicBezTo>
                      <a:pt x="243" y="56"/>
                      <a:pt x="187" y="0"/>
                      <a:pt x="121" y="0"/>
                    </a:cubicBezTo>
                    <a:cubicBezTo>
                      <a:pt x="56" y="0"/>
                      <a:pt x="0" y="56"/>
                      <a:pt x="0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1036;p33">
                <a:extLst>
                  <a:ext uri="{FF2B5EF4-FFF2-40B4-BE49-F238E27FC236}">
                    <a16:creationId xmlns:a16="http://schemas.microsoft.com/office/drawing/2014/main" id="{DA080A59-1794-A379-0F7F-995EB4ED6C1F}"/>
                  </a:ext>
                </a:extLst>
              </p:cNvPr>
              <p:cNvSpPr/>
              <p:nvPr/>
            </p:nvSpPr>
            <p:spPr>
              <a:xfrm>
                <a:off x="8384798" y="2588944"/>
                <a:ext cx="110408" cy="110411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3" extrusionOk="0">
                    <a:moveTo>
                      <a:pt x="0" y="122"/>
                    </a:moveTo>
                    <a:lnTo>
                      <a:pt x="0" y="122"/>
                    </a:lnTo>
                    <a:cubicBezTo>
                      <a:pt x="0" y="187"/>
                      <a:pt x="56" y="243"/>
                      <a:pt x="122" y="243"/>
                    </a:cubicBezTo>
                    <a:cubicBezTo>
                      <a:pt x="187" y="243"/>
                      <a:pt x="243" y="187"/>
                      <a:pt x="243" y="122"/>
                    </a:cubicBezTo>
                    <a:cubicBezTo>
                      <a:pt x="243" y="56"/>
                      <a:pt x="187" y="0"/>
                      <a:pt x="122" y="0"/>
                    </a:cubicBezTo>
                    <a:cubicBezTo>
                      <a:pt x="56" y="0"/>
                      <a:pt x="0" y="56"/>
                      <a:pt x="0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1037;p33">
                <a:extLst>
                  <a:ext uri="{FF2B5EF4-FFF2-40B4-BE49-F238E27FC236}">
                    <a16:creationId xmlns:a16="http://schemas.microsoft.com/office/drawing/2014/main" id="{DE646C73-D64A-1FEE-3ECD-272944679AC6}"/>
                  </a:ext>
                </a:extLst>
              </p:cNvPr>
              <p:cNvSpPr/>
              <p:nvPr/>
            </p:nvSpPr>
            <p:spPr>
              <a:xfrm>
                <a:off x="8215779" y="2588944"/>
                <a:ext cx="105410" cy="110411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43" extrusionOk="0">
                    <a:moveTo>
                      <a:pt x="0" y="122"/>
                    </a:moveTo>
                    <a:lnTo>
                      <a:pt x="0" y="122"/>
                    </a:lnTo>
                    <a:cubicBezTo>
                      <a:pt x="0" y="187"/>
                      <a:pt x="55" y="243"/>
                      <a:pt x="121" y="243"/>
                    </a:cubicBezTo>
                    <a:cubicBezTo>
                      <a:pt x="186" y="243"/>
                      <a:pt x="232" y="187"/>
                      <a:pt x="232" y="122"/>
                    </a:cubicBezTo>
                    <a:cubicBezTo>
                      <a:pt x="232" y="56"/>
                      <a:pt x="186" y="0"/>
                      <a:pt x="121" y="0"/>
                    </a:cubicBezTo>
                    <a:cubicBezTo>
                      <a:pt x="55" y="0"/>
                      <a:pt x="0" y="56"/>
                      <a:pt x="0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1038;p33">
                <a:extLst>
                  <a:ext uri="{FF2B5EF4-FFF2-40B4-BE49-F238E27FC236}">
                    <a16:creationId xmlns:a16="http://schemas.microsoft.com/office/drawing/2014/main" id="{CD2639AC-C084-4596-C393-C20F9C50E7BC}"/>
                  </a:ext>
                </a:extLst>
              </p:cNvPr>
              <p:cNvSpPr/>
              <p:nvPr/>
            </p:nvSpPr>
            <p:spPr>
              <a:xfrm>
                <a:off x="8045851" y="2588944"/>
                <a:ext cx="105864" cy="11041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43" extrusionOk="0">
                    <a:moveTo>
                      <a:pt x="0" y="122"/>
                    </a:moveTo>
                    <a:lnTo>
                      <a:pt x="0" y="122"/>
                    </a:lnTo>
                    <a:cubicBezTo>
                      <a:pt x="0" y="187"/>
                      <a:pt x="56" y="243"/>
                      <a:pt x="121" y="243"/>
                    </a:cubicBezTo>
                    <a:cubicBezTo>
                      <a:pt x="187" y="243"/>
                      <a:pt x="233" y="187"/>
                      <a:pt x="233" y="122"/>
                    </a:cubicBezTo>
                    <a:cubicBezTo>
                      <a:pt x="233" y="56"/>
                      <a:pt x="187" y="0"/>
                      <a:pt x="121" y="0"/>
                    </a:cubicBezTo>
                    <a:cubicBezTo>
                      <a:pt x="56" y="0"/>
                      <a:pt x="0" y="56"/>
                      <a:pt x="0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6" name="Google Shape;1039;p33">
              <a:extLst>
                <a:ext uri="{FF2B5EF4-FFF2-40B4-BE49-F238E27FC236}">
                  <a16:creationId xmlns:a16="http://schemas.microsoft.com/office/drawing/2014/main" id="{2D46EEA1-8E24-7158-D025-C0A3DA51DD1D}"/>
                </a:ext>
              </a:extLst>
            </p:cNvPr>
            <p:cNvGrpSpPr/>
            <p:nvPr/>
          </p:nvGrpSpPr>
          <p:grpSpPr>
            <a:xfrm>
              <a:off x="7186125" y="2511450"/>
              <a:ext cx="924450" cy="93600"/>
              <a:chOff x="7186125" y="2511450"/>
              <a:chExt cx="924450" cy="93600"/>
            </a:xfrm>
          </p:grpSpPr>
          <p:cxnSp>
            <p:nvCxnSpPr>
              <p:cNvPr id="887" name="Google Shape;1040;p33">
                <a:extLst>
                  <a:ext uri="{FF2B5EF4-FFF2-40B4-BE49-F238E27FC236}">
                    <a16:creationId xmlns:a16="http://schemas.microsoft.com/office/drawing/2014/main" id="{3096E947-CB91-00B6-C74C-67424461FA35}"/>
                  </a:ext>
                </a:extLst>
              </p:cNvPr>
              <p:cNvCxnSpPr/>
              <p:nvPr/>
            </p:nvCxnSpPr>
            <p:spPr>
              <a:xfrm>
                <a:off x="7240450" y="2558250"/>
                <a:ext cx="81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1041;p33">
                <a:extLst>
                  <a:ext uri="{FF2B5EF4-FFF2-40B4-BE49-F238E27FC236}">
                    <a16:creationId xmlns:a16="http://schemas.microsoft.com/office/drawing/2014/main" id="{FC48F226-431F-27FA-0CCD-8BD52E17A5CE}"/>
                  </a:ext>
                </a:extLst>
              </p:cNvPr>
              <p:cNvSpPr/>
              <p:nvPr/>
            </p:nvSpPr>
            <p:spPr>
              <a:xfrm>
                <a:off x="7186125" y="2523300"/>
                <a:ext cx="69900" cy="69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89" name="Google Shape;1042;p33">
                <a:extLst>
                  <a:ext uri="{FF2B5EF4-FFF2-40B4-BE49-F238E27FC236}">
                    <a16:creationId xmlns:a16="http://schemas.microsoft.com/office/drawing/2014/main" id="{3A90D5A9-2C05-5A10-EA68-EA68DEFD9060}"/>
                  </a:ext>
                </a:extLst>
              </p:cNvPr>
              <p:cNvSpPr/>
              <p:nvPr/>
            </p:nvSpPr>
            <p:spPr>
              <a:xfrm>
                <a:off x="8016975" y="2511450"/>
                <a:ext cx="93600" cy="9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909" name="Google Shape;878;p30">
            <a:extLst>
              <a:ext uri="{FF2B5EF4-FFF2-40B4-BE49-F238E27FC236}">
                <a16:creationId xmlns:a16="http://schemas.microsoft.com/office/drawing/2014/main" id="{CCB409A4-3699-EA32-E4DE-CDC430852A19}"/>
              </a:ext>
            </a:extLst>
          </p:cNvPr>
          <p:cNvSpPr txBox="1">
            <a:spLocks/>
          </p:cNvSpPr>
          <p:nvPr/>
        </p:nvSpPr>
        <p:spPr>
          <a:xfrm>
            <a:off x="713224" y="1862203"/>
            <a:ext cx="246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i Jamjuree"/>
              <a:buNone/>
              <a:defRPr sz="2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" dirty="0"/>
              <a:t>Introduction</a:t>
            </a:r>
            <a:endParaRPr lang="en-US" dirty="0"/>
          </a:p>
        </p:txBody>
      </p:sp>
      <p:sp>
        <p:nvSpPr>
          <p:cNvPr id="917" name="Google Shape;870;p30">
            <a:extLst>
              <a:ext uri="{FF2B5EF4-FFF2-40B4-BE49-F238E27FC236}">
                <a16:creationId xmlns:a16="http://schemas.microsoft.com/office/drawing/2014/main" id="{106CA3A5-D5C6-1476-2554-BE9C4C90E423}"/>
              </a:ext>
            </a:extLst>
          </p:cNvPr>
          <p:cNvSpPr txBox="1">
            <a:spLocks/>
          </p:cNvSpPr>
          <p:nvPr/>
        </p:nvSpPr>
        <p:spPr>
          <a:xfrm>
            <a:off x="753544" y="1292062"/>
            <a:ext cx="104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" dirty="0"/>
              <a:t>{01}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4514-6754-7B0B-13FC-AC1002FE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800" y="785371"/>
            <a:ext cx="3944400" cy="572700"/>
          </a:xfrm>
        </p:spPr>
        <p:txBody>
          <a:bodyPr/>
          <a:lstStyle/>
          <a:p>
            <a:pPr algn="r"/>
            <a:r>
              <a:rPr lang="en-RU" dirty="0"/>
              <a:t>Alive</a:t>
            </a:r>
          </a:p>
        </p:txBody>
      </p:sp>
      <p:sp>
        <p:nvSpPr>
          <p:cNvPr id="4" name="Google Shape;1092;p35">
            <a:extLst>
              <a:ext uri="{FF2B5EF4-FFF2-40B4-BE49-F238E27FC236}">
                <a16:creationId xmlns:a16="http://schemas.microsoft.com/office/drawing/2014/main" id="{617E1917-DF25-A2CA-3663-C2FB985009FC}"/>
              </a:ext>
            </a:extLst>
          </p:cNvPr>
          <p:cNvSpPr txBox="1"/>
          <p:nvPr/>
        </p:nvSpPr>
        <p:spPr>
          <a:xfrm>
            <a:off x="4814748" y="1056271"/>
            <a:ext cx="3773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alive.circuit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073E5F-CFBD-F1DB-6625-6F75DBF3B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352" b="51687"/>
          <a:stretch/>
        </p:blipFill>
        <p:spPr>
          <a:xfrm>
            <a:off x="498060" y="651179"/>
            <a:ext cx="1863649" cy="38411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3D6BBE-AEF7-199F-96CB-FC2AC76CF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51" r="58607"/>
          <a:stretch/>
        </p:blipFill>
        <p:spPr>
          <a:xfrm>
            <a:off x="2500716" y="651179"/>
            <a:ext cx="1900302" cy="3841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09395A-9DDE-308C-F453-9EC8DADD02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0" t="7693" r="2455" b="1367"/>
          <a:stretch/>
        </p:blipFill>
        <p:spPr>
          <a:xfrm>
            <a:off x="4540026" y="1493101"/>
            <a:ext cx="4047822" cy="299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45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5"/>
          <p:cNvSpPr txBox="1">
            <a:spLocks noGrp="1"/>
          </p:cNvSpPr>
          <p:nvPr>
            <p:ph type="title"/>
          </p:nvPr>
        </p:nvSpPr>
        <p:spPr>
          <a:xfrm>
            <a:off x="1021765" y="472364"/>
            <a:ext cx="58233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</a:t>
            </a:r>
            <a:endParaRPr dirty="0"/>
          </a:p>
        </p:txBody>
      </p:sp>
      <p:sp>
        <p:nvSpPr>
          <p:cNvPr id="4" name="Google Shape;1092;p35">
            <a:extLst>
              <a:ext uri="{FF2B5EF4-FFF2-40B4-BE49-F238E27FC236}">
                <a16:creationId xmlns:a16="http://schemas.microsoft.com/office/drawing/2014/main" id="{F8A2D18D-B5E1-DD44-8DBF-A26906603205}"/>
              </a:ext>
            </a:extLst>
          </p:cNvPr>
          <p:cNvSpPr txBox="1"/>
          <p:nvPr/>
        </p:nvSpPr>
        <p:spPr>
          <a:xfrm>
            <a:off x="4341358" y="741487"/>
            <a:ext cx="3773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line.circuit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768D7-4BC6-83D3-08C2-14CD85CDD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681" y="1043287"/>
            <a:ext cx="5944785" cy="36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74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5"/>
          <p:cNvSpPr txBox="1">
            <a:spLocks noGrp="1"/>
          </p:cNvSpPr>
          <p:nvPr>
            <p:ph type="title"/>
          </p:nvPr>
        </p:nvSpPr>
        <p:spPr>
          <a:xfrm>
            <a:off x="1021765" y="472364"/>
            <a:ext cx="58233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Matrix</a:t>
            </a:r>
            <a:endParaRPr dirty="0"/>
          </a:p>
        </p:txBody>
      </p:sp>
      <p:sp>
        <p:nvSpPr>
          <p:cNvPr id="4" name="Google Shape;1092;p35">
            <a:extLst>
              <a:ext uri="{FF2B5EF4-FFF2-40B4-BE49-F238E27FC236}">
                <a16:creationId xmlns:a16="http://schemas.microsoft.com/office/drawing/2014/main" id="{F8A2D18D-B5E1-DD44-8DBF-A26906603205}"/>
              </a:ext>
            </a:extLst>
          </p:cNvPr>
          <p:cNvSpPr txBox="1"/>
          <p:nvPr/>
        </p:nvSpPr>
        <p:spPr>
          <a:xfrm>
            <a:off x="4341358" y="741487"/>
            <a:ext cx="3773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matrix.circuit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9BE52-FD43-4C27-54B9-FBCEAA24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110596"/>
            <a:ext cx="5225658" cy="3291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F6D08-7927-9D9C-19E9-C603B7733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020" y="1110596"/>
            <a:ext cx="3131080" cy="329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51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4514-6754-7B0B-13FC-AC1002FE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748" y="483571"/>
            <a:ext cx="3944400" cy="572700"/>
          </a:xfrm>
        </p:spPr>
        <p:txBody>
          <a:bodyPr/>
          <a:lstStyle/>
          <a:p>
            <a:pPr algn="r"/>
            <a:r>
              <a:rPr lang="en-RU" dirty="0"/>
              <a:t>Help Schemes</a:t>
            </a:r>
          </a:p>
        </p:txBody>
      </p:sp>
      <p:sp>
        <p:nvSpPr>
          <p:cNvPr id="5" name="Google Shape;1092;p35">
            <a:extLst>
              <a:ext uri="{FF2B5EF4-FFF2-40B4-BE49-F238E27FC236}">
                <a16:creationId xmlns:a16="http://schemas.microsoft.com/office/drawing/2014/main" id="{7D77C5FC-C1AA-43F9-AD04-631B8337E79E}"/>
              </a:ext>
            </a:extLst>
          </p:cNvPr>
          <p:cNvSpPr txBox="1"/>
          <p:nvPr/>
        </p:nvSpPr>
        <p:spPr>
          <a:xfrm>
            <a:off x="5751364" y="2080333"/>
            <a:ext cx="3773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state-helper</a:t>
            </a:r>
            <a:r>
              <a:rPr lang="en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.circuit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33B946-1703-B0AE-AEDD-31C08396C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99" y="769921"/>
            <a:ext cx="5306865" cy="1612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35135D-2FD8-46E5-5E9E-CCEA896C7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054" y="2683933"/>
            <a:ext cx="4580094" cy="1858979"/>
          </a:xfrm>
          <a:prstGeom prst="rect">
            <a:avLst/>
          </a:prstGeom>
        </p:spPr>
      </p:pic>
      <p:sp>
        <p:nvSpPr>
          <p:cNvPr id="12" name="Google Shape;1092;p35">
            <a:extLst>
              <a:ext uri="{FF2B5EF4-FFF2-40B4-BE49-F238E27FC236}">
                <a16:creationId xmlns:a16="http://schemas.microsoft.com/office/drawing/2014/main" id="{3EAFB9E6-73C4-0150-889A-8A067E675BC2}"/>
              </a:ext>
            </a:extLst>
          </p:cNvPr>
          <p:cNvSpPr txBox="1"/>
          <p:nvPr/>
        </p:nvSpPr>
        <p:spPr>
          <a:xfrm>
            <a:off x="5106030" y="4542912"/>
            <a:ext cx="3773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b</a:t>
            </a:r>
            <a:r>
              <a:rPr lang="en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s-</a:t>
            </a:r>
            <a:r>
              <a:rPr lang="en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helper.circuit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960B2C-9E39-1CE2-E93C-1686C9B16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99" y="2480386"/>
            <a:ext cx="3593473" cy="2062526"/>
          </a:xfrm>
          <a:prstGeom prst="rect">
            <a:avLst/>
          </a:prstGeom>
        </p:spPr>
      </p:pic>
      <p:sp>
        <p:nvSpPr>
          <p:cNvPr id="15" name="Google Shape;1092;p35">
            <a:extLst>
              <a:ext uri="{FF2B5EF4-FFF2-40B4-BE49-F238E27FC236}">
                <a16:creationId xmlns:a16="http://schemas.microsoft.com/office/drawing/2014/main" id="{8B282DA2-2D21-728E-74FA-17DB711B85D5}"/>
              </a:ext>
            </a:extLst>
          </p:cNvPr>
          <p:cNvSpPr txBox="1"/>
          <p:nvPr/>
        </p:nvSpPr>
        <p:spPr>
          <a:xfrm>
            <a:off x="354684" y="4542912"/>
            <a:ext cx="3773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b</a:t>
            </a:r>
            <a:r>
              <a:rPr lang="en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s-helper (0-&gt;31).circuit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64462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2"/>
          <p:cNvSpPr txBox="1">
            <a:spLocks noGrp="1"/>
          </p:cNvSpPr>
          <p:nvPr>
            <p:ph type="title"/>
          </p:nvPr>
        </p:nvSpPr>
        <p:spPr>
          <a:xfrm>
            <a:off x="3082200" y="5911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Changes</a:t>
            </a:r>
            <a:endParaRPr dirty="0"/>
          </a:p>
        </p:txBody>
      </p:sp>
      <p:sp>
        <p:nvSpPr>
          <p:cNvPr id="947" name="Google Shape;947;p32"/>
          <p:cNvSpPr txBox="1">
            <a:spLocks noGrp="1"/>
          </p:cNvSpPr>
          <p:nvPr>
            <p:ph type="subTitle" idx="4"/>
          </p:nvPr>
        </p:nvSpPr>
        <p:spPr>
          <a:xfrm>
            <a:off x="720000" y="1221562"/>
            <a:ext cx="7064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Rules editor</a:t>
            </a:r>
            <a:endParaRPr dirty="0"/>
          </a:p>
        </p:txBody>
      </p:sp>
      <p:sp>
        <p:nvSpPr>
          <p:cNvPr id="952" name="Google Shape;952;p32"/>
          <p:cNvSpPr txBox="1">
            <a:spLocks noGrp="1"/>
          </p:cNvSpPr>
          <p:nvPr>
            <p:ph type="subTitle" idx="6"/>
          </p:nvPr>
        </p:nvSpPr>
        <p:spPr>
          <a:xfrm>
            <a:off x="4064000" y="1221562"/>
            <a:ext cx="7064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Cursor for filling filed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951BA0-9EC0-7DCE-21D5-B2E933CB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678762"/>
            <a:ext cx="6552867" cy="314201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2"/>
          <p:cNvSpPr txBox="1">
            <a:spLocks noGrp="1"/>
          </p:cNvSpPr>
          <p:nvPr>
            <p:ph type="title"/>
          </p:nvPr>
        </p:nvSpPr>
        <p:spPr>
          <a:xfrm>
            <a:off x="26504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Improvements</a:t>
            </a:r>
            <a:endParaRPr dirty="0"/>
          </a:p>
        </p:txBody>
      </p:sp>
      <p:sp>
        <p:nvSpPr>
          <p:cNvPr id="947" name="Google Shape;947;p32"/>
          <p:cNvSpPr txBox="1">
            <a:spLocks noGrp="1"/>
          </p:cNvSpPr>
          <p:nvPr>
            <p:ph type="subTitle" idx="4"/>
          </p:nvPr>
        </p:nvSpPr>
        <p:spPr>
          <a:xfrm>
            <a:off x="719999" y="1112200"/>
            <a:ext cx="7064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Keyboard</a:t>
            </a:r>
            <a:endParaRPr dirty="0"/>
          </a:p>
        </p:txBody>
      </p:sp>
      <p:sp>
        <p:nvSpPr>
          <p:cNvPr id="952" name="Google Shape;952;p32"/>
          <p:cNvSpPr txBox="1">
            <a:spLocks noGrp="1"/>
          </p:cNvSpPr>
          <p:nvPr>
            <p:ph type="subTitle" idx="6"/>
          </p:nvPr>
        </p:nvSpPr>
        <p:spPr>
          <a:xfrm>
            <a:off x="4064000" y="1112200"/>
            <a:ext cx="7064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Toroidal cycled field (torus)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97A92B-F93A-476A-0D65-F84E4B74A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7" t="6972" r="3448" b="9535"/>
          <a:stretch/>
        </p:blipFill>
        <p:spPr>
          <a:xfrm>
            <a:off x="899249" y="1569400"/>
            <a:ext cx="6696801" cy="317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29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3"/>
          <p:cNvSpPr txBox="1">
            <a:spLocks noGrp="1"/>
          </p:cNvSpPr>
          <p:nvPr>
            <p:ph type="title"/>
          </p:nvPr>
        </p:nvSpPr>
        <p:spPr>
          <a:xfrm>
            <a:off x="800219" y="3514750"/>
            <a:ext cx="6236685" cy="9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Software</a:t>
            </a:r>
            <a:endParaRPr dirty="0"/>
          </a:p>
        </p:txBody>
      </p:sp>
      <p:sp>
        <p:nvSpPr>
          <p:cNvPr id="1009" name="Google Shape;1009;p33"/>
          <p:cNvSpPr txBox="1">
            <a:spLocks noGrp="1"/>
          </p:cNvSpPr>
          <p:nvPr>
            <p:ph type="title" idx="2"/>
          </p:nvPr>
        </p:nvSpPr>
        <p:spPr>
          <a:xfrm>
            <a:off x="800220" y="2589550"/>
            <a:ext cx="1707300" cy="9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{0</a:t>
            </a:r>
            <a:r>
              <a:rPr lang="en-US" dirty="0"/>
              <a:t>4</a:t>
            </a:r>
            <a:r>
              <a:rPr lang="en" dirty="0"/>
              <a:t>}</a:t>
            </a:r>
            <a:endParaRPr dirty="0"/>
          </a:p>
        </p:txBody>
      </p:sp>
      <p:grpSp>
        <p:nvGrpSpPr>
          <p:cNvPr id="1010" name="Google Shape;1010;p33"/>
          <p:cNvGrpSpPr/>
          <p:nvPr/>
        </p:nvGrpSpPr>
        <p:grpSpPr>
          <a:xfrm>
            <a:off x="969574" y="703550"/>
            <a:ext cx="1060488" cy="1301955"/>
            <a:chOff x="7745775" y="768350"/>
            <a:chExt cx="1060488" cy="1301955"/>
          </a:xfrm>
        </p:grpSpPr>
        <p:sp>
          <p:nvSpPr>
            <p:cNvPr id="1011" name="Google Shape;1011;p33"/>
            <p:cNvSpPr/>
            <p:nvPr/>
          </p:nvSpPr>
          <p:spPr>
            <a:xfrm>
              <a:off x="7792029" y="1444337"/>
              <a:ext cx="625975" cy="625968"/>
            </a:xfrm>
            <a:custGeom>
              <a:avLst/>
              <a:gdLst/>
              <a:ahLst/>
              <a:cxnLst/>
              <a:rect l="l" t="t" r="r" b="b"/>
              <a:pathLst>
                <a:path w="2708" h="2708" extrusionOk="0">
                  <a:moveTo>
                    <a:pt x="2052" y="2562"/>
                  </a:moveTo>
                  <a:lnTo>
                    <a:pt x="2052" y="2562"/>
                  </a:lnTo>
                  <a:cubicBezTo>
                    <a:pt x="2583" y="2042"/>
                    <a:pt x="2583" y="2042"/>
                    <a:pt x="2583" y="2042"/>
                  </a:cubicBezTo>
                  <a:cubicBezTo>
                    <a:pt x="2260" y="1719"/>
                    <a:pt x="2260" y="1719"/>
                    <a:pt x="2260" y="1719"/>
                  </a:cubicBezTo>
                  <a:lnTo>
                    <a:pt x="2260" y="1708"/>
                  </a:lnTo>
                  <a:cubicBezTo>
                    <a:pt x="2708" y="1708"/>
                    <a:pt x="2708" y="1708"/>
                    <a:pt x="2708" y="1708"/>
                  </a:cubicBezTo>
                  <a:cubicBezTo>
                    <a:pt x="2708" y="969"/>
                    <a:pt x="2708" y="969"/>
                    <a:pt x="2708" y="969"/>
                  </a:cubicBezTo>
                  <a:cubicBezTo>
                    <a:pt x="2260" y="969"/>
                    <a:pt x="2260" y="969"/>
                    <a:pt x="2260" y="969"/>
                  </a:cubicBezTo>
                  <a:lnTo>
                    <a:pt x="2250" y="958"/>
                  </a:lnTo>
                  <a:cubicBezTo>
                    <a:pt x="2562" y="646"/>
                    <a:pt x="2562" y="646"/>
                    <a:pt x="2562" y="646"/>
                  </a:cubicBezTo>
                  <a:cubicBezTo>
                    <a:pt x="2041" y="125"/>
                    <a:pt x="2041" y="125"/>
                    <a:pt x="2041" y="125"/>
                  </a:cubicBezTo>
                  <a:cubicBezTo>
                    <a:pt x="1729" y="437"/>
                    <a:pt x="1729" y="437"/>
                    <a:pt x="1729" y="437"/>
                  </a:cubicBezTo>
                  <a:cubicBezTo>
                    <a:pt x="1718" y="427"/>
                    <a:pt x="1718" y="427"/>
                    <a:pt x="1708" y="427"/>
                  </a:cubicBezTo>
                  <a:cubicBezTo>
                    <a:pt x="1708" y="0"/>
                    <a:pt x="1708" y="0"/>
                    <a:pt x="1708" y="0"/>
                  </a:cubicBezTo>
                  <a:cubicBezTo>
                    <a:pt x="968" y="0"/>
                    <a:pt x="968" y="0"/>
                    <a:pt x="968" y="0"/>
                  </a:cubicBezTo>
                  <a:cubicBezTo>
                    <a:pt x="968" y="427"/>
                    <a:pt x="968" y="427"/>
                    <a:pt x="968" y="427"/>
                  </a:cubicBezTo>
                  <a:cubicBezTo>
                    <a:pt x="958" y="437"/>
                    <a:pt x="958" y="437"/>
                    <a:pt x="948" y="437"/>
                  </a:cubicBezTo>
                  <a:cubicBezTo>
                    <a:pt x="645" y="146"/>
                    <a:pt x="645" y="146"/>
                    <a:pt x="645" y="146"/>
                  </a:cubicBezTo>
                  <a:cubicBezTo>
                    <a:pt x="125" y="667"/>
                    <a:pt x="125" y="667"/>
                    <a:pt x="125" y="667"/>
                  </a:cubicBezTo>
                  <a:cubicBezTo>
                    <a:pt x="427" y="969"/>
                    <a:pt x="427" y="969"/>
                    <a:pt x="427" y="969"/>
                  </a:cubicBezTo>
                  <a:cubicBezTo>
                    <a:pt x="427" y="979"/>
                    <a:pt x="416" y="990"/>
                    <a:pt x="416" y="990"/>
                  </a:cubicBezTo>
                  <a:cubicBezTo>
                    <a:pt x="0" y="990"/>
                    <a:pt x="0" y="990"/>
                    <a:pt x="0" y="990"/>
                  </a:cubicBezTo>
                  <a:cubicBezTo>
                    <a:pt x="0" y="1740"/>
                    <a:pt x="0" y="1740"/>
                    <a:pt x="0" y="1740"/>
                  </a:cubicBezTo>
                  <a:cubicBezTo>
                    <a:pt x="437" y="1740"/>
                    <a:pt x="437" y="1740"/>
                    <a:pt x="437" y="1740"/>
                  </a:cubicBezTo>
                  <a:cubicBezTo>
                    <a:pt x="437" y="1740"/>
                    <a:pt x="437" y="1750"/>
                    <a:pt x="448" y="1750"/>
                  </a:cubicBezTo>
                  <a:cubicBezTo>
                    <a:pt x="145" y="2052"/>
                    <a:pt x="145" y="2052"/>
                    <a:pt x="145" y="2052"/>
                  </a:cubicBezTo>
                  <a:cubicBezTo>
                    <a:pt x="666" y="2583"/>
                    <a:pt x="666" y="2583"/>
                    <a:pt x="666" y="2583"/>
                  </a:cubicBezTo>
                  <a:cubicBezTo>
                    <a:pt x="979" y="2271"/>
                    <a:pt x="979" y="2271"/>
                    <a:pt x="979" y="2271"/>
                  </a:cubicBezTo>
                  <a:cubicBezTo>
                    <a:pt x="989" y="2271"/>
                    <a:pt x="989" y="2271"/>
                    <a:pt x="989" y="2271"/>
                  </a:cubicBezTo>
                  <a:cubicBezTo>
                    <a:pt x="989" y="2708"/>
                    <a:pt x="989" y="2708"/>
                    <a:pt x="989" y="2708"/>
                  </a:cubicBezTo>
                  <a:cubicBezTo>
                    <a:pt x="1739" y="2708"/>
                    <a:pt x="1739" y="2708"/>
                    <a:pt x="1739" y="2708"/>
                  </a:cubicBezTo>
                  <a:cubicBezTo>
                    <a:pt x="1739" y="2250"/>
                    <a:pt x="1739" y="2250"/>
                    <a:pt x="1739" y="2250"/>
                  </a:cubicBezTo>
                  <a:lnTo>
                    <a:pt x="1739" y="2250"/>
                  </a:lnTo>
                  <a:lnTo>
                    <a:pt x="2052" y="2562"/>
                  </a:lnTo>
                  <a:moveTo>
                    <a:pt x="895" y="1792"/>
                  </a:moveTo>
                  <a:lnTo>
                    <a:pt x="895" y="1792"/>
                  </a:lnTo>
                  <a:cubicBezTo>
                    <a:pt x="645" y="1552"/>
                    <a:pt x="645" y="1146"/>
                    <a:pt x="895" y="896"/>
                  </a:cubicBezTo>
                  <a:cubicBezTo>
                    <a:pt x="1145" y="646"/>
                    <a:pt x="1541" y="646"/>
                    <a:pt x="1791" y="896"/>
                  </a:cubicBezTo>
                  <a:cubicBezTo>
                    <a:pt x="2041" y="1146"/>
                    <a:pt x="2041" y="1552"/>
                    <a:pt x="1791" y="1792"/>
                  </a:cubicBezTo>
                  <a:cubicBezTo>
                    <a:pt x="1541" y="2042"/>
                    <a:pt x="1145" y="2042"/>
                    <a:pt x="895" y="17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8209582" y="952503"/>
              <a:ext cx="334716" cy="334712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531" y="1448"/>
                  </a:moveTo>
                  <a:lnTo>
                    <a:pt x="531" y="1448"/>
                  </a:lnTo>
                  <a:cubicBezTo>
                    <a:pt x="937" y="1448"/>
                    <a:pt x="937" y="1448"/>
                    <a:pt x="937" y="1448"/>
                  </a:cubicBezTo>
                  <a:cubicBezTo>
                    <a:pt x="937" y="1209"/>
                    <a:pt x="937" y="1209"/>
                    <a:pt x="937" y="1209"/>
                  </a:cubicBezTo>
                  <a:lnTo>
                    <a:pt x="937" y="1209"/>
                  </a:lnTo>
                  <a:cubicBezTo>
                    <a:pt x="1104" y="1375"/>
                    <a:pt x="1104" y="1375"/>
                    <a:pt x="1104" y="1375"/>
                  </a:cubicBezTo>
                  <a:cubicBezTo>
                    <a:pt x="1385" y="1094"/>
                    <a:pt x="1385" y="1094"/>
                    <a:pt x="1385" y="1094"/>
                  </a:cubicBezTo>
                  <a:cubicBezTo>
                    <a:pt x="1219" y="927"/>
                    <a:pt x="1219" y="927"/>
                    <a:pt x="1219" y="927"/>
                  </a:cubicBezTo>
                  <a:lnTo>
                    <a:pt x="1219" y="917"/>
                  </a:lnTo>
                  <a:cubicBezTo>
                    <a:pt x="1448" y="917"/>
                    <a:pt x="1448" y="917"/>
                    <a:pt x="1448" y="917"/>
                  </a:cubicBezTo>
                  <a:cubicBezTo>
                    <a:pt x="1448" y="521"/>
                    <a:pt x="1448" y="521"/>
                    <a:pt x="1448" y="521"/>
                  </a:cubicBezTo>
                  <a:cubicBezTo>
                    <a:pt x="1219" y="521"/>
                    <a:pt x="1219" y="521"/>
                    <a:pt x="1219" y="521"/>
                  </a:cubicBezTo>
                  <a:lnTo>
                    <a:pt x="1219" y="511"/>
                  </a:lnTo>
                  <a:cubicBezTo>
                    <a:pt x="1375" y="354"/>
                    <a:pt x="1375" y="354"/>
                    <a:pt x="1375" y="354"/>
                  </a:cubicBezTo>
                  <a:cubicBezTo>
                    <a:pt x="1094" y="73"/>
                    <a:pt x="1094" y="73"/>
                    <a:pt x="1094" y="73"/>
                  </a:cubicBezTo>
                  <a:cubicBezTo>
                    <a:pt x="927" y="229"/>
                    <a:pt x="927" y="229"/>
                    <a:pt x="927" y="229"/>
                  </a:cubicBezTo>
                  <a:lnTo>
                    <a:pt x="916" y="229"/>
                  </a:lnTo>
                  <a:cubicBezTo>
                    <a:pt x="916" y="0"/>
                    <a:pt x="916" y="0"/>
                    <a:pt x="916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21" y="229"/>
                    <a:pt x="521" y="229"/>
                    <a:pt x="521" y="229"/>
                  </a:cubicBezTo>
                  <a:lnTo>
                    <a:pt x="510" y="240"/>
                  </a:lnTo>
                  <a:cubicBezTo>
                    <a:pt x="354" y="84"/>
                    <a:pt x="354" y="84"/>
                    <a:pt x="354" y="84"/>
                  </a:cubicBezTo>
                  <a:cubicBezTo>
                    <a:pt x="73" y="365"/>
                    <a:pt x="73" y="365"/>
                    <a:pt x="73" y="365"/>
                  </a:cubicBezTo>
                  <a:cubicBezTo>
                    <a:pt x="239" y="521"/>
                    <a:pt x="239" y="521"/>
                    <a:pt x="239" y="521"/>
                  </a:cubicBezTo>
                  <a:cubicBezTo>
                    <a:pt x="239" y="532"/>
                    <a:pt x="229" y="532"/>
                    <a:pt x="229" y="532"/>
                  </a:cubicBezTo>
                  <a:cubicBezTo>
                    <a:pt x="0" y="532"/>
                    <a:pt x="0" y="532"/>
                    <a:pt x="0" y="532"/>
                  </a:cubicBezTo>
                  <a:cubicBezTo>
                    <a:pt x="0" y="927"/>
                    <a:pt x="0" y="927"/>
                    <a:pt x="0" y="927"/>
                  </a:cubicBezTo>
                  <a:cubicBezTo>
                    <a:pt x="239" y="927"/>
                    <a:pt x="239" y="927"/>
                    <a:pt x="239" y="927"/>
                  </a:cubicBezTo>
                  <a:cubicBezTo>
                    <a:pt x="239" y="938"/>
                    <a:pt x="239" y="938"/>
                    <a:pt x="250" y="938"/>
                  </a:cubicBezTo>
                  <a:cubicBezTo>
                    <a:pt x="83" y="1104"/>
                    <a:pt x="83" y="1104"/>
                    <a:pt x="83" y="1104"/>
                  </a:cubicBezTo>
                  <a:cubicBezTo>
                    <a:pt x="364" y="1386"/>
                    <a:pt x="364" y="1386"/>
                    <a:pt x="364" y="1386"/>
                  </a:cubicBezTo>
                  <a:cubicBezTo>
                    <a:pt x="531" y="1209"/>
                    <a:pt x="531" y="1209"/>
                    <a:pt x="531" y="1209"/>
                  </a:cubicBezTo>
                  <a:lnTo>
                    <a:pt x="531" y="1209"/>
                  </a:lnTo>
                  <a:lnTo>
                    <a:pt x="531" y="1448"/>
                  </a:lnTo>
                  <a:moveTo>
                    <a:pt x="385" y="719"/>
                  </a:moveTo>
                  <a:lnTo>
                    <a:pt x="385" y="719"/>
                  </a:lnTo>
                  <a:cubicBezTo>
                    <a:pt x="385" y="532"/>
                    <a:pt x="541" y="375"/>
                    <a:pt x="729" y="375"/>
                  </a:cubicBezTo>
                  <a:cubicBezTo>
                    <a:pt x="916" y="375"/>
                    <a:pt x="1073" y="532"/>
                    <a:pt x="1073" y="719"/>
                  </a:cubicBezTo>
                  <a:cubicBezTo>
                    <a:pt x="1073" y="907"/>
                    <a:pt x="916" y="1063"/>
                    <a:pt x="729" y="1063"/>
                  </a:cubicBezTo>
                  <a:cubicBezTo>
                    <a:pt x="541" y="1063"/>
                    <a:pt x="385" y="907"/>
                    <a:pt x="385" y="7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3" name="Google Shape;1013;p33"/>
            <p:cNvGrpSpPr/>
            <p:nvPr/>
          </p:nvGrpSpPr>
          <p:grpSpPr>
            <a:xfrm>
              <a:off x="8675342" y="1380115"/>
              <a:ext cx="130920" cy="131400"/>
              <a:chOff x="6633155" y="-3535"/>
              <a:chExt cx="130920" cy="131400"/>
            </a:xfrm>
          </p:grpSpPr>
          <p:cxnSp>
            <p:nvCxnSpPr>
              <p:cNvPr id="1014" name="Google Shape;1014;p33"/>
              <p:cNvCxnSpPr/>
              <p:nvPr/>
            </p:nvCxnSpPr>
            <p:spPr>
              <a:xfrm rot="10800000" flipH="1">
                <a:off x="6633275" y="-3535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1015" name="Google Shape;1015;p33"/>
              <p:cNvCxnSpPr/>
              <p:nvPr/>
            </p:nvCxnSpPr>
            <p:spPr>
              <a:xfrm rot="10800000">
                <a:off x="6633155" y="-3535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1016" name="Google Shape;1016;p33"/>
            <p:cNvSpPr/>
            <p:nvPr/>
          </p:nvSpPr>
          <p:spPr>
            <a:xfrm>
              <a:off x="7745775" y="1061183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7937352" y="768350"/>
              <a:ext cx="58025" cy="58025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5" y="112"/>
                  </a:moveTo>
                  <a:lnTo>
                    <a:pt x="55" y="112"/>
                  </a:lnTo>
                  <a:cubicBezTo>
                    <a:pt x="130" y="112"/>
                    <a:pt x="130" y="0"/>
                    <a:pt x="55" y="0"/>
                  </a:cubicBezTo>
                  <a:cubicBezTo>
                    <a:pt x="-19" y="0"/>
                    <a:pt x="-19" y="112"/>
                    <a:pt x="5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1153;p37">
            <a:extLst>
              <a:ext uri="{FF2B5EF4-FFF2-40B4-BE49-F238E27FC236}">
                <a16:creationId xmlns:a16="http://schemas.microsoft.com/office/drawing/2014/main" id="{FB132E1E-4F0D-25ED-81B5-1C5BB7471F65}"/>
              </a:ext>
            </a:extLst>
          </p:cNvPr>
          <p:cNvGrpSpPr/>
          <p:nvPr/>
        </p:nvGrpSpPr>
        <p:grpSpPr>
          <a:xfrm>
            <a:off x="7614796" y="3903863"/>
            <a:ext cx="941400" cy="735120"/>
            <a:chOff x="390130" y="2772180"/>
            <a:chExt cx="941400" cy="735120"/>
          </a:xfrm>
        </p:grpSpPr>
        <p:sp>
          <p:nvSpPr>
            <p:cNvPr id="3" name="Google Shape;1154;p37">
              <a:extLst>
                <a:ext uri="{FF2B5EF4-FFF2-40B4-BE49-F238E27FC236}">
                  <a16:creationId xmlns:a16="http://schemas.microsoft.com/office/drawing/2014/main" id="{B7D7CCF8-4408-1D9E-15DA-B4E8BFDE7475}"/>
                </a:ext>
              </a:extLst>
            </p:cNvPr>
            <p:cNvSpPr/>
            <p:nvPr/>
          </p:nvSpPr>
          <p:spPr>
            <a:xfrm>
              <a:off x="390130" y="2772180"/>
              <a:ext cx="941400" cy="735120"/>
            </a:xfrm>
            <a:custGeom>
              <a:avLst/>
              <a:gdLst/>
              <a:ahLst/>
              <a:cxnLst/>
              <a:rect l="l" t="t" r="r" b="b"/>
              <a:pathLst>
                <a:path w="2615" h="2042" extrusionOk="0">
                  <a:moveTo>
                    <a:pt x="2615" y="62"/>
                  </a:moveTo>
                  <a:lnTo>
                    <a:pt x="2615" y="62"/>
                  </a:lnTo>
                  <a:cubicBezTo>
                    <a:pt x="2615" y="1979"/>
                    <a:pt x="2615" y="1979"/>
                    <a:pt x="2615" y="1979"/>
                  </a:cubicBezTo>
                  <a:cubicBezTo>
                    <a:pt x="2615" y="2010"/>
                    <a:pt x="2583" y="2042"/>
                    <a:pt x="2552" y="2042"/>
                  </a:cubicBezTo>
                  <a:cubicBezTo>
                    <a:pt x="63" y="2042"/>
                    <a:pt x="63" y="2042"/>
                    <a:pt x="63" y="2042"/>
                  </a:cubicBezTo>
                  <a:cubicBezTo>
                    <a:pt x="31" y="2042"/>
                    <a:pt x="0" y="2010"/>
                    <a:pt x="0" y="197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31"/>
                    <a:pt x="31" y="0"/>
                    <a:pt x="63" y="0"/>
                  </a:cubicBezTo>
                  <a:cubicBezTo>
                    <a:pt x="2552" y="0"/>
                    <a:pt x="2552" y="0"/>
                    <a:pt x="2552" y="0"/>
                  </a:cubicBezTo>
                  <a:cubicBezTo>
                    <a:pt x="2583" y="0"/>
                    <a:pt x="2615" y="31"/>
                    <a:pt x="2615" y="62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1155;p37">
              <a:extLst>
                <a:ext uri="{FF2B5EF4-FFF2-40B4-BE49-F238E27FC236}">
                  <a16:creationId xmlns:a16="http://schemas.microsoft.com/office/drawing/2014/main" id="{FDDE0DCD-305F-CCFA-EC4B-9A9155890DD5}"/>
                </a:ext>
              </a:extLst>
            </p:cNvPr>
            <p:cNvSpPr/>
            <p:nvPr/>
          </p:nvSpPr>
          <p:spPr>
            <a:xfrm>
              <a:off x="1106530" y="279846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125" y="62"/>
                  </a:moveTo>
                  <a:lnTo>
                    <a:pt x="125" y="62"/>
                  </a:lnTo>
                  <a:cubicBezTo>
                    <a:pt x="125" y="94"/>
                    <a:pt x="93" y="125"/>
                    <a:pt x="62" y="125"/>
                  </a:cubicBezTo>
                  <a:cubicBezTo>
                    <a:pt x="20" y="125"/>
                    <a:pt x="0" y="94"/>
                    <a:pt x="0" y="62"/>
                  </a:cubicBezTo>
                  <a:cubicBezTo>
                    <a:pt x="0" y="21"/>
                    <a:pt x="20" y="0"/>
                    <a:pt x="62" y="0"/>
                  </a:cubicBezTo>
                  <a:cubicBezTo>
                    <a:pt x="93" y="0"/>
                    <a:pt x="125" y="21"/>
                    <a:pt x="125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156;p37">
              <a:extLst>
                <a:ext uri="{FF2B5EF4-FFF2-40B4-BE49-F238E27FC236}">
                  <a16:creationId xmlns:a16="http://schemas.microsoft.com/office/drawing/2014/main" id="{61112A4A-D3D8-B555-E1EC-F9C939436B36}"/>
                </a:ext>
              </a:extLst>
            </p:cNvPr>
            <p:cNvSpPr/>
            <p:nvPr/>
          </p:nvSpPr>
          <p:spPr>
            <a:xfrm>
              <a:off x="1170250" y="279846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125" y="62"/>
                  </a:moveTo>
                  <a:lnTo>
                    <a:pt x="125" y="62"/>
                  </a:lnTo>
                  <a:cubicBezTo>
                    <a:pt x="125" y="94"/>
                    <a:pt x="104" y="125"/>
                    <a:pt x="62" y="125"/>
                  </a:cubicBezTo>
                  <a:cubicBezTo>
                    <a:pt x="31" y="125"/>
                    <a:pt x="0" y="94"/>
                    <a:pt x="0" y="62"/>
                  </a:cubicBezTo>
                  <a:cubicBezTo>
                    <a:pt x="0" y="21"/>
                    <a:pt x="31" y="0"/>
                    <a:pt x="62" y="0"/>
                  </a:cubicBezTo>
                  <a:cubicBezTo>
                    <a:pt x="104" y="0"/>
                    <a:pt x="125" y="21"/>
                    <a:pt x="125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157;p37">
              <a:extLst>
                <a:ext uri="{FF2B5EF4-FFF2-40B4-BE49-F238E27FC236}">
                  <a16:creationId xmlns:a16="http://schemas.microsoft.com/office/drawing/2014/main" id="{97847256-95C0-2137-D1F2-53A81E295FB5}"/>
                </a:ext>
              </a:extLst>
            </p:cNvPr>
            <p:cNvSpPr/>
            <p:nvPr/>
          </p:nvSpPr>
          <p:spPr>
            <a:xfrm>
              <a:off x="1237570" y="279846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125" y="62"/>
                  </a:moveTo>
                  <a:lnTo>
                    <a:pt x="125" y="62"/>
                  </a:lnTo>
                  <a:cubicBezTo>
                    <a:pt x="125" y="94"/>
                    <a:pt x="94" y="125"/>
                    <a:pt x="63" y="125"/>
                  </a:cubicBezTo>
                  <a:cubicBezTo>
                    <a:pt x="31" y="125"/>
                    <a:pt x="0" y="94"/>
                    <a:pt x="0" y="62"/>
                  </a:cubicBezTo>
                  <a:cubicBezTo>
                    <a:pt x="0" y="21"/>
                    <a:pt x="31" y="0"/>
                    <a:pt x="63" y="0"/>
                  </a:cubicBezTo>
                  <a:cubicBezTo>
                    <a:pt x="94" y="0"/>
                    <a:pt x="125" y="21"/>
                    <a:pt x="125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158;p37">
              <a:extLst>
                <a:ext uri="{FF2B5EF4-FFF2-40B4-BE49-F238E27FC236}">
                  <a16:creationId xmlns:a16="http://schemas.microsoft.com/office/drawing/2014/main" id="{3B36C4C5-B639-D150-CD21-98D43E50D546}"/>
                </a:ext>
              </a:extLst>
            </p:cNvPr>
            <p:cNvSpPr/>
            <p:nvPr/>
          </p:nvSpPr>
          <p:spPr>
            <a:xfrm>
              <a:off x="438730" y="2862180"/>
              <a:ext cx="843840" cy="600120"/>
            </a:xfrm>
            <a:custGeom>
              <a:avLst/>
              <a:gdLst/>
              <a:ahLst/>
              <a:cxnLst/>
              <a:rect l="l" t="t" r="r" b="b"/>
              <a:pathLst>
                <a:path w="2344" h="1667" extrusionOk="0">
                  <a:moveTo>
                    <a:pt x="2344" y="52"/>
                  </a:moveTo>
                  <a:lnTo>
                    <a:pt x="2344" y="52"/>
                  </a:lnTo>
                  <a:cubicBezTo>
                    <a:pt x="2344" y="1614"/>
                    <a:pt x="2344" y="1614"/>
                    <a:pt x="2344" y="1614"/>
                  </a:cubicBezTo>
                  <a:cubicBezTo>
                    <a:pt x="2344" y="1635"/>
                    <a:pt x="2323" y="1667"/>
                    <a:pt x="2292" y="1667"/>
                  </a:cubicBezTo>
                  <a:cubicBezTo>
                    <a:pt x="53" y="1667"/>
                    <a:pt x="53" y="1667"/>
                    <a:pt x="53" y="1667"/>
                  </a:cubicBezTo>
                  <a:cubicBezTo>
                    <a:pt x="21" y="1667"/>
                    <a:pt x="0" y="1635"/>
                    <a:pt x="0" y="161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1"/>
                    <a:pt x="21" y="0"/>
                    <a:pt x="53" y="0"/>
                  </a:cubicBezTo>
                  <a:cubicBezTo>
                    <a:pt x="2292" y="0"/>
                    <a:pt x="2292" y="0"/>
                    <a:pt x="2292" y="0"/>
                  </a:cubicBezTo>
                  <a:cubicBezTo>
                    <a:pt x="2323" y="0"/>
                    <a:pt x="2344" y="21"/>
                    <a:pt x="2344" y="52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159;p37">
              <a:extLst>
                <a:ext uri="{FF2B5EF4-FFF2-40B4-BE49-F238E27FC236}">
                  <a16:creationId xmlns:a16="http://schemas.microsoft.com/office/drawing/2014/main" id="{BC158972-4F5B-8A0F-A8A7-C62196C6A362}"/>
                </a:ext>
              </a:extLst>
            </p:cNvPr>
            <p:cNvSpPr/>
            <p:nvPr/>
          </p:nvSpPr>
          <p:spPr>
            <a:xfrm>
              <a:off x="577690" y="3019500"/>
              <a:ext cx="180000" cy="285120"/>
            </a:xfrm>
            <a:custGeom>
              <a:avLst/>
              <a:gdLst/>
              <a:ahLst/>
              <a:cxnLst/>
              <a:rect l="l" t="t" r="r" b="b"/>
              <a:pathLst>
                <a:path w="500" h="792" extrusionOk="0">
                  <a:moveTo>
                    <a:pt x="396" y="792"/>
                  </a:moveTo>
                  <a:lnTo>
                    <a:pt x="0" y="396"/>
                  </a:lnTo>
                  <a:lnTo>
                    <a:pt x="396" y="0"/>
                  </a:lnTo>
                  <a:lnTo>
                    <a:pt x="500" y="94"/>
                  </a:lnTo>
                  <a:lnTo>
                    <a:pt x="198" y="396"/>
                  </a:lnTo>
                  <a:lnTo>
                    <a:pt x="500" y="688"/>
                  </a:lnTo>
                  <a:lnTo>
                    <a:pt x="396" y="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160;p37">
              <a:extLst>
                <a:ext uri="{FF2B5EF4-FFF2-40B4-BE49-F238E27FC236}">
                  <a16:creationId xmlns:a16="http://schemas.microsoft.com/office/drawing/2014/main" id="{9807B1C6-81B6-DA24-BADB-535713382DC4}"/>
                </a:ext>
              </a:extLst>
            </p:cNvPr>
            <p:cNvSpPr/>
            <p:nvPr/>
          </p:nvSpPr>
          <p:spPr>
            <a:xfrm>
              <a:off x="963970" y="3019500"/>
              <a:ext cx="180000" cy="285120"/>
            </a:xfrm>
            <a:custGeom>
              <a:avLst/>
              <a:gdLst/>
              <a:ahLst/>
              <a:cxnLst/>
              <a:rect l="l" t="t" r="r" b="b"/>
              <a:pathLst>
                <a:path w="500" h="792" extrusionOk="0">
                  <a:moveTo>
                    <a:pt x="104" y="792"/>
                  </a:moveTo>
                  <a:lnTo>
                    <a:pt x="0" y="688"/>
                  </a:lnTo>
                  <a:lnTo>
                    <a:pt x="302" y="396"/>
                  </a:lnTo>
                  <a:lnTo>
                    <a:pt x="0" y="94"/>
                  </a:lnTo>
                  <a:lnTo>
                    <a:pt x="104" y="0"/>
                  </a:lnTo>
                  <a:lnTo>
                    <a:pt x="500" y="396"/>
                  </a:lnTo>
                  <a:lnTo>
                    <a:pt x="104" y="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161;p37">
              <a:extLst>
                <a:ext uri="{FF2B5EF4-FFF2-40B4-BE49-F238E27FC236}">
                  <a16:creationId xmlns:a16="http://schemas.microsoft.com/office/drawing/2014/main" id="{18D78DBB-46B6-B84C-19E4-EC449A6FF78F}"/>
                </a:ext>
              </a:extLst>
            </p:cNvPr>
            <p:cNvSpPr/>
            <p:nvPr/>
          </p:nvSpPr>
          <p:spPr>
            <a:xfrm>
              <a:off x="776410" y="2967300"/>
              <a:ext cx="168840" cy="385920"/>
            </a:xfrm>
            <a:custGeom>
              <a:avLst/>
              <a:gdLst/>
              <a:ahLst/>
              <a:cxnLst/>
              <a:rect l="l" t="t" r="r" b="b"/>
              <a:pathLst>
                <a:path w="469" h="1072" extrusionOk="0">
                  <a:moveTo>
                    <a:pt x="135" y="1072"/>
                  </a:moveTo>
                  <a:lnTo>
                    <a:pt x="0" y="1031"/>
                  </a:lnTo>
                  <a:lnTo>
                    <a:pt x="333" y="0"/>
                  </a:lnTo>
                  <a:lnTo>
                    <a:pt x="469" y="41"/>
                  </a:lnTo>
                  <a:lnTo>
                    <a:pt x="135" y="10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30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124A61-1587-A199-0713-60805C21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81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47"/>
          <p:cNvSpPr txBox="1">
            <a:spLocks noGrp="1"/>
          </p:cNvSpPr>
          <p:nvPr>
            <p:ph type="title"/>
          </p:nvPr>
        </p:nvSpPr>
        <p:spPr>
          <a:xfrm>
            <a:off x="713225" y="959912"/>
            <a:ext cx="7000327" cy="10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Conclusion</a:t>
            </a:r>
            <a:endParaRPr sz="9600" dirty="0"/>
          </a:p>
        </p:txBody>
      </p:sp>
      <p:sp>
        <p:nvSpPr>
          <p:cNvPr id="1409" name="Google Shape;1409;p47"/>
          <p:cNvSpPr txBox="1"/>
          <p:nvPr/>
        </p:nvSpPr>
        <p:spPr>
          <a:xfrm>
            <a:off x="713225" y="4459114"/>
            <a:ext cx="35337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Martynov</a:t>
            </a:r>
            <a:r>
              <a:rPr lang="en" sz="11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B &amp; </a:t>
            </a:r>
            <a:r>
              <a:rPr lang="en" sz="11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Belov</a:t>
            </a:r>
            <a:r>
              <a:rPr lang="en" sz="11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D , 23217</a:t>
            </a:r>
            <a:endParaRPr sz="11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EE51F-55C6-9D9A-4D21-E621721DE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2664717"/>
            <a:ext cx="3533700" cy="15188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3"/>
          <p:cNvSpPr txBox="1">
            <a:spLocks noGrp="1"/>
          </p:cNvSpPr>
          <p:nvPr>
            <p:ph type="title"/>
          </p:nvPr>
        </p:nvSpPr>
        <p:spPr>
          <a:xfrm>
            <a:off x="3815887" y="3563625"/>
            <a:ext cx="4161367" cy="9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009" name="Google Shape;1009;p33"/>
          <p:cNvSpPr txBox="1">
            <a:spLocks noGrp="1"/>
          </p:cNvSpPr>
          <p:nvPr>
            <p:ph type="title" idx="2"/>
          </p:nvPr>
        </p:nvSpPr>
        <p:spPr>
          <a:xfrm>
            <a:off x="3815888" y="2638425"/>
            <a:ext cx="1707300" cy="9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{0</a:t>
            </a:r>
            <a:r>
              <a:rPr lang="ru-RU" dirty="0"/>
              <a:t>1</a:t>
            </a:r>
            <a:r>
              <a:rPr lang="en" dirty="0"/>
              <a:t>}</a:t>
            </a:r>
            <a:endParaRPr dirty="0"/>
          </a:p>
        </p:txBody>
      </p:sp>
      <p:grpSp>
        <p:nvGrpSpPr>
          <p:cNvPr id="1010" name="Google Shape;1010;p33"/>
          <p:cNvGrpSpPr/>
          <p:nvPr/>
        </p:nvGrpSpPr>
        <p:grpSpPr>
          <a:xfrm>
            <a:off x="4337463" y="703550"/>
            <a:ext cx="1060488" cy="1301955"/>
            <a:chOff x="7745775" y="768350"/>
            <a:chExt cx="1060488" cy="1301955"/>
          </a:xfrm>
        </p:grpSpPr>
        <p:sp>
          <p:nvSpPr>
            <p:cNvPr id="1011" name="Google Shape;1011;p33"/>
            <p:cNvSpPr/>
            <p:nvPr/>
          </p:nvSpPr>
          <p:spPr>
            <a:xfrm>
              <a:off x="7792029" y="1444337"/>
              <a:ext cx="625975" cy="625968"/>
            </a:xfrm>
            <a:custGeom>
              <a:avLst/>
              <a:gdLst/>
              <a:ahLst/>
              <a:cxnLst/>
              <a:rect l="l" t="t" r="r" b="b"/>
              <a:pathLst>
                <a:path w="2708" h="2708" extrusionOk="0">
                  <a:moveTo>
                    <a:pt x="2052" y="2562"/>
                  </a:moveTo>
                  <a:lnTo>
                    <a:pt x="2052" y="2562"/>
                  </a:lnTo>
                  <a:cubicBezTo>
                    <a:pt x="2583" y="2042"/>
                    <a:pt x="2583" y="2042"/>
                    <a:pt x="2583" y="2042"/>
                  </a:cubicBezTo>
                  <a:cubicBezTo>
                    <a:pt x="2260" y="1719"/>
                    <a:pt x="2260" y="1719"/>
                    <a:pt x="2260" y="1719"/>
                  </a:cubicBezTo>
                  <a:lnTo>
                    <a:pt x="2260" y="1708"/>
                  </a:lnTo>
                  <a:cubicBezTo>
                    <a:pt x="2708" y="1708"/>
                    <a:pt x="2708" y="1708"/>
                    <a:pt x="2708" y="1708"/>
                  </a:cubicBezTo>
                  <a:cubicBezTo>
                    <a:pt x="2708" y="969"/>
                    <a:pt x="2708" y="969"/>
                    <a:pt x="2708" y="969"/>
                  </a:cubicBezTo>
                  <a:cubicBezTo>
                    <a:pt x="2260" y="969"/>
                    <a:pt x="2260" y="969"/>
                    <a:pt x="2260" y="969"/>
                  </a:cubicBezTo>
                  <a:lnTo>
                    <a:pt x="2250" y="958"/>
                  </a:lnTo>
                  <a:cubicBezTo>
                    <a:pt x="2562" y="646"/>
                    <a:pt x="2562" y="646"/>
                    <a:pt x="2562" y="646"/>
                  </a:cubicBezTo>
                  <a:cubicBezTo>
                    <a:pt x="2041" y="125"/>
                    <a:pt x="2041" y="125"/>
                    <a:pt x="2041" y="125"/>
                  </a:cubicBezTo>
                  <a:cubicBezTo>
                    <a:pt x="1729" y="437"/>
                    <a:pt x="1729" y="437"/>
                    <a:pt x="1729" y="437"/>
                  </a:cubicBezTo>
                  <a:cubicBezTo>
                    <a:pt x="1718" y="427"/>
                    <a:pt x="1718" y="427"/>
                    <a:pt x="1708" y="427"/>
                  </a:cubicBezTo>
                  <a:cubicBezTo>
                    <a:pt x="1708" y="0"/>
                    <a:pt x="1708" y="0"/>
                    <a:pt x="1708" y="0"/>
                  </a:cubicBezTo>
                  <a:cubicBezTo>
                    <a:pt x="968" y="0"/>
                    <a:pt x="968" y="0"/>
                    <a:pt x="968" y="0"/>
                  </a:cubicBezTo>
                  <a:cubicBezTo>
                    <a:pt x="968" y="427"/>
                    <a:pt x="968" y="427"/>
                    <a:pt x="968" y="427"/>
                  </a:cubicBezTo>
                  <a:cubicBezTo>
                    <a:pt x="958" y="437"/>
                    <a:pt x="958" y="437"/>
                    <a:pt x="948" y="437"/>
                  </a:cubicBezTo>
                  <a:cubicBezTo>
                    <a:pt x="645" y="146"/>
                    <a:pt x="645" y="146"/>
                    <a:pt x="645" y="146"/>
                  </a:cubicBezTo>
                  <a:cubicBezTo>
                    <a:pt x="125" y="667"/>
                    <a:pt x="125" y="667"/>
                    <a:pt x="125" y="667"/>
                  </a:cubicBezTo>
                  <a:cubicBezTo>
                    <a:pt x="427" y="969"/>
                    <a:pt x="427" y="969"/>
                    <a:pt x="427" y="969"/>
                  </a:cubicBezTo>
                  <a:cubicBezTo>
                    <a:pt x="427" y="979"/>
                    <a:pt x="416" y="990"/>
                    <a:pt x="416" y="990"/>
                  </a:cubicBezTo>
                  <a:cubicBezTo>
                    <a:pt x="0" y="990"/>
                    <a:pt x="0" y="990"/>
                    <a:pt x="0" y="990"/>
                  </a:cubicBezTo>
                  <a:cubicBezTo>
                    <a:pt x="0" y="1740"/>
                    <a:pt x="0" y="1740"/>
                    <a:pt x="0" y="1740"/>
                  </a:cubicBezTo>
                  <a:cubicBezTo>
                    <a:pt x="437" y="1740"/>
                    <a:pt x="437" y="1740"/>
                    <a:pt x="437" y="1740"/>
                  </a:cubicBezTo>
                  <a:cubicBezTo>
                    <a:pt x="437" y="1740"/>
                    <a:pt x="437" y="1750"/>
                    <a:pt x="448" y="1750"/>
                  </a:cubicBezTo>
                  <a:cubicBezTo>
                    <a:pt x="145" y="2052"/>
                    <a:pt x="145" y="2052"/>
                    <a:pt x="145" y="2052"/>
                  </a:cubicBezTo>
                  <a:cubicBezTo>
                    <a:pt x="666" y="2583"/>
                    <a:pt x="666" y="2583"/>
                    <a:pt x="666" y="2583"/>
                  </a:cubicBezTo>
                  <a:cubicBezTo>
                    <a:pt x="979" y="2271"/>
                    <a:pt x="979" y="2271"/>
                    <a:pt x="979" y="2271"/>
                  </a:cubicBezTo>
                  <a:cubicBezTo>
                    <a:pt x="989" y="2271"/>
                    <a:pt x="989" y="2271"/>
                    <a:pt x="989" y="2271"/>
                  </a:cubicBezTo>
                  <a:cubicBezTo>
                    <a:pt x="989" y="2708"/>
                    <a:pt x="989" y="2708"/>
                    <a:pt x="989" y="2708"/>
                  </a:cubicBezTo>
                  <a:cubicBezTo>
                    <a:pt x="1739" y="2708"/>
                    <a:pt x="1739" y="2708"/>
                    <a:pt x="1739" y="2708"/>
                  </a:cubicBezTo>
                  <a:cubicBezTo>
                    <a:pt x="1739" y="2250"/>
                    <a:pt x="1739" y="2250"/>
                    <a:pt x="1739" y="2250"/>
                  </a:cubicBezTo>
                  <a:lnTo>
                    <a:pt x="1739" y="2250"/>
                  </a:lnTo>
                  <a:lnTo>
                    <a:pt x="2052" y="2562"/>
                  </a:lnTo>
                  <a:moveTo>
                    <a:pt x="895" y="1792"/>
                  </a:moveTo>
                  <a:lnTo>
                    <a:pt x="895" y="1792"/>
                  </a:lnTo>
                  <a:cubicBezTo>
                    <a:pt x="645" y="1552"/>
                    <a:pt x="645" y="1146"/>
                    <a:pt x="895" y="896"/>
                  </a:cubicBezTo>
                  <a:cubicBezTo>
                    <a:pt x="1145" y="646"/>
                    <a:pt x="1541" y="646"/>
                    <a:pt x="1791" y="896"/>
                  </a:cubicBezTo>
                  <a:cubicBezTo>
                    <a:pt x="2041" y="1146"/>
                    <a:pt x="2041" y="1552"/>
                    <a:pt x="1791" y="1792"/>
                  </a:cubicBezTo>
                  <a:cubicBezTo>
                    <a:pt x="1541" y="2042"/>
                    <a:pt x="1145" y="2042"/>
                    <a:pt x="895" y="17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8209582" y="952503"/>
              <a:ext cx="334716" cy="334712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531" y="1448"/>
                  </a:moveTo>
                  <a:lnTo>
                    <a:pt x="531" y="1448"/>
                  </a:lnTo>
                  <a:cubicBezTo>
                    <a:pt x="937" y="1448"/>
                    <a:pt x="937" y="1448"/>
                    <a:pt x="937" y="1448"/>
                  </a:cubicBezTo>
                  <a:cubicBezTo>
                    <a:pt x="937" y="1209"/>
                    <a:pt x="937" y="1209"/>
                    <a:pt x="937" y="1209"/>
                  </a:cubicBezTo>
                  <a:lnTo>
                    <a:pt x="937" y="1209"/>
                  </a:lnTo>
                  <a:cubicBezTo>
                    <a:pt x="1104" y="1375"/>
                    <a:pt x="1104" y="1375"/>
                    <a:pt x="1104" y="1375"/>
                  </a:cubicBezTo>
                  <a:cubicBezTo>
                    <a:pt x="1385" y="1094"/>
                    <a:pt x="1385" y="1094"/>
                    <a:pt x="1385" y="1094"/>
                  </a:cubicBezTo>
                  <a:cubicBezTo>
                    <a:pt x="1219" y="927"/>
                    <a:pt x="1219" y="927"/>
                    <a:pt x="1219" y="927"/>
                  </a:cubicBezTo>
                  <a:lnTo>
                    <a:pt x="1219" y="917"/>
                  </a:lnTo>
                  <a:cubicBezTo>
                    <a:pt x="1448" y="917"/>
                    <a:pt x="1448" y="917"/>
                    <a:pt x="1448" y="917"/>
                  </a:cubicBezTo>
                  <a:cubicBezTo>
                    <a:pt x="1448" y="521"/>
                    <a:pt x="1448" y="521"/>
                    <a:pt x="1448" y="521"/>
                  </a:cubicBezTo>
                  <a:cubicBezTo>
                    <a:pt x="1219" y="521"/>
                    <a:pt x="1219" y="521"/>
                    <a:pt x="1219" y="521"/>
                  </a:cubicBezTo>
                  <a:lnTo>
                    <a:pt x="1219" y="511"/>
                  </a:lnTo>
                  <a:cubicBezTo>
                    <a:pt x="1375" y="354"/>
                    <a:pt x="1375" y="354"/>
                    <a:pt x="1375" y="354"/>
                  </a:cubicBezTo>
                  <a:cubicBezTo>
                    <a:pt x="1094" y="73"/>
                    <a:pt x="1094" y="73"/>
                    <a:pt x="1094" y="73"/>
                  </a:cubicBezTo>
                  <a:cubicBezTo>
                    <a:pt x="927" y="229"/>
                    <a:pt x="927" y="229"/>
                    <a:pt x="927" y="229"/>
                  </a:cubicBezTo>
                  <a:lnTo>
                    <a:pt x="916" y="229"/>
                  </a:lnTo>
                  <a:cubicBezTo>
                    <a:pt x="916" y="0"/>
                    <a:pt x="916" y="0"/>
                    <a:pt x="916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21" y="229"/>
                    <a:pt x="521" y="229"/>
                    <a:pt x="521" y="229"/>
                  </a:cubicBezTo>
                  <a:lnTo>
                    <a:pt x="510" y="240"/>
                  </a:lnTo>
                  <a:cubicBezTo>
                    <a:pt x="354" y="84"/>
                    <a:pt x="354" y="84"/>
                    <a:pt x="354" y="84"/>
                  </a:cubicBezTo>
                  <a:cubicBezTo>
                    <a:pt x="73" y="365"/>
                    <a:pt x="73" y="365"/>
                    <a:pt x="73" y="365"/>
                  </a:cubicBezTo>
                  <a:cubicBezTo>
                    <a:pt x="239" y="521"/>
                    <a:pt x="239" y="521"/>
                    <a:pt x="239" y="521"/>
                  </a:cubicBezTo>
                  <a:cubicBezTo>
                    <a:pt x="239" y="532"/>
                    <a:pt x="229" y="532"/>
                    <a:pt x="229" y="532"/>
                  </a:cubicBezTo>
                  <a:cubicBezTo>
                    <a:pt x="0" y="532"/>
                    <a:pt x="0" y="532"/>
                    <a:pt x="0" y="532"/>
                  </a:cubicBezTo>
                  <a:cubicBezTo>
                    <a:pt x="0" y="927"/>
                    <a:pt x="0" y="927"/>
                    <a:pt x="0" y="927"/>
                  </a:cubicBezTo>
                  <a:cubicBezTo>
                    <a:pt x="239" y="927"/>
                    <a:pt x="239" y="927"/>
                    <a:pt x="239" y="927"/>
                  </a:cubicBezTo>
                  <a:cubicBezTo>
                    <a:pt x="239" y="938"/>
                    <a:pt x="239" y="938"/>
                    <a:pt x="250" y="938"/>
                  </a:cubicBezTo>
                  <a:cubicBezTo>
                    <a:pt x="83" y="1104"/>
                    <a:pt x="83" y="1104"/>
                    <a:pt x="83" y="1104"/>
                  </a:cubicBezTo>
                  <a:cubicBezTo>
                    <a:pt x="364" y="1386"/>
                    <a:pt x="364" y="1386"/>
                    <a:pt x="364" y="1386"/>
                  </a:cubicBezTo>
                  <a:cubicBezTo>
                    <a:pt x="531" y="1209"/>
                    <a:pt x="531" y="1209"/>
                    <a:pt x="531" y="1209"/>
                  </a:cubicBezTo>
                  <a:lnTo>
                    <a:pt x="531" y="1209"/>
                  </a:lnTo>
                  <a:lnTo>
                    <a:pt x="531" y="1448"/>
                  </a:lnTo>
                  <a:moveTo>
                    <a:pt x="385" y="719"/>
                  </a:moveTo>
                  <a:lnTo>
                    <a:pt x="385" y="719"/>
                  </a:lnTo>
                  <a:cubicBezTo>
                    <a:pt x="385" y="532"/>
                    <a:pt x="541" y="375"/>
                    <a:pt x="729" y="375"/>
                  </a:cubicBezTo>
                  <a:cubicBezTo>
                    <a:pt x="916" y="375"/>
                    <a:pt x="1073" y="532"/>
                    <a:pt x="1073" y="719"/>
                  </a:cubicBezTo>
                  <a:cubicBezTo>
                    <a:pt x="1073" y="907"/>
                    <a:pt x="916" y="1063"/>
                    <a:pt x="729" y="1063"/>
                  </a:cubicBezTo>
                  <a:cubicBezTo>
                    <a:pt x="541" y="1063"/>
                    <a:pt x="385" y="907"/>
                    <a:pt x="385" y="7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3" name="Google Shape;1013;p33"/>
            <p:cNvGrpSpPr/>
            <p:nvPr/>
          </p:nvGrpSpPr>
          <p:grpSpPr>
            <a:xfrm>
              <a:off x="8675342" y="1380115"/>
              <a:ext cx="130920" cy="131400"/>
              <a:chOff x="6633155" y="-3535"/>
              <a:chExt cx="130920" cy="131400"/>
            </a:xfrm>
          </p:grpSpPr>
          <p:cxnSp>
            <p:nvCxnSpPr>
              <p:cNvPr id="1014" name="Google Shape;1014;p33"/>
              <p:cNvCxnSpPr/>
              <p:nvPr/>
            </p:nvCxnSpPr>
            <p:spPr>
              <a:xfrm rot="10800000" flipH="1">
                <a:off x="6633275" y="-3535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1015" name="Google Shape;1015;p33"/>
              <p:cNvCxnSpPr/>
              <p:nvPr/>
            </p:nvCxnSpPr>
            <p:spPr>
              <a:xfrm rot="10800000">
                <a:off x="6633155" y="-3535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1016" name="Google Shape;1016;p33"/>
            <p:cNvSpPr/>
            <p:nvPr/>
          </p:nvSpPr>
          <p:spPr>
            <a:xfrm>
              <a:off x="7745775" y="1061183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7937352" y="768350"/>
              <a:ext cx="58025" cy="58025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5" y="112"/>
                  </a:moveTo>
                  <a:lnTo>
                    <a:pt x="55" y="112"/>
                  </a:lnTo>
                  <a:cubicBezTo>
                    <a:pt x="130" y="112"/>
                    <a:pt x="130" y="0"/>
                    <a:pt x="55" y="0"/>
                  </a:cubicBezTo>
                  <a:cubicBezTo>
                    <a:pt x="-19" y="0"/>
                    <a:pt x="-19" y="112"/>
                    <a:pt x="5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8" name="Google Shape;1018;p33"/>
          <p:cNvGrpSpPr/>
          <p:nvPr/>
        </p:nvGrpSpPr>
        <p:grpSpPr>
          <a:xfrm>
            <a:off x="6050175" y="784295"/>
            <a:ext cx="2276280" cy="2449778"/>
            <a:chOff x="6468825" y="784320"/>
            <a:chExt cx="2276280" cy="2449778"/>
          </a:xfrm>
        </p:grpSpPr>
        <p:grpSp>
          <p:nvGrpSpPr>
            <p:cNvPr id="1019" name="Google Shape;1019;p33"/>
            <p:cNvGrpSpPr/>
            <p:nvPr/>
          </p:nvGrpSpPr>
          <p:grpSpPr>
            <a:xfrm>
              <a:off x="6468825" y="784320"/>
              <a:ext cx="2276280" cy="1557360"/>
              <a:chOff x="8155300" y="1485770"/>
              <a:chExt cx="2276280" cy="1557360"/>
            </a:xfrm>
          </p:grpSpPr>
          <p:sp>
            <p:nvSpPr>
              <p:cNvPr id="1020" name="Google Shape;1020;p33"/>
              <p:cNvSpPr/>
              <p:nvPr/>
            </p:nvSpPr>
            <p:spPr>
              <a:xfrm>
                <a:off x="8155300" y="1485770"/>
                <a:ext cx="2276280" cy="1557360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4326" extrusionOk="0">
                    <a:moveTo>
                      <a:pt x="6080" y="4326"/>
                    </a:moveTo>
                    <a:lnTo>
                      <a:pt x="6080" y="4326"/>
                    </a:lnTo>
                    <a:cubicBezTo>
                      <a:pt x="243" y="4326"/>
                      <a:pt x="243" y="4326"/>
                      <a:pt x="243" y="4326"/>
                    </a:cubicBezTo>
                    <a:cubicBezTo>
                      <a:pt x="112" y="4326"/>
                      <a:pt x="0" y="4214"/>
                      <a:pt x="0" y="4083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102"/>
                      <a:pt x="112" y="0"/>
                      <a:pt x="243" y="0"/>
                    </a:cubicBezTo>
                    <a:cubicBezTo>
                      <a:pt x="6080" y="0"/>
                      <a:pt x="6080" y="0"/>
                      <a:pt x="6080" y="0"/>
                    </a:cubicBezTo>
                    <a:cubicBezTo>
                      <a:pt x="6211" y="0"/>
                      <a:pt x="6323" y="102"/>
                      <a:pt x="6323" y="232"/>
                    </a:cubicBezTo>
                    <a:cubicBezTo>
                      <a:pt x="6323" y="4083"/>
                      <a:pt x="6323" y="4083"/>
                      <a:pt x="6323" y="4083"/>
                    </a:cubicBezTo>
                    <a:cubicBezTo>
                      <a:pt x="6323" y="4214"/>
                      <a:pt x="6211" y="4326"/>
                      <a:pt x="6080" y="432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8209300" y="1646330"/>
                <a:ext cx="2168280" cy="1342800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3730" extrusionOk="0">
                    <a:moveTo>
                      <a:pt x="0" y="3646"/>
                    </a:moveTo>
                    <a:lnTo>
                      <a:pt x="0" y="3646"/>
                    </a:ln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5940" y="0"/>
                      <a:pt x="5940" y="0"/>
                      <a:pt x="5940" y="0"/>
                    </a:cubicBezTo>
                    <a:cubicBezTo>
                      <a:pt x="5987" y="0"/>
                      <a:pt x="6023" y="38"/>
                      <a:pt x="6023" y="84"/>
                    </a:cubicBezTo>
                    <a:cubicBezTo>
                      <a:pt x="6023" y="3646"/>
                      <a:pt x="6023" y="3646"/>
                      <a:pt x="6023" y="3646"/>
                    </a:cubicBezTo>
                    <a:cubicBezTo>
                      <a:pt x="6023" y="3693"/>
                      <a:pt x="5987" y="3730"/>
                      <a:pt x="5940" y="3730"/>
                    </a:cubicBezTo>
                    <a:cubicBezTo>
                      <a:pt x="84" y="3730"/>
                      <a:pt x="84" y="3730"/>
                      <a:pt x="84" y="3730"/>
                    </a:cubicBezTo>
                    <a:cubicBezTo>
                      <a:pt x="38" y="3730"/>
                      <a:pt x="0" y="3693"/>
                      <a:pt x="0" y="3646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>
                <a:off x="10005340" y="1529330"/>
                <a:ext cx="77040" cy="8028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23" extrusionOk="0">
                    <a:moveTo>
                      <a:pt x="214" y="111"/>
                    </a:moveTo>
                    <a:lnTo>
                      <a:pt x="214" y="111"/>
                    </a:lnTo>
                    <a:cubicBezTo>
                      <a:pt x="214" y="167"/>
                      <a:pt x="168" y="223"/>
                      <a:pt x="102" y="223"/>
                    </a:cubicBezTo>
                    <a:cubicBezTo>
                      <a:pt x="46" y="223"/>
                      <a:pt x="0" y="167"/>
                      <a:pt x="0" y="111"/>
                    </a:cubicBezTo>
                    <a:cubicBezTo>
                      <a:pt x="0" y="46"/>
                      <a:pt x="46" y="0"/>
                      <a:pt x="102" y="0"/>
                    </a:cubicBezTo>
                    <a:cubicBezTo>
                      <a:pt x="168" y="0"/>
                      <a:pt x="214" y="46"/>
                      <a:pt x="214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5275" rIns="90000" bIns="35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33"/>
              <p:cNvSpPr/>
              <p:nvPr/>
            </p:nvSpPr>
            <p:spPr>
              <a:xfrm>
                <a:off x="10129180" y="1529330"/>
                <a:ext cx="80640" cy="80280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23" extrusionOk="0">
                    <a:moveTo>
                      <a:pt x="224" y="111"/>
                    </a:moveTo>
                    <a:lnTo>
                      <a:pt x="224" y="111"/>
                    </a:lnTo>
                    <a:cubicBezTo>
                      <a:pt x="224" y="167"/>
                      <a:pt x="168" y="223"/>
                      <a:pt x="112" y="223"/>
                    </a:cubicBezTo>
                    <a:cubicBezTo>
                      <a:pt x="48" y="223"/>
                      <a:pt x="0" y="167"/>
                      <a:pt x="0" y="111"/>
                    </a:cubicBezTo>
                    <a:cubicBezTo>
                      <a:pt x="0" y="46"/>
                      <a:pt x="48" y="0"/>
                      <a:pt x="112" y="0"/>
                    </a:cubicBezTo>
                    <a:cubicBezTo>
                      <a:pt x="168" y="0"/>
                      <a:pt x="224" y="46"/>
                      <a:pt x="224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5275" rIns="90000" bIns="35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33"/>
              <p:cNvSpPr/>
              <p:nvPr/>
            </p:nvSpPr>
            <p:spPr>
              <a:xfrm>
                <a:off x="10256980" y="1529330"/>
                <a:ext cx="77040" cy="8028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23" extrusionOk="0">
                    <a:moveTo>
                      <a:pt x="214" y="111"/>
                    </a:moveTo>
                    <a:lnTo>
                      <a:pt x="214" y="111"/>
                    </a:lnTo>
                    <a:cubicBezTo>
                      <a:pt x="214" y="167"/>
                      <a:pt x="168" y="223"/>
                      <a:pt x="103" y="223"/>
                    </a:cubicBezTo>
                    <a:cubicBezTo>
                      <a:pt x="46" y="223"/>
                      <a:pt x="0" y="167"/>
                      <a:pt x="0" y="111"/>
                    </a:cubicBezTo>
                    <a:cubicBezTo>
                      <a:pt x="0" y="46"/>
                      <a:pt x="46" y="0"/>
                      <a:pt x="103" y="0"/>
                    </a:cubicBezTo>
                    <a:cubicBezTo>
                      <a:pt x="168" y="0"/>
                      <a:pt x="214" y="46"/>
                      <a:pt x="214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5275" rIns="90000" bIns="35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33"/>
              <p:cNvSpPr/>
              <p:nvPr/>
            </p:nvSpPr>
            <p:spPr>
              <a:xfrm>
                <a:off x="8286700" y="2220170"/>
                <a:ext cx="2017080" cy="47160"/>
              </a:xfrm>
              <a:custGeom>
                <a:avLst/>
                <a:gdLst/>
                <a:ahLst/>
                <a:cxnLst/>
                <a:rect l="l" t="t" r="r" b="b"/>
                <a:pathLst>
                  <a:path w="5603" h="131" extrusionOk="0">
                    <a:moveTo>
                      <a:pt x="5603" y="131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603" y="0"/>
                    </a:lnTo>
                    <a:lnTo>
                      <a:pt x="5603" y="1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33"/>
              <p:cNvSpPr/>
              <p:nvPr/>
            </p:nvSpPr>
            <p:spPr>
              <a:xfrm>
                <a:off x="8286700" y="2304410"/>
                <a:ext cx="2017080" cy="47160"/>
              </a:xfrm>
              <a:custGeom>
                <a:avLst/>
                <a:gdLst/>
                <a:ahLst/>
                <a:cxnLst/>
                <a:rect l="l" t="t" r="r" b="b"/>
                <a:pathLst>
                  <a:path w="5603" h="131" extrusionOk="0">
                    <a:moveTo>
                      <a:pt x="5603" y="131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603" y="0"/>
                    </a:lnTo>
                    <a:lnTo>
                      <a:pt x="5603" y="1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33"/>
              <p:cNvSpPr/>
              <p:nvPr/>
            </p:nvSpPr>
            <p:spPr>
              <a:xfrm>
                <a:off x="8286700" y="2388290"/>
                <a:ext cx="183240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121" extrusionOk="0">
                    <a:moveTo>
                      <a:pt x="5090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5090" y="0"/>
                    </a:lnTo>
                    <a:lnTo>
                      <a:pt x="5090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33"/>
              <p:cNvSpPr/>
              <p:nvPr/>
            </p:nvSpPr>
            <p:spPr>
              <a:xfrm>
                <a:off x="8286700" y="2472170"/>
                <a:ext cx="183240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121" extrusionOk="0">
                    <a:moveTo>
                      <a:pt x="5090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5090" y="0"/>
                    </a:lnTo>
                    <a:lnTo>
                      <a:pt x="5090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33"/>
              <p:cNvSpPr/>
              <p:nvPr/>
            </p:nvSpPr>
            <p:spPr>
              <a:xfrm>
                <a:off x="8286700" y="2556050"/>
                <a:ext cx="1607760" cy="43920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22" extrusionOk="0">
                    <a:moveTo>
                      <a:pt x="4466" y="122"/>
                    </a:moveTo>
                    <a:lnTo>
                      <a:pt x="0" y="122"/>
                    </a:lnTo>
                    <a:lnTo>
                      <a:pt x="0" y="0"/>
                    </a:lnTo>
                    <a:lnTo>
                      <a:pt x="4466" y="0"/>
                    </a:lnTo>
                    <a:lnTo>
                      <a:pt x="4466" y="12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33"/>
              <p:cNvSpPr/>
              <p:nvPr/>
            </p:nvSpPr>
            <p:spPr>
              <a:xfrm>
                <a:off x="8286700" y="2640290"/>
                <a:ext cx="160776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21" extrusionOk="0">
                    <a:moveTo>
                      <a:pt x="4466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4466" y="0"/>
                    </a:lnTo>
                    <a:lnTo>
                      <a:pt x="4466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33"/>
              <p:cNvSpPr/>
              <p:nvPr/>
            </p:nvSpPr>
            <p:spPr>
              <a:xfrm>
                <a:off x="8286700" y="2737490"/>
                <a:ext cx="60048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21" extrusionOk="0">
                    <a:moveTo>
                      <a:pt x="1668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1668" y="0"/>
                    </a:lnTo>
                    <a:lnTo>
                      <a:pt x="1668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33"/>
              <p:cNvSpPr/>
              <p:nvPr/>
            </p:nvSpPr>
            <p:spPr>
              <a:xfrm>
                <a:off x="8286700" y="2821370"/>
                <a:ext cx="60048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21" extrusionOk="0">
                    <a:moveTo>
                      <a:pt x="1668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1668" y="0"/>
                    </a:lnTo>
                    <a:lnTo>
                      <a:pt x="1668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3" name="Google Shape;1033;p33"/>
            <p:cNvGrpSpPr/>
            <p:nvPr/>
          </p:nvGrpSpPr>
          <p:grpSpPr>
            <a:xfrm>
              <a:off x="6549825" y="2872424"/>
              <a:ext cx="835100" cy="361675"/>
              <a:chOff x="7910000" y="2495799"/>
              <a:chExt cx="835100" cy="361675"/>
            </a:xfrm>
          </p:grpSpPr>
          <p:sp>
            <p:nvSpPr>
              <p:cNvPr id="1034" name="Google Shape;1034;p33"/>
              <p:cNvSpPr/>
              <p:nvPr/>
            </p:nvSpPr>
            <p:spPr>
              <a:xfrm>
                <a:off x="7910000" y="2495799"/>
                <a:ext cx="835100" cy="361675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796" extrusionOk="0">
                    <a:moveTo>
                      <a:pt x="10" y="755"/>
                    </a:moveTo>
                    <a:lnTo>
                      <a:pt x="10" y="755"/>
                    </a:lnTo>
                    <a:cubicBezTo>
                      <a:pt x="57" y="718"/>
                      <a:pt x="131" y="653"/>
                      <a:pt x="188" y="559"/>
                    </a:cubicBezTo>
                    <a:cubicBezTo>
                      <a:pt x="141" y="504"/>
                      <a:pt x="103" y="420"/>
                      <a:pt x="103" y="336"/>
                    </a:cubicBezTo>
                    <a:cubicBezTo>
                      <a:pt x="103" y="149"/>
                      <a:pt x="253" y="0"/>
                      <a:pt x="439" y="0"/>
                    </a:cubicBezTo>
                    <a:cubicBezTo>
                      <a:pt x="1502" y="0"/>
                      <a:pt x="1502" y="0"/>
                      <a:pt x="1502" y="0"/>
                    </a:cubicBezTo>
                    <a:cubicBezTo>
                      <a:pt x="1689" y="0"/>
                      <a:pt x="1838" y="149"/>
                      <a:pt x="1838" y="336"/>
                    </a:cubicBezTo>
                    <a:cubicBezTo>
                      <a:pt x="1838" y="522"/>
                      <a:pt x="1689" y="671"/>
                      <a:pt x="1502" y="671"/>
                    </a:cubicBezTo>
                    <a:cubicBezTo>
                      <a:pt x="439" y="671"/>
                      <a:pt x="439" y="671"/>
                      <a:pt x="439" y="671"/>
                    </a:cubicBezTo>
                    <a:cubicBezTo>
                      <a:pt x="420" y="671"/>
                      <a:pt x="402" y="671"/>
                      <a:pt x="393" y="662"/>
                    </a:cubicBezTo>
                    <a:cubicBezTo>
                      <a:pt x="308" y="746"/>
                      <a:pt x="188" y="811"/>
                      <a:pt x="19" y="793"/>
                    </a:cubicBezTo>
                    <a:cubicBezTo>
                      <a:pt x="1" y="793"/>
                      <a:pt x="-9" y="764"/>
                      <a:pt x="10" y="75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33"/>
              <p:cNvSpPr/>
              <p:nvPr/>
            </p:nvSpPr>
            <p:spPr>
              <a:xfrm>
                <a:off x="8554272" y="2588944"/>
                <a:ext cx="110408" cy="110411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3" extrusionOk="0">
                    <a:moveTo>
                      <a:pt x="0" y="122"/>
                    </a:moveTo>
                    <a:lnTo>
                      <a:pt x="0" y="122"/>
                    </a:lnTo>
                    <a:cubicBezTo>
                      <a:pt x="0" y="187"/>
                      <a:pt x="56" y="243"/>
                      <a:pt x="121" y="243"/>
                    </a:cubicBezTo>
                    <a:cubicBezTo>
                      <a:pt x="187" y="243"/>
                      <a:pt x="243" y="187"/>
                      <a:pt x="243" y="122"/>
                    </a:cubicBezTo>
                    <a:cubicBezTo>
                      <a:pt x="243" y="56"/>
                      <a:pt x="187" y="0"/>
                      <a:pt x="121" y="0"/>
                    </a:cubicBezTo>
                    <a:cubicBezTo>
                      <a:pt x="56" y="0"/>
                      <a:pt x="0" y="56"/>
                      <a:pt x="0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33"/>
              <p:cNvSpPr/>
              <p:nvPr/>
            </p:nvSpPr>
            <p:spPr>
              <a:xfrm>
                <a:off x="8384798" y="2588944"/>
                <a:ext cx="110408" cy="110411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3" extrusionOk="0">
                    <a:moveTo>
                      <a:pt x="0" y="122"/>
                    </a:moveTo>
                    <a:lnTo>
                      <a:pt x="0" y="122"/>
                    </a:lnTo>
                    <a:cubicBezTo>
                      <a:pt x="0" y="187"/>
                      <a:pt x="56" y="243"/>
                      <a:pt x="122" y="243"/>
                    </a:cubicBezTo>
                    <a:cubicBezTo>
                      <a:pt x="187" y="243"/>
                      <a:pt x="243" y="187"/>
                      <a:pt x="243" y="122"/>
                    </a:cubicBezTo>
                    <a:cubicBezTo>
                      <a:pt x="243" y="56"/>
                      <a:pt x="187" y="0"/>
                      <a:pt x="122" y="0"/>
                    </a:cubicBezTo>
                    <a:cubicBezTo>
                      <a:pt x="56" y="0"/>
                      <a:pt x="0" y="56"/>
                      <a:pt x="0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33"/>
              <p:cNvSpPr/>
              <p:nvPr/>
            </p:nvSpPr>
            <p:spPr>
              <a:xfrm>
                <a:off x="8215779" y="2588944"/>
                <a:ext cx="105410" cy="110411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43" extrusionOk="0">
                    <a:moveTo>
                      <a:pt x="0" y="122"/>
                    </a:moveTo>
                    <a:lnTo>
                      <a:pt x="0" y="122"/>
                    </a:lnTo>
                    <a:cubicBezTo>
                      <a:pt x="0" y="187"/>
                      <a:pt x="55" y="243"/>
                      <a:pt x="121" y="243"/>
                    </a:cubicBezTo>
                    <a:cubicBezTo>
                      <a:pt x="186" y="243"/>
                      <a:pt x="232" y="187"/>
                      <a:pt x="232" y="122"/>
                    </a:cubicBezTo>
                    <a:cubicBezTo>
                      <a:pt x="232" y="56"/>
                      <a:pt x="186" y="0"/>
                      <a:pt x="121" y="0"/>
                    </a:cubicBezTo>
                    <a:cubicBezTo>
                      <a:pt x="55" y="0"/>
                      <a:pt x="0" y="56"/>
                      <a:pt x="0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33"/>
              <p:cNvSpPr/>
              <p:nvPr/>
            </p:nvSpPr>
            <p:spPr>
              <a:xfrm>
                <a:off x="8045851" y="2588944"/>
                <a:ext cx="105864" cy="11041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43" extrusionOk="0">
                    <a:moveTo>
                      <a:pt x="0" y="122"/>
                    </a:moveTo>
                    <a:lnTo>
                      <a:pt x="0" y="122"/>
                    </a:lnTo>
                    <a:cubicBezTo>
                      <a:pt x="0" y="187"/>
                      <a:pt x="56" y="243"/>
                      <a:pt x="121" y="243"/>
                    </a:cubicBezTo>
                    <a:cubicBezTo>
                      <a:pt x="187" y="243"/>
                      <a:pt x="233" y="187"/>
                      <a:pt x="233" y="122"/>
                    </a:cubicBezTo>
                    <a:cubicBezTo>
                      <a:pt x="233" y="56"/>
                      <a:pt x="187" y="0"/>
                      <a:pt x="121" y="0"/>
                    </a:cubicBezTo>
                    <a:cubicBezTo>
                      <a:pt x="56" y="0"/>
                      <a:pt x="0" y="56"/>
                      <a:pt x="0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9" name="Google Shape;1039;p33"/>
            <p:cNvGrpSpPr/>
            <p:nvPr/>
          </p:nvGrpSpPr>
          <p:grpSpPr>
            <a:xfrm>
              <a:off x="7186125" y="2511450"/>
              <a:ext cx="924450" cy="93600"/>
              <a:chOff x="7186125" y="2511450"/>
              <a:chExt cx="924450" cy="93600"/>
            </a:xfrm>
          </p:grpSpPr>
          <p:cxnSp>
            <p:nvCxnSpPr>
              <p:cNvPr id="1040" name="Google Shape;1040;p33"/>
              <p:cNvCxnSpPr/>
              <p:nvPr/>
            </p:nvCxnSpPr>
            <p:spPr>
              <a:xfrm>
                <a:off x="7240450" y="2558250"/>
                <a:ext cx="81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1" name="Google Shape;1041;p33"/>
              <p:cNvSpPr/>
              <p:nvPr/>
            </p:nvSpPr>
            <p:spPr>
              <a:xfrm>
                <a:off x="7186125" y="2523300"/>
                <a:ext cx="69900" cy="69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42" name="Google Shape;1042;p33"/>
              <p:cNvSpPr/>
              <p:nvPr/>
            </p:nvSpPr>
            <p:spPr>
              <a:xfrm>
                <a:off x="8016975" y="2511450"/>
                <a:ext cx="93600" cy="9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2" name="Google Shape;868;p30">
            <a:extLst>
              <a:ext uri="{FF2B5EF4-FFF2-40B4-BE49-F238E27FC236}">
                <a16:creationId xmlns:a16="http://schemas.microsoft.com/office/drawing/2014/main" id="{3ACBF10C-628B-D07A-DDD8-C75EAE2D1410}"/>
              </a:ext>
            </a:extLst>
          </p:cNvPr>
          <p:cNvSpPr txBox="1">
            <a:spLocks/>
          </p:cNvSpPr>
          <p:nvPr/>
        </p:nvSpPr>
        <p:spPr>
          <a:xfrm>
            <a:off x="602823" y="-454038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GB"/>
              <a:t>Table of contents</a:t>
            </a:r>
            <a:endParaRPr lang="en-GB" dirty="0"/>
          </a:p>
        </p:txBody>
      </p:sp>
      <p:sp>
        <p:nvSpPr>
          <p:cNvPr id="3" name="Google Shape;869;p30">
            <a:extLst>
              <a:ext uri="{FF2B5EF4-FFF2-40B4-BE49-F238E27FC236}">
                <a16:creationId xmlns:a16="http://schemas.microsoft.com/office/drawing/2014/main" id="{464D0390-BF34-CB1D-9B9B-F4CF489A2EE5}"/>
              </a:ext>
            </a:extLst>
          </p:cNvPr>
          <p:cNvSpPr txBox="1">
            <a:spLocks/>
          </p:cNvSpPr>
          <p:nvPr/>
        </p:nvSpPr>
        <p:spPr>
          <a:xfrm>
            <a:off x="596048" y="-3788314"/>
            <a:ext cx="104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i Jamjuree"/>
              <a:buNone/>
              <a:defRPr sz="45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i Jamjuree"/>
              <a:buNone/>
              <a:defRPr sz="4500" b="1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i Jamjuree"/>
              <a:buNone/>
              <a:defRPr sz="4500" b="1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i Jamjuree"/>
              <a:buNone/>
              <a:defRPr sz="4500" b="1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i Jamjuree"/>
              <a:buNone/>
              <a:defRPr sz="4500" b="1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i Jamjuree"/>
              <a:buNone/>
              <a:defRPr sz="4500" b="1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i Jamjuree"/>
              <a:buNone/>
              <a:defRPr sz="4500" b="1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i Jamjuree"/>
              <a:buNone/>
              <a:defRPr sz="4500" b="1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i Jamjuree"/>
              <a:buNone/>
              <a:defRPr sz="4500" b="1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"/>
              <a:t>{01}</a:t>
            </a:r>
          </a:p>
        </p:txBody>
      </p:sp>
      <p:sp>
        <p:nvSpPr>
          <p:cNvPr id="4" name="Google Shape;870;p30">
            <a:extLst>
              <a:ext uri="{FF2B5EF4-FFF2-40B4-BE49-F238E27FC236}">
                <a16:creationId xmlns:a16="http://schemas.microsoft.com/office/drawing/2014/main" id="{4ACA69F6-AC5F-EB1E-0867-7F7F6F818B62}"/>
              </a:ext>
            </a:extLst>
          </p:cNvPr>
          <p:cNvSpPr txBox="1">
            <a:spLocks/>
          </p:cNvSpPr>
          <p:nvPr/>
        </p:nvSpPr>
        <p:spPr>
          <a:xfrm>
            <a:off x="3387000" y="-3788284"/>
            <a:ext cx="104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rtl="0">
              <a:buClrTx/>
              <a:buFontTx/>
            </a:pPr>
            <a:r>
              <a:rPr lang="en" sz="1800">
                <a:solidFill>
                  <a:sysClr val="windowText" lastClr="000000"/>
                </a:solidFill>
              </a:rPr>
              <a:t>{04}</a:t>
            </a:r>
          </a:p>
        </p:txBody>
      </p:sp>
      <p:sp>
        <p:nvSpPr>
          <p:cNvPr id="5" name="Google Shape;871;p30">
            <a:extLst>
              <a:ext uri="{FF2B5EF4-FFF2-40B4-BE49-F238E27FC236}">
                <a16:creationId xmlns:a16="http://schemas.microsoft.com/office/drawing/2014/main" id="{8B1F4654-9CEF-591F-710B-7B57B9E9FAFA}"/>
              </a:ext>
            </a:extLst>
          </p:cNvPr>
          <p:cNvSpPr txBox="1">
            <a:spLocks/>
          </p:cNvSpPr>
          <p:nvPr/>
        </p:nvSpPr>
        <p:spPr>
          <a:xfrm>
            <a:off x="596048" y="-2647052"/>
            <a:ext cx="104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{02}</a:t>
            </a:r>
          </a:p>
        </p:txBody>
      </p:sp>
      <p:sp>
        <p:nvSpPr>
          <p:cNvPr id="6" name="Google Shape;872;p30">
            <a:extLst>
              <a:ext uri="{FF2B5EF4-FFF2-40B4-BE49-F238E27FC236}">
                <a16:creationId xmlns:a16="http://schemas.microsoft.com/office/drawing/2014/main" id="{40D894CF-6257-A003-34A8-008CADB9E161}"/>
              </a:ext>
            </a:extLst>
          </p:cNvPr>
          <p:cNvSpPr txBox="1">
            <a:spLocks/>
          </p:cNvSpPr>
          <p:nvPr/>
        </p:nvSpPr>
        <p:spPr>
          <a:xfrm>
            <a:off x="3387000" y="-2647034"/>
            <a:ext cx="104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{05}</a:t>
            </a:r>
          </a:p>
        </p:txBody>
      </p:sp>
      <p:sp>
        <p:nvSpPr>
          <p:cNvPr id="7" name="Google Shape;873;p30">
            <a:extLst>
              <a:ext uri="{FF2B5EF4-FFF2-40B4-BE49-F238E27FC236}">
                <a16:creationId xmlns:a16="http://schemas.microsoft.com/office/drawing/2014/main" id="{37DFE40D-B636-CED6-6E23-C309CCAF4B6E}"/>
              </a:ext>
            </a:extLst>
          </p:cNvPr>
          <p:cNvSpPr txBox="1">
            <a:spLocks/>
          </p:cNvSpPr>
          <p:nvPr/>
        </p:nvSpPr>
        <p:spPr>
          <a:xfrm>
            <a:off x="596048" y="-1505789"/>
            <a:ext cx="104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{03}</a:t>
            </a:r>
          </a:p>
        </p:txBody>
      </p:sp>
      <p:sp>
        <p:nvSpPr>
          <p:cNvPr id="8" name="Google Shape;874;p30">
            <a:extLst>
              <a:ext uri="{FF2B5EF4-FFF2-40B4-BE49-F238E27FC236}">
                <a16:creationId xmlns:a16="http://schemas.microsoft.com/office/drawing/2014/main" id="{AA71A8F0-5A27-E808-2EE6-A3D89562C276}"/>
              </a:ext>
            </a:extLst>
          </p:cNvPr>
          <p:cNvSpPr txBox="1">
            <a:spLocks/>
          </p:cNvSpPr>
          <p:nvPr/>
        </p:nvSpPr>
        <p:spPr>
          <a:xfrm>
            <a:off x="3387000" y="-1505784"/>
            <a:ext cx="104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{06}</a:t>
            </a:r>
          </a:p>
        </p:txBody>
      </p:sp>
      <p:sp>
        <p:nvSpPr>
          <p:cNvPr id="9" name="Google Shape;875;p30">
            <a:extLst>
              <a:ext uri="{FF2B5EF4-FFF2-40B4-BE49-F238E27FC236}">
                <a16:creationId xmlns:a16="http://schemas.microsoft.com/office/drawing/2014/main" id="{D4C7DFEE-E52A-DB8B-B621-3E80524AF02B}"/>
              </a:ext>
            </a:extLst>
          </p:cNvPr>
          <p:cNvSpPr txBox="1">
            <a:spLocks/>
          </p:cNvSpPr>
          <p:nvPr/>
        </p:nvSpPr>
        <p:spPr>
          <a:xfrm>
            <a:off x="596048" y="-3215612"/>
            <a:ext cx="246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Introduction</a:t>
            </a:r>
            <a:endParaRPr lang="en-GB" dirty="0"/>
          </a:p>
        </p:txBody>
      </p:sp>
      <p:sp>
        <p:nvSpPr>
          <p:cNvPr id="10" name="Google Shape;876;p30">
            <a:extLst>
              <a:ext uri="{FF2B5EF4-FFF2-40B4-BE49-F238E27FC236}">
                <a16:creationId xmlns:a16="http://schemas.microsoft.com/office/drawing/2014/main" id="{200E9D76-29FD-3554-1F32-90194EF96855}"/>
              </a:ext>
            </a:extLst>
          </p:cNvPr>
          <p:cNvSpPr txBox="1">
            <a:spLocks/>
          </p:cNvSpPr>
          <p:nvPr/>
        </p:nvSpPr>
        <p:spPr>
          <a:xfrm>
            <a:off x="596047" y="-2074349"/>
            <a:ext cx="2565241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Problem Statement</a:t>
            </a:r>
            <a:endParaRPr lang="en-GB" dirty="0"/>
          </a:p>
        </p:txBody>
      </p:sp>
      <p:sp>
        <p:nvSpPr>
          <p:cNvPr id="11" name="Google Shape;877;p30">
            <a:extLst>
              <a:ext uri="{FF2B5EF4-FFF2-40B4-BE49-F238E27FC236}">
                <a16:creationId xmlns:a16="http://schemas.microsoft.com/office/drawing/2014/main" id="{9F65AFD9-EAEA-C190-1D01-046E9E37BE12}"/>
              </a:ext>
            </a:extLst>
          </p:cNvPr>
          <p:cNvSpPr txBox="1">
            <a:spLocks/>
          </p:cNvSpPr>
          <p:nvPr/>
        </p:nvSpPr>
        <p:spPr>
          <a:xfrm>
            <a:off x="596048" y="-933087"/>
            <a:ext cx="256524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User guide</a:t>
            </a:r>
            <a:endParaRPr lang="en-US" dirty="0"/>
          </a:p>
        </p:txBody>
      </p:sp>
      <p:sp>
        <p:nvSpPr>
          <p:cNvPr id="12" name="Google Shape;878;p30">
            <a:extLst>
              <a:ext uri="{FF2B5EF4-FFF2-40B4-BE49-F238E27FC236}">
                <a16:creationId xmlns:a16="http://schemas.microsoft.com/office/drawing/2014/main" id="{C9F15AA7-A035-76DD-CF55-4D3E3545CD5F}"/>
              </a:ext>
            </a:extLst>
          </p:cNvPr>
          <p:cNvSpPr txBox="1">
            <a:spLocks/>
          </p:cNvSpPr>
          <p:nvPr/>
        </p:nvSpPr>
        <p:spPr>
          <a:xfrm>
            <a:off x="3387000" y="-3215587"/>
            <a:ext cx="246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Hardware</a:t>
            </a:r>
            <a:endParaRPr lang="en-US" dirty="0"/>
          </a:p>
        </p:txBody>
      </p:sp>
      <p:sp>
        <p:nvSpPr>
          <p:cNvPr id="13" name="Google Shape;879;p30">
            <a:extLst>
              <a:ext uri="{FF2B5EF4-FFF2-40B4-BE49-F238E27FC236}">
                <a16:creationId xmlns:a16="http://schemas.microsoft.com/office/drawing/2014/main" id="{EC9FD4C1-1C66-5A21-BB1F-CD12143E0BB3}"/>
              </a:ext>
            </a:extLst>
          </p:cNvPr>
          <p:cNvSpPr txBox="1">
            <a:spLocks/>
          </p:cNvSpPr>
          <p:nvPr/>
        </p:nvSpPr>
        <p:spPr>
          <a:xfrm>
            <a:off x="3387000" y="-2074337"/>
            <a:ext cx="246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Software</a:t>
            </a:r>
            <a:endParaRPr lang="en-US" dirty="0"/>
          </a:p>
        </p:txBody>
      </p:sp>
      <p:sp>
        <p:nvSpPr>
          <p:cNvPr id="14" name="Google Shape;880;p30">
            <a:extLst>
              <a:ext uri="{FF2B5EF4-FFF2-40B4-BE49-F238E27FC236}">
                <a16:creationId xmlns:a16="http://schemas.microsoft.com/office/drawing/2014/main" id="{412E7C65-C556-0023-98DA-779245636455}"/>
              </a:ext>
            </a:extLst>
          </p:cNvPr>
          <p:cNvSpPr txBox="1">
            <a:spLocks/>
          </p:cNvSpPr>
          <p:nvPr/>
        </p:nvSpPr>
        <p:spPr>
          <a:xfrm>
            <a:off x="3387000" y="-933087"/>
            <a:ext cx="246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15" name="Google Shape;922;p31">
            <a:extLst>
              <a:ext uri="{FF2B5EF4-FFF2-40B4-BE49-F238E27FC236}">
                <a16:creationId xmlns:a16="http://schemas.microsoft.com/office/drawing/2014/main" id="{15CABFD6-D93E-52C5-5CB8-35D6B7EA0A1A}"/>
              </a:ext>
            </a:extLst>
          </p:cNvPr>
          <p:cNvSpPr txBox="1">
            <a:spLocks/>
          </p:cNvSpPr>
          <p:nvPr/>
        </p:nvSpPr>
        <p:spPr>
          <a:xfrm>
            <a:off x="-4738108" y="1020002"/>
            <a:ext cx="4428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GB"/>
              <a:t>Rules</a:t>
            </a:r>
            <a:endParaRPr lang="en-GB" dirty="0"/>
          </a:p>
        </p:txBody>
      </p:sp>
      <p:sp>
        <p:nvSpPr>
          <p:cNvPr id="16" name="Google Shape;923;p31">
            <a:extLst>
              <a:ext uri="{FF2B5EF4-FFF2-40B4-BE49-F238E27FC236}">
                <a16:creationId xmlns:a16="http://schemas.microsoft.com/office/drawing/2014/main" id="{CE541B4B-C066-477F-5A7C-FC09861F1C09}"/>
              </a:ext>
            </a:extLst>
          </p:cNvPr>
          <p:cNvSpPr txBox="1">
            <a:spLocks/>
          </p:cNvSpPr>
          <p:nvPr/>
        </p:nvSpPr>
        <p:spPr>
          <a:xfrm>
            <a:off x="-4738389" y="1596001"/>
            <a:ext cx="4428300" cy="2501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+mj-lt"/>
              <a:buAutoNum type="arabicPeriod"/>
            </a:pPr>
            <a:r>
              <a:rPr lang="en-GB" sz="1600">
                <a:latin typeface="+mj-lt"/>
              </a:rPr>
              <a:t>Neighbours are nearby cells (like a king in chess).</a:t>
            </a:r>
          </a:p>
          <a:p>
            <a:pPr>
              <a:buFont typeface="+mj-lt"/>
              <a:buAutoNum type="arabicPeriod"/>
            </a:pPr>
            <a:endParaRPr lang="en-GB" sz="1600"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GB" sz="1600">
                <a:latin typeface="+mj-lt"/>
              </a:rPr>
              <a:t>3 neighbours — cell can be born.</a:t>
            </a:r>
          </a:p>
          <a:p>
            <a:pPr>
              <a:buFont typeface="+mj-lt"/>
              <a:buAutoNum type="arabicPeriod"/>
            </a:pPr>
            <a:endParaRPr lang="en-GB" sz="1600"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GB" sz="1600">
                <a:latin typeface="+mj-lt"/>
              </a:rPr>
              <a:t>2 or 3 neighbours — cell continues to live.</a:t>
            </a:r>
          </a:p>
          <a:p>
            <a:pPr>
              <a:buFont typeface="+mj-lt"/>
              <a:buAutoNum type="arabicPeriod"/>
            </a:pPr>
            <a:endParaRPr lang="en-GB" sz="1600"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GB" sz="1600">
                <a:latin typeface="+mj-lt"/>
              </a:rPr>
              <a:t>Otherwise, the cell dies.</a:t>
            </a:r>
            <a:endParaRPr lang="en-GB" sz="1600" dirty="0">
              <a:latin typeface="+mj-lt"/>
            </a:endParaRPr>
          </a:p>
        </p:txBody>
      </p:sp>
      <p:grpSp>
        <p:nvGrpSpPr>
          <p:cNvPr id="17" name="Google Shape;925;p31">
            <a:extLst>
              <a:ext uri="{FF2B5EF4-FFF2-40B4-BE49-F238E27FC236}">
                <a16:creationId xmlns:a16="http://schemas.microsoft.com/office/drawing/2014/main" id="{F1B2E7C2-9168-5D6A-5E17-1E1B13D1F583}"/>
              </a:ext>
            </a:extLst>
          </p:cNvPr>
          <p:cNvGrpSpPr/>
          <p:nvPr/>
        </p:nvGrpSpPr>
        <p:grpSpPr>
          <a:xfrm>
            <a:off x="-5851702" y="4251373"/>
            <a:ext cx="1295222" cy="885862"/>
            <a:chOff x="2889015" y="4033583"/>
            <a:chExt cx="1668240" cy="1140840"/>
          </a:xfrm>
        </p:grpSpPr>
        <p:sp>
          <p:nvSpPr>
            <p:cNvPr id="18" name="Google Shape;926;p31">
              <a:extLst>
                <a:ext uri="{FF2B5EF4-FFF2-40B4-BE49-F238E27FC236}">
                  <a16:creationId xmlns:a16="http://schemas.microsoft.com/office/drawing/2014/main" id="{E69E8C92-B817-E355-BEEE-EE32738E5ECF}"/>
                </a:ext>
              </a:extLst>
            </p:cNvPr>
            <p:cNvSpPr/>
            <p:nvPr/>
          </p:nvSpPr>
          <p:spPr>
            <a:xfrm>
              <a:off x="2889015" y="4033583"/>
              <a:ext cx="1668240" cy="1140840"/>
            </a:xfrm>
            <a:custGeom>
              <a:avLst/>
              <a:gdLst/>
              <a:ahLst/>
              <a:cxnLst/>
              <a:rect l="l" t="t" r="r" b="b"/>
              <a:pathLst>
                <a:path w="4634" h="3169" extrusionOk="0">
                  <a:moveTo>
                    <a:pt x="4457" y="3169"/>
                  </a:moveTo>
                  <a:lnTo>
                    <a:pt x="4457" y="3169"/>
                  </a:lnTo>
                  <a:cubicBezTo>
                    <a:pt x="167" y="3169"/>
                    <a:pt x="167" y="3169"/>
                    <a:pt x="167" y="3169"/>
                  </a:cubicBezTo>
                  <a:cubicBezTo>
                    <a:pt x="74" y="3169"/>
                    <a:pt x="0" y="3095"/>
                    <a:pt x="0" y="299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74"/>
                    <a:pt x="74" y="0"/>
                    <a:pt x="167" y="0"/>
                  </a:cubicBezTo>
                  <a:cubicBezTo>
                    <a:pt x="4457" y="0"/>
                    <a:pt x="4457" y="0"/>
                    <a:pt x="4457" y="0"/>
                  </a:cubicBezTo>
                  <a:cubicBezTo>
                    <a:pt x="4550" y="0"/>
                    <a:pt x="4634" y="74"/>
                    <a:pt x="4634" y="167"/>
                  </a:cubicBezTo>
                  <a:cubicBezTo>
                    <a:pt x="4634" y="2992"/>
                    <a:pt x="4634" y="2992"/>
                    <a:pt x="4634" y="2992"/>
                  </a:cubicBezTo>
                  <a:cubicBezTo>
                    <a:pt x="4634" y="3095"/>
                    <a:pt x="4550" y="3169"/>
                    <a:pt x="4457" y="3169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927;p31">
              <a:extLst>
                <a:ext uri="{FF2B5EF4-FFF2-40B4-BE49-F238E27FC236}">
                  <a16:creationId xmlns:a16="http://schemas.microsoft.com/office/drawing/2014/main" id="{7EC0827A-FCB1-A86E-2C06-19CE47638E23}"/>
                </a:ext>
              </a:extLst>
            </p:cNvPr>
            <p:cNvGrpSpPr/>
            <p:nvPr/>
          </p:nvGrpSpPr>
          <p:grpSpPr>
            <a:xfrm>
              <a:off x="2942655" y="4073543"/>
              <a:ext cx="1566445" cy="1047600"/>
              <a:chOff x="2942655" y="4073543"/>
              <a:chExt cx="1566445" cy="1047600"/>
            </a:xfrm>
          </p:grpSpPr>
          <p:sp>
            <p:nvSpPr>
              <p:cNvPr id="20" name="Google Shape;928;p31">
                <a:extLst>
                  <a:ext uri="{FF2B5EF4-FFF2-40B4-BE49-F238E27FC236}">
                    <a16:creationId xmlns:a16="http://schemas.microsoft.com/office/drawing/2014/main" id="{62AEEBE4-097A-903E-DB5E-9073D7007095}"/>
                  </a:ext>
                </a:extLst>
              </p:cNvPr>
              <p:cNvSpPr/>
              <p:nvPr/>
            </p:nvSpPr>
            <p:spPr>
              <a:xfrm>
                <a:off x="2942655" y="4167502"/>
                <a:ext cx="1560960" cy="953640"/>
              </a:xfrm>
              <a:custGeom>
                <a:avLst/>
                <a:gdLst/>
                <a:ahLst/>
                <a:cxnLst/>
                <a:rect l="l" t="t" r="r" b="b"/>
                <a:pathLst>
                  <a:path w="4336" h="2649" extrusionOk="0">
                    <a:moveTo>
                      <a:pt x="0" y="2620"/>
                    </a:moveTo>
                    <a:lnTo>
                      <a:pt x="0" y="2620"/>
                    </a:lnTo>
                    <a:cubicBezTo>
                      <a:pt x="0" y="19"/>
                      <a:pt x="0" y="19"/>
                      <a:pt x="0" y="19"/>
                    </a:cubicBezTo>
                    <a:cubicBezTo>
                      <a:pt x="0" y="10"/>
                      <a:pt x="9" y="0"/>
                      <a:pt x="18" y="0"/>
                    </a:cubicBezTo>
                    <a:cubicBezTo>
                      <a:pt x="4308" y="0"/>
                      <a:pt x="4308" y="0"/>
                      <a:pt x="4308" y="0"/>
                    </a:cubicBezTo>
                    <a:cubicBezTo>
                      <a:pt x="4317" y="0"/>
                      <a:pt x="4336" y="10"/>
                      <a:pt x="4336" y="19"/>
                    </a:cubicBezTo>
                    <a:cubicBezTo>
                      <a:pt x="4336" y="2620"/>
                      <a:pt x="4336" y="2620"/>
                      <a:pt x="4336" y="2620"/>
                    </a:cubicBezTo>
                    <a:cubicBezTo>
                      <a:pt x="4336" y="2639"/>
                      <a:pt x="4317" y="2649"/>
                      <a:pt x="4308" y="2649"/>
                    </a:cubicBezTo>
                    <a:cubicBezTo>
                      <a:pt x="18" y="2649"/>
                      <a:pt x="18" y="2649"/>
                      <a:pt x="18" y="2649"/>
                    </a:cubicBezTo>
                    <a:cubicBezTo>
                      <a:pt x="9" y="2649"/>
                      <a:pt x="0" y="2639"/>
                      <a:pt x="0" y="262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929;p31">
                <a:extLst>
                  <a:ext uri="{FF2B5EF4-FFF2-40B4-BE49-F238E27FC236}">
                    <a16:creationId xmlns:a16="http://schemas.microsoft.com/office/drawing/2014/main" id="{6B528423-E76B-E21C-AE3C-A4D0020FC73F}"/>
                  </a:ext>
                </a:extLst>
              </p:cNvPr>
              <p:cNvSpPr/>
              <p:nvPr/>
            </p:nvSpPr>
            <p:spPr>
              <a:xfrm>
                <a:off x="4224975" y="4073543"/>
                <a:ext cx="5724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59" y="75"/>
                    </a:moveTo>
                    <a:lnTo>
                      <a:pt x="159" y="75"/>
                    </a:lnTo>
                    <a:cubicBezTo>
                      <a:pt x="159" y="121"/>
                      <a:pt x="121" y="159"/>
                      <a:pt x="84" y="159"/>
                    </a:cubicBezTo>
                    <a:cubicBezTo>
                      <a:pt x="37" y="159"/>
                      <a:pt x="0" y="121"/>
                      <a:pt x="0" y="75"/>
                    </a:cubicBezTo>
                    <a:cubicBezTo>
                      <a:pt x="0" y="28"/>
                      <a:pt x="37" y="0"/>
                      <a:pt x="84" y="0"/>
                    </a:cubicBezTo>
                    <a:cubicBezTo>
                      <a:pt x="121" y="0"/>
                      <a:pt x="159" y="28"/>
                      <a:pt x="159" y="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930;p31">
                <a:extLst>
                  <a:ext uri="{FF2B5EF4-FFF2-40B4-BE49-F238E27FC236}">
                    <a16:creationId xmlns:a16="http://schemas.microsoft.com/office/drawing/2014/main" id="{F95B588C-CAC4-597E-7545-18A933126369}"/>
                  </a:ext>
                </a:extLst>
              </p:cNvPr>
              <p:cNvSpPr/>
              <p:nvPr/>
            </p:nvSpPr>
            <p:spPr>
              <a:xfrm>
                <a:off x="4338778" y="4073543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75"/>
                    </a:moveTo>
                    <a:lnTo>
                      <a:pt x="158" y="75"/>
                    </a:lnTo>
                    <a:cubicBezTo>
                      <a:pt x="158" y="121"/>
                      <a:pt x="121" y="159"/>
                      <a:pt x="84" y="159"/>
                    </a:cubicBezTo>
                    <a:cubicBezTo>
                      <a:pt x="37" y="159"/>
                      <a:pt x="0" y="121"/>
                      <a:pt x="0" y="75"/>
                    </a:cubicBezTo>
                    <a:cubicBezTo>
                      <a:pt x="0" y="28"/>
                      <a:pt x="37" y="0"/>
                      <a:pt x="84" y="0"/>
                    </a:cubicBezTo>
                    <a:cubicBezTo>
                      <a:pt x="121" y="0"/>
                      <a:pt x="158" y="28"/>
                      <a:pt x="158" y="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931;p31">
                <a:extLst>
                  <a:ext uri="{FF2B5EF4-FFF2-40B4-BE49-F238E27FC236}">
                    <a16:creationId xmlns:a16="http://schemas.microsoft.com/office/drawing/2014/main" id="{71302125-AC38-BE22-67F0-23BDCA4A787D}"/>
                  </a:ext>
                </a:extLst>
              </p:cNvPr>
              <p:cNvSpPr/>
              <p:nvPr/>
            </p:nvSpPr>
            <p:spPr>
              <a:xfrm>
                <a:off x="3239658" y="4419143"/>
                <a:ext cx="614520" cy="61452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707" extrusionOk="0">
                    <a:moveTo>
                      <a:pt x="1707" y="1036"/>
                    </a:moveTo>
                    <a:lnTo>
                      <a:pt x="1707" y="1036"/>
                    </a:lnTo>
                    <a:cubicBezTo>
                      <a:pt x="1707" y="671"/>
                      <a:pt x="1707" y="671"/>
                      <a:pt x="1707" y="671"/>
                    </a:cubicBezTo>
                    <a:cubicBezTo>
                      <a:pt x="1493" y="671"/>
                      <a:pt x="1493" y="671"/>
                      <a:pt x="1493" y="671"/>
                    </a:cubicBezTo>
                    <a:cubicBezTo>
                      <a:pt x="1484" y="625"/>
                      <a:pt x="1465" y="569"/>
                      <a:pt x="1437" y="532"/>
                    </a:cubicBezTo>
                    <a:cubicBezTo>
                      <a:pt x="1586" y="383"/>
                      <a:pt x="1586" y="383"/>
                      <a:pt x="1586" y="383"/>
                    </a:cubicBezTo>
                    <a:cubicBezTo>
                      <a:pt x="1325" y="122"/>
                      <a:pt x="1325" y="122"/>
                      <a:pt x="1325" y="122"/>
                    </a:cubicBezTo>
                    <a:cubicBezTo>
                      <a:pt x="1176" y="271"/>
                      <a:pt x="1176" y="271"/>
                      <a:pt x="1176" y="271"/>
                    </a:cubicBezTo>
                    <a:cubicBezTo>
                      <a:pt x="1129" y="243"/>
                      <a:pt x="1083" y="224"/>
                      <a:pt x="1036" y="215"/>
                    </a:cubicBezTo>
                    <a:cubicBezTo>
                      <a:pt x="1036" y="0"/>
                      <a:pt x="1036" y="0"/>
                      <a:pt x="1036" y="0"/>
                    </a:cubicBezTo>
                    <a:cubicBezTo>
                      <a:pt x="672" y="0"/>
                      <a:pt x="672" y="0"/>
                      <a:pt x="672" y="0"/>
                    </a:cubicBezTo>
                    <a:cubicBezTo>
                      <a:pt x="672" y="215"/>
                      <a:pt x="672" y="215"/>
                      <a:pt x="672" y="215"/>
                    </a:cubicBezTo>
                    <a:cubicBezTo>
                      <a:pt x="616" y="224"/>
                      <a:pt x="570" y="243"/>
                      <a:pt x="523" y="271"/>
                    </a:cubicBezTo>
                    <a:cubicBezTo>
                      <a:pt x="374" y="122"/>
                      <a:pt x="374" y="122"/>
                      <a:pt x="374" y="122"/>
                    </a:cubicBezTo>
                    <a:cubicBezTo>
                      <a:pt x="122" y="383"/>
                      <a:pt x="122" y="383"/>
                      <a:pt x="122" y="383"/>
                    </a:cubicBezTo>
                    <a:cubicBezTo>
                      <a:pt x="262" y="532"/>
                      <a:pt x="262" y="532"/>
                      <a:pt x="262" y="532"/>
                    </a:cubicBezTo>
                    <a:cubicBezTo>
                      <a:pt x="243" y="569"/>
                      <a:pt x="224" y="625"/>
                      <a:pt x="206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1036"/>
                      <a:pt x="0" y="1036"/>
                      <a:pt x="0" y="1036"/>
                    </a:cubicBezTo>
                    <a:cubicBezTo>
                      <a:pt x="206" y="1036"/>
                      <a:pt x="206" y="1036"/>
                      <a:pt x="206" y="1036"/>
                    </a:cubicBezTo>
                    <a:cubicBezTo>
                      <a:pt x="224" y="1091"/>
                      <a:pt x="243" y="1138"/>
                      <a:pt x="262" y="1184"/>
                    </a:cubicBezTo>
                    <a:cubicBezTo>
                      <a:pt x="122" y="1334"/>
                      <a:pt x="122" y="1334"/>
                      <a:pt x="122" y="1334"/>
                    </a:cubicBezTo>
                    <a:cubicBezTo>
                      <a:pt x="374" y="1585"/>
                      <a:pt x="374" y="1585"/>
                      <a:pt x="374" y="1585"/>
                    </a:cubicBezTo>
                    <a:cubicBezTo>
                      <a:pt x="523" y="1437"/>
                      <a:pt x="523" y="1437"/>
                      <a:pt x="523" y="1437"/>
                    </a:cubicBezTo>
                    <a:cubicBezTo>
                      <a:pt x="570" y="1464"/>
                      <a:pt x="616" y="1483"/>
                      <a:pt x="672" y="1502"/>
                    </a:cubicBezTo>
                    <a:cubicBezTo>
                      <a:pt x="672" y="1707"/>
                      <a:pt x="672" y="1707"/>
                      <a:pt x="672" y="1707"/>
                    </a:cubicBezTo>
                    <a:cubicBezTo>
                      <a:pt x="1036" y="1707"/>
                      <a:pt x="1036" y="1707"/>
                      <a:pt x="1036" y="1707"/>
                    </a:cubicBezTo>
                    <a:cubicBezTo>
                      <a:pt x="1036" y="1502"/>
                      <a:pt x="1036" y="1502"/>
                      <a:pt x="1036" y="1502"/>
                    </a:cubicBezTo>
                    <a:cubicBezTo>
                      <a:pt x="1083" y="1483"/>
                      <a:pt x="1129" y="1464"/>
                      <a:pt x="1176" y="1437"/>
                    </a:cubicBezTo>
                    <a:cubicBezTo>
                      <a:pt x="1325" y="1585"/>
                      <a:pt x="1325" y="1585"/>
                      <a:pt x="1325" y="1585"/>
                    </a:cubicBezTo>
                    <a:cubicBezTo>
                      <a:pt x="1586" y="1334"/>
                      <a:pt x="1586" y="1334"/>
                      <a:pt x="1586" y="1334"/>
                    </a:cubicBezTo>
                    <a:cubicBezTo>
                      <a:pt x="1437" y="1184"/>
                      <a:pt x="1437" y="1184"/>
                      <a:pt x="1437" y="1184"/>
                    </a:cubicBezTo>
                    <a:cubicBezTo>
                      <a:pt x="1465" y="1138"/>
                      <a:pt x="1484" y="1091"/>
                      <a:pt x="1493" y="1036"/>
                    </a:cubicBezTo>
                    <a:lnTo>
                      <a:pt x="1707" y="1036"/>
                    </a:lnTo>
                    <a:moveTo>
                      <a:pt x="849" y="1157"/>
                    </a:moveTo>
                    <a:lnTo>
                      <a:pt x="849" y="1157"/>
                    </a:lnTo>
                    <a:cubicBezTo>
                      <a:pt x="682" y="1157"/>
                      <a:pt x="551" y="1026"/>
                      <a:pt x="551" y="858"/>
                    </a:cubicBezTo>
                    <a:cubicBezTo>
                      <a:pt x="551" y="690"/>
                      <a:pt x="682" y="551"/>
                      <a:pt x="849" y="551"/>
                    </a:cubicBezTo>
                    <a:cubicBezTo>
                      <a:pt x="1017" y="551"/>
                      <a:pt x="1157" y="690"/>
                      <a:pt x="1157" y="858"/>
                    </a:cubicBezTo>
                    <a:cubicBezTo>
                      <a:pt x="1157" y="1026"/>
                      <a:pt x="1017" y="1157"/>
                      <a:pt x="849" y="11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932;p31">
                <a:extLst>
                  <a:ext uri="{FF2B5EF4-FFF2-40B4-BE49-F238E27FC236}">
                    <a16:creationId xmlns:a16="http://schemas.microsoft.com/office/drawing/2014/main" id="{76513789-82F1-B511-28AA-6FA96D9E61C9}"/>
                  </a:ext>
                </a:extLst>
              </p:cNvPr>
              <p:cNvSpPr/>
              <p:nvPr/>
            </p:nvSpPr>
            <p:spPr>
              <a:xfrm>
                <a:off x="3827177" y="4288463"/>
                <a:ext cx="379440" cy="37908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053" extrusionOk="0">
                    <a:moveTo>
                      <a:pt x="1054" y="634"/>
                    </a:moveTo>
                    <a:lnTo>
                      <a:pt x="1054" y="634"/>
                    </a:lnTo>
                    <a:cubicBezTo>
                      <a:pt x="1054" y="410"/>
                      <a:pt x="1054" y="410"/>
                      <a:pt x="1054" y="410"/>
                    </a:cubicBezTo>
                    <a:cubicBezTo>
                      <a:pt x="924" y="410"/>
                      <a:pt x="924" y="410"/>
                      <a:pt x="924" y="410"/>
                    </a:cubicBezTo>
                    <a:cubicBezTo>
                      <a:pt x="914" y="382"/>
                      <a:pt x="905" y="354"/>
                      <a:pt x="886" y="326"/>
                    </a:cubicBezTo>
                    <a:cubicBezTo>
                      <a:pt x="980" y="233"/>
                      <a:pt x="980" y="233"/>
                      <a:pt x="980" y="233"/>
                    </a:cubicBezTo>
                    <a:cubicBezTo>
                      <a:pt x="821" y="75"/>
                      <a:pt x="821" y="75"/>
                      <a:pt x="821" y="75"/>
                    </a:cubicBezTo>
                    <a:cubicBezTo>
                      <a:pt x="728" y="158"/>
                      <a:pt x="728" y="158"/>
                      <a:pt x="728" y="158"/>
                    </a:cubicBezTo>
                    <a:cubicBezTo>
                      <a:pt x="700" y="149"/>
                      <a:pt x="672" y="130"/>
                      <a:pt x="644" y="130"/>
                    </a:cubicBezTo>
                    <a:cubicBezTo>
                      <a:pt x="644" y="0"/>
                      <a:pt x="644" y="0"/>
                      <a:pt x="644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11" y="130"/>
                      <a:pt x="411" y="130"/>
                      <a:pt x="411" y="130"/>
                    </a:cubicBezTo>
                    <a:cubicBezTo>
                      <a:pt x="382" y="130"/>
                      <a:pt x="355" y="149"/>
                      <a:pt x="327" y="158"/>
                    </a:cubicBezTo>
                    <a:cubicBezTo>
                      <a:pt x="234" y="75"/>
                      <a:pt x="234" y="75"/>
                      <a:pt x="234" y="75"/>
                    </a:cubicBezTo>
                    <a:cubicBezTo>
                      <a:pt x="75" y="233"/>
                      <a:pt x="75" y="233"/>
                      <a:pt x="75" y="233"/>
                    </a:cubicBezTo>
                    <a:cubicBezTo>
                      <a:pt x="169" y="326"/>
                      <a:pt x="169" y="326"/>
                      <a:pt x="169" y="326"/>
                    </a:cubicBezTo>
                    <a:cubicBezTo>
                      <a:pt x="150" y="354"/>
                      <a:pt x="141" y="382"/>
                      <a:pt x="131" y="410"/>
                    </a:cubicBezTo>
                    <a:cubicBezTo>
                      <a:pt x="0" y="410"/>
                      <a:pt x="0" y="410"/>
                      <a:pt x="0" y="410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131" y="634"/>
                      <a:pt x="131" y="634"/>
                      <a:pt x="131" y="634"/>
                    </a:cubicBezTo>
                    <a:cubicBezTo>
                      <a:pt x="141" y="671"/>
                      <a:pt x="150" y="699"/>
                      <a:pt x="169" y="727"/>
                    </a:cubicBezTo>
                    <a:cubicBezTo>
                      <a:pt x="75" y="820"/>
                      <a:pt x="75" y="820"/>
                      <a:pt x="75" y="820"/>
                    </a:cubicBezTo>
                    <a:cubicBezTo>
                      <a:pt x="234" y="979"/>
                      <a:pt x="234" y="979"/>
                      <a:pt x="234" y="979"/>
                    </a:cubicBezTo>
                    <a:cubicBezTo>
                      <a:pt x="327" y="886"/>
                      <a:pt x="327" y="886"/>
                      <a:pt x="327" y="886"/>
                    </a:cubicBezTo>
                    <a:cubicBezTo>
                      <a:pt x="355" y="905"/>
                      <a:pt x="382" y="914"/>
                      <a:pt x="411" y="922"/>
                    </a:cubicBezTo>
                    <a:cubicBezTo>
                      <a:pt x="411" y="1053"/>
                      <a:pt x="411" y="1053"/>
                      <a:pt x="411" y="1053"/>
                    </a:cubicBezTo>
                    <a:cubicBezTo>
                      <a:pt x="644" y="1053"/>
                      <a:pt x="644" y="1053"/>
                      <a:pt x="644" y="1053"/>
                    </a:cubicBezTo>
                    <a:cubicBezTo>
                      <a:pt x="644" y="922"/>
                      <a:pt x="644" y="922"/>
                      <a:pt x="644" y="922"/>
                    </a:cubicBezTo>
                    <a:cubicBezTo>
                      <a:pt x="672" y="914"/>
                      <a:pt x="700" y="905"/>
                      <a:pt x="728" y="886"/>
                    </a:cubicBezTo>
                    <a:cubicBezTo>
                      <a:pt x="821" y="979"/>
                      <a:pt x="821" y="979"/>
                      <a:pt x="821" y="979"/>
                    </a:cubicBezTo>
                    <a:cubicBezTo>
                      <a:pt x="980" y="820"/>
                      <a:pt x="980" y="820"/>
                      <a:pt x="980" y="820"/>
                    </a:cubicBezTo>
                    <a:cubicBezTo>
                      <a:pt x="886" y="727"/>
                      <a:pt x="886" y="727"/>
                      <a:pt x="886" y="727"/>
                    </a:cubicBezTo>
                    <a:cubicBezTo>
                      <a:pt x="905" y="699"/>
                      <a:pt x="914" y="671"/>
                      <a:pt x="924" y="634"/>
                    </a:cubicBezTo>
                    <a:lnTo>
                      <a:pt x="1054" y="634"/>
                    </a:lnTo>
                    <a:moveTo>
                      <a:pt x="523" y="718"/>
                    </a:moveTo>
                    <a:lnTo>
                      <a:pt x="523" y="718"/>
                    </a:lnTo>
                    <a:cubicBezTo>
                      <a:pt x="420" y="718"/>
                      <a:pt x="336" y="634"/>
                      <a:pt x="336" y="522"/>
                    </a:cubicBezTo>
                    <a:cubicBezTo>
                      <a:pt x="336" y="419"/>
                      <a:pt x="420" y="335"/>
                      <a:pt x="523" y="335"/>
                    </a:cubicBezTo>
                    <a:cubicBezTo>
                      <a:pt x="635" y="335"/>
                      <a:pt x="718" y="419"/>
                      <a:pt x="718" y="522"/>
                    </a:cubicBezTo>
                    <a:cubicBezTo>
                      <a:pt x="718" y="634"/>
                      <a:pt x="635" y="718"/>
                      <a:pt x="523" y="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933;p31">
                <a:extLst>
                  <a:ext uri="{FF2B5EF4-FFF2-40B4-BE49-F238E27FC236}">
                    <a16:creationId xmlns:a16="http://schemas.microsoft.com/office/drawing/2014/main" id="{E6CA6D45-5BE1-9966-852B-A6E699C1683C}"/>
                  </a:ext>
                </a:extLst>
              </p:cNvPr>
              <p:cNvSpPr/>
              <p:nvPr/>
            </p:nvSpPr>
            <p:spPr>
              <a:xfrm>
                <a:off x="4452220" y="4073543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75"/>
                    </a:moveTo>
                    <a:lnTo>
                      <a:pt x="158" y="75"/>
                    </a:lnTo>
                    <a:cubicBezTo>
                      <a:pt x="158" y="121"/>
                      <a:pt x="121" y="159"/>
                      <a:pt x="84" y="159"/>
                    </a:cubicBezTo>
                    <a:cubicBezTo>
                      <a:pt x="37" y="159"/>
                      <a:pt x="0" y="121"/>
                      <a:pt x="0" y="75"/>
                    </a:cubicBezTo>
                    <a:cubicBezTo>
                      <a:pt x="0" y="28"/>
                      <a:pt x="37" y="0"/>
                      <a:pt x="84" y="0"/>
                    </a:cubicBezTo>
                    <a:cubicBezTo>
                      <a:pt x="121" y="0"/>
                      <a:pt x="158" y="28"/>
                      <a:pt x="158" y="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1"/>
          <p:cNvSpPr txBox="1">
            <a:spLocks noGrp="1"/>
          </p:cNvSpPr>
          <p:nvPr>
            <p:ph type="title"/>
          </p:nvPr>
        </p:nvSpPr>
        <p:spPr>
          <a:xfrm>
            <a:off x="4002481" y="929700"/>
            <a:ext cx="44283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</a:t>
            </a:r>
            <a:endParaRPr dirty="0"/>
          </a:p>
        </p:txBody>
      </p:sp>
      <p:sp>
        <p:nvSpPr>
          <p:cNvPr id="923" name="Google Shape;923;p31"/>
          <p:cNvSpPr txBox="1">
            <a:spLocks noGrp="1"/>
          </p:cNvSpPr>
          <p:nvPr>
            <p:ph type="subTitle" idx="1"/>
          </p:nvPr>
        </p:nvSpPr>
        <p:spPr>
          <a:xfrm>
            <a:off x="4002200" y="1505699"/>
            <a:ext cx="4428300" cy="2501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GB" sz="1600" dirty="0">
                <a:effectLst/>
                <a:latin typeface="+mj-lt"/>
              </a:rPr>
              <a:t>Neighbours are nearby cells (like a king in chess).</a:t>
            </a:r>
          </a:p>
          <a:p>
            <a:pPr>
              <a:buFont typeface="+mj-lt"/>
              <a:buAutoNum type="arabicPeriod"/>
            </a:pPr>
            <a:endParaRPr lang="en-GB" sz="1600" dirty="0">
              <a:effectLst/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effectLst/>
                <a:latin typeface="+mj-lt"/>
              </a:rPr>
              <a:t>3 neighbours — cell can be born.</a:t>
            </a:r>
          </a:p>
          <a:p>
            <a:pPr>
              <a:buFont typeface="+mj-lt"/>
              <a:buAutoNum type="arabicPeriod"/>
            </a:pPr>
            <a:endParaRPr lang="en-GB" sz="1600" dirty="0">
              <a:effectLst/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effectLst/>
                <a:latin typeface="+mj-lt"/>
              </a:rPr>
              <a:t>2 or 3 neighbours — cell continues to live.</a:t>
            </a:r>
          </a:p>
          <a:p>
            <a:pPr>
              <a:buFont typeface="+mj-lt"/>
              <a:buAutoNum type="arabicPeriod"/>
            </a:pPr>
            <a:endParaRPr lang="en-GB" sz="1600" dirty="0">
              <a:effectLst/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effectLst/>
                <a:latin typeface="+mj-lt"/>
              </a:rPr>
              <a:t>Otherwise, the cell dies.</a:t>
            </a:r>
          </a:p>
        </p:txBody>
      </p:sp>
      <p:grpSp>
        <p:nvGrpSpPr>
          <p:cNvPr id="925" name="Google Shape;925;p31"/>
          <p:cNvGrpSpPr/>
          <p:nvPr/>
        </p:nvGrpSpPr>
        <p:grpSpPr>
          <a:xfrm>
            <a:off x="2888887" y="4161071"/>
            <a:ext cx="1295222" cy="885862"/>
            <a:chOff x="2889015" y="4033583"/>
            <a:chExt cx="1668240" cy="1140840"/>
          </a:xfrm>
        </p:grpSpPr>
        <p:sp>
          <p:nvSpPr>
            <p:cNvPr id="926" name="Google Shape;926;p31"/>
            <p:cNvSpPr/>
            <p:nvPr/>
          </p:nvSpPr>
          <p:spPr>
            <a:xfrm>
              <a:off x="2889015" y="4033583"/>
              <a:ext cx="1668240" cy="1140840"/>
            </a:xfrm>
            <a:custGeom>
              <a:avLst/>
              <a:gdLst/>
              <a:ahLst/>
              <a:cxnLst/>
              <a:rect l="l" t="t" r="r" b="b"/>
              <a:pathLst>
                <a:path w="4634" h="3169" extrusionOk="0">
                  <a:moveTo>
                    <a:pt x="4457" y="3169"/>
                  </a:moveTo>
                  <a:lnTo>
                    <a:pt x="4457" y="3169"/>
                  </a:lnTo>
                  <a:cubicBezTo>
                    <a:pt x="167" y="3169"/>
                    <a:pt x="167" y="3169"/>
                    <a:pt x="167" y="3169"/>
                  </a:cubicBezTo>
                  <a:cubicBezTo>
                    <a:pt x="74" y="3169"/>
                    <a:pt x="0" y="3095"/>
                    <a:pt x="0" y="299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74"/>
                    <a:pt x="74" y="0"/>
                    <a:pt x="167" y="0"/>
                  </a:cubicBezTo>
                  <a:cubicBezTo>
                    <a:pt x="4457" y="0"/>
                    <a:pt x="4457" y="0"/>
                    <a:pt x="4457" y="0"/>
                  </a:cubicBezTo>
                  <a:cubicBezTo>
                    <a:pt x="4550" y="0"/>
                    <a:pt x="4634" y="74"/>
                    <a:pt x="4634" y="167"/>
                  </a:cubicBezTo>
                  <a:cubicBezTo>
                    <a:pt x="4634" y="2992"/>
                    <a:pt x="4634" y="2992"/>
                    <a:pt x="4634" y="2992"/>
                  </a:cubicBezTo>
                  <a:cubicBezTo>
                    <a:pt x="4634" y="3095"/>
                    <a:pt x="4550" y="3169"/>
                    <a:pt x="4457" y="3169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7" name="Google Shape;927;p31"/>
            <p:cNvGrpSpPr/>
            <p:nvPr/>
          </p:nvGrpSpPr>
          <p:grpSpPr>
            <a:xfrm>
              <a:off x="2942655" y="4073543"/>
              <a:ext cx="1566445" cy="1047600"/>
              <a:chOff x="2942655" y="4073543"/>
              <a:chExt cx="1566445" cy="1047600"/>
            </a:xfrm>
          </p:grpSpPr>
          <p:sp>
            <p:nvSpPr>
              <p:cNvPr id="928" name="Google Shape;928;p31"/>
              <p:cNvSpPr/>
              <p:nvPr/>
            </p:nvSpPr>
            <p:spPr>
              <a:xfrm>
                <a:off x="2942655" y="4167502"/>
                <a:ext cx="1560960" cy="953640"/>
              </a:xfrm>
              <a:custGeom>
                <a:avLst/>
                <a:gdLst/>
                <a:ahLst/>
                <a:cxnLst/>
                <a:rect l="l" t="t" r="r" b="b"/>
                <a:pathLst>
                  <a:path w="4336" h="2649" extrusionOk="0">
                    <a:moveTo>
                      <a:pt x="0" y="2620"/>
                    </a:moveTo>
                    <a:lnTo>
                      <a:pt x="0" y="2620"/>
                    </a:lnTo>
                    <a:cubicBezTo>
                      <a:pt x="0" y="19"/>
                      <a:pt x="0" y="19"/>
                      <a:pt x="0" y="19"/>
                    </a:cubicBezTo>
                    <a:cubicBezTo>
                      <a:pt x="0" y="10"/>
                      <a:pt x="9" y="0"/>
                      <a:pt x="18" y="0"/>
                    </a:cubicBezTo>
                    <a:cubicBezTo>
                      <a:pt x="4308" y="0"/>
                      <a:pt x="4308" y="0"/>
                      <a:pt x="4308" y="0"/>
                    </a:cubicBezTo>
                    <a:cubicBezTo>
                      <a:pt x="4317" y="0"/>
                      <a:pt x="4336" y="10"/>
                      <a:pt x="4336" y="19"/>
                    </a:cubicBezTo>
                    <a:cubicBezTo>
                      <a:pt x="4336" y="2620"/>
                      <a:pt x="4336" y="2620"/>
                      <a:pt x="4336" y="2620"/>
                    </a:cubicBezTo>
                    <a:cubicBezTo>
                      <a:pt x="4336" y="2639"/>
                      <a:pt x="4317" y="2649"/>
                      <a:pt x="4308" y="2649"/>
                    </a:cubicBezTo>
                    <a:cubicBezTo>
                      <a:pt x="18" y="2649"/>
                      <a:pt x="18" y="2649"/>
                      <a:pt x="18" y="2649"/>
                    </a:cubicBezTo>
                    <a:cubicBezTo>
                      <a:pt x="9" y="2649"/>
                      <a:pt x="0" y="2639"/>
                      <a:pt x="0" y="262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31"/>
              <p:cNvSpPr/>
              <p:nvPr/>
            </p:nvSpPr>
            <p:spPr>
              <a:xfrm>
                <a:off x="4224975" y="4073543"/>
                <a:ext cx="5724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59" y="75"/>
                    </a:moveTo>
                    <a:lnTo>
                      <a:pt x="159" y="75"/>
                    </a:lnTo>
                    <a:cubicBezTo>
                      <a:pt x="159" y="121"/>
                      <a:pt x="121" y="159"/>
                      <a:pt x="84" y="159"/>
                    </a:cubicBezTo>
                    <a:cubicBezTo>
                      <a:pt x="37" y="159"/>
                      <a:pt x="0" y="121"/>
                      <a:pt x="0" y="75"/>
                    </a:cubicBezTo>
                    <a:cubicBezTo>
                      <a:pt x="0" y="28"/>
                      <a:pt x="37" y="0"/>
                      <a:pt x="84" y="0"/>
                    </a:cubicBezTo>
                    <a:cubicBezTo>
                      <a:pt x="121" y="0"/>
                      <a:pt x="159" y="28"/>
                      <a:pt x="159" y="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31"/>
              <p:cNvSpPr/>
              <p:nvPr/>
            </p:nvSpPr>
            <p:spPr>
              <a:xfrm>
                <a:off x="4338778" y="4073543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75"/>
                    </a:moveTo>
                    <a:lnTo>
                      <a:pt x="158" y="75"/>
                    </a:lnTo>
                    <a:cubicBezTo>
                      <a:pt x="158" y="121"/>
                      <a:pt x="121" y="159"/>
                      <a:pt x="84" y="159"/>
                    </a:cubicBezTo>
                    <a:cubicBezTo>
                      <a:pt x="37" y="159"/>
                      <a:pt x="0" y="121"/>
                      <a:pt x="0" y="75"/>
                    </a:cubicBezTo>
                    <a:cubicBezTo>
                      <a:pt x="0" y="28"/>
                      <a:pt x="37" y="0"/>
                      <a:pt x="84" y="0"/>
                    </a:cubicBezTo>
                    <a:cubicBezTo>
                      <a:pt x="121" y="0"/>
                      <a:pt x="158" y="28"/>
                      <a:pt x="158" y="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31"/>
              <p:cNvSpPr/>
              <p:nvPr/>
            </p:nvSpPr>
            <p:spPr>
              <a:xfrm>
                <a:off x="3239658" y="4419143"/>
                <a:ext cx="614520" cy="61452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707" extrusionOk="0">
                    <a:moveTo>
                      <a:pt x="1707" y="1036"/>
                    </a:moveTo>
                    <a:lnTo>
                      <a:pt x="1707" y="1036"/>
                    </a:lnTo>
                    <a:cubicBezTo>
                      <a:pt x="1707" y="671"/>
                      <a:pt x="1707" y="671"/>
                      <a:pt x="1707" y="671"/>
                    </a:cubicBezTo>
                    <a:cubicBezTo>
                      <a:pt x="1493" y="671"/>
                      <a:pt x="1493" y="671"/>
                      <a:pt x="1493" y="671"/>
                    </a:cubicBezTo>
                    <a:cubicBezTo>
                      <a:pt x="1484" y="625"/>
                      <a:pt x="1465" y="569"/>
                      <a:pt x="1437" y="532"/>
                    </a:cubicBezTo>
                    <a:cubicBezTo>
                      <a:pt x="1586" y="383"/>
                      <a:pt x="1586" y="383"/>
                      <a:pt x="1586" y="383"/>
                    </a:cubicBezTo>
                    <a:cubicBezTo>
                      <a:pt x="1325" y="122"/>
                      <a:pt x="1325" y="122"/>
                      <a:pt x="1325" y="122"/>
                    </a:cubicBezTo>
                    <a:cubicBezTo>
                      <a:pt x="1176" y="271"/>
                      <a:pt x="1176" y="271"/>
                      <a:pt x="1176" y="271"/>
                    </a:cubicBezTo>
                    <a:cubicBezTo>
                      <a:pt x="1129" y="243"/>
                      <a:pt x="1083" y="224"/>
                      <a:pt x="1036" y="215"/>
                    </a:cubicBezTo>
                    <a:cubicBezTo>
                      <a:pt x="1036" y="0"/>
                      <a:pt x="1036" y="0"/>
                      <a:pt x="1036" y="0"/>
                    </a:cubicBezTo>
                    <a:cubicBezTo>
                      <a:pt x="672" y="0"/>
                      <a:pt x="672" y="0"/>
                      <a:pt x="672" y="0"/>
                    </a:cubicBezTo>
                    <a:cubicBezTo>
                      <a:pt x="672" y="215"/>
                      <a:pt x="672" y="215"/>
                      <a:pt x="672" y="215"/>
                    </a:cubicBezTo>
                    <a:cubicBezTo>
                      <a:pt x="616" y="224"/>
                      <a:pt x="570" y="243"/>
                      <a:pt x="523" y="271"/>
                    </a:cubicBezTo>
                    <a:cubicBezTo>
                      <a:pt x="374" y="122"/>
                      <a:pt x="374" y="122"/>
                      <a:pt x="374" y="122"/>
                    </a:cubicBezTo>
                    <a:cubicBezTo>
                      <a:pt x="122" y="383"/>
                      <a:pt x="122" y="383"/>
                      <a:pt x="122" y="383"/>
                    </a:cubicBezTo>
                    <a:cubicBezTo>
                      <a:pt x="262" y="532"/>
                      <a:pt x="262" y="532"/>
                      <a:pt x="262" y="532"/>
                    </a:cubicBezTo>
                    <a:cubicBezTo>
                      <a:pt x="243" y="569"/>
                      <a:pt x="224" y="625"/>
                      <a:pt x="206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1036"/>
                      <a:pt x="0" y="1036"/>
                      <a:pt x="0" y="1036"/>
                    </a:cubicBezTo>
                    <a:cubicBezTo>
                      <a:pt x="206" y="1036"/>
                      <a:pt x="206" y="1036"/>
                      <a:pt x="206" y="1036"/>
                    </a:cubicBezTo>
                    <a:cubicBezTo>
                      <a:pt x="224" y="1091"/>
                      <a:pt x="243" y="1138"/>
                      <a:pt x="262" y="1184"/>
                    </a:cubicBezTo>
                    <a:cubicBezTo>
                      <a:pt x="122" y="1334"/>
                      <a:pt x="122" y="1334"/>
                      <a:pt x="122" y="1334"/>
                    </a:cubicBezTo>
                    <a:cubicBezTo>
                      <a:pt x="374" y="1585"/>
                      <a:pt x="374" y="1585"/>
                      <a:pt x="374" y="1585"/>
                    </a:cubicBezTo>
                    <a:cubicBezTo>
                      <a:pt x="523" y="1437"/>
                      <a:pt x="523" y="1437"/>
                      <a:pt x="523" y="1437"/>
                    </a:cubicBezTo>
                    <a:cubicBezTo>
                      <a:pt x="570" y="1464"/>
                      <a:pt x="616" y="1483"/>
                      <a:pt x="672" y="1502"/>
                    </a:cubicBezTo>
                    <a:cubicBezTo>
                      <a:pt x="672" y="1707"/>
                      <a:pt x="672" y="1707"/>
                      <a:pt x="672" y="1707"/>
                    </a:cubicBezTo>
                    <a:cubicBezTo>
                      <a:pt x="1036" y="1707"/>
                      <a:pt x="1036" y="1707"/>
                      <a:pt x="1036" y="1707"/>
                    </a:cubicBezTo>
                    <a:cubicBezTo>
                      <a:pt x="1036" y="1502"/>
                      <a:pt x="1036" y="1502"/>
                      <a:pt x="1036" y="1502"/>
                    </a:cubicBezTo>
                    <a:cubicBezTo>
                      <a:pt x="1083" y="1483"/>
                      <a:pt x="1129" y="1464"/>
                      <a:pt x="1176" y="1437"/>
                    </a:cubicBezTo>
                    <a:cubicBezTo>
                      <a:pt x="1325" y="1585"/>
                      <a:pt x="1325" y="1585"/>
                      <a:pt x="1325" y="1585"/>
                    </a:cubicBezTo>
                    <a:cubicBezTo>
                      <a:pt x="1586" y="1334"/>
                      <a:pt x="1586" y="1334"/>
                      <a:pt x="1586" y="1334"/>
                    </a:cubicBezTo>
                    <a:cubicBezTo>
                      <a:pt x="1437" y="1184"/>
                      <a:pt x="1437" y="1184"/>
                      <a:pt x="1437" y="1184"/>
                    </a:cubicBezTo>
                    <a:cubicBezTo>
                      <a:pt x="1465" y="1138"/>
                      <a:pt x="1484" y="1091"/>
                      <a:pt x="1493" y="1036"/>
                    </a:cubicBezTo>
                    <a:lnTo>
                      <a:pt x="1707" y="1036"/>
                    </a:lnTo>
                    <a:moveTo>
                      <a:pt x="849" y="1157"/>
                    </a:moveTo>
                    <a:lnTo>
                      <a:pt x="849" y="1157"/>
                    </a:lnTo>
                    <a:cubicBezTo>
                      <a:pt x="682" y="1157"/>
                      <a:pt x="551" y="1026"/>
                      <a:pt x="551" y="858"/>
                    </a:cubicBezTo>
                    <a:cubicBezTo>
                      <a:pt x="551" y="690"/>
                      <a:pt x="682" y="551"/>
                      <a:pt x="849" y="551"/>
                    </a:cubicBezTo>
                    <a:cubicBezTo>
                      <a:pt x="1017" y="551"/>
                      <a:pt x="1157" y="690"/>
                      <a:pt x="1157" y="858"/>
                    </a:cubicBezTo>
                    <a:cubicBezTo>
                      <a:pt x="1157" y="1026"/>
                      <a:pt x="1017" y="1157"/>
                      <a:pt x="849" y="11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31"/>
              <p:cNvSpPr/>
              <p:nvPr/>
            </p:nvSpPr>
            <p:spPr>
              <a:xfrm>
                <a:off x="3827177" y="4288463"/>
                <a:ext cx="379440" cy="37908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053" extrusionOk="0">
                    <a:moveTo>
                      <a:pt x="1054" y="634"/>
                    </a:moveTo>
                    <a:lnTo>
                      <a:pt x="1054" y="634"/>
                    </a:lnTo>
                    <a:cubicBezTo>
                      <a:pt x="1054" y="410"/>
                      <a:pt x="1054" y="410"/>
                      <a:pt x="1054" y="410"/>
                    </a:cubicBezTo>
                    <a:cubicBezTo>
                      <a:pt x="924" y="410"/>
                      <a:pt x="924" y="410"/>
                      <a:pt x="924" y="410"/>
                    </a:cubicBezTo>
                    <a:cubicBezTo>
                      <a:pt x="914" y="382"/>
                      <a:pt x="905" y="354"/>
                      <a:pt x="886" y="326"/>
                    </a:cubicBezTo>
                    <a:cubicBezTo>
                      <a:pt x="980" y="233"/>
                      <a:pt x="980" y="233"/>
                      <a:pt x="980" y="233"/>
                    </a:cubicBezTo>
                    <a:cubicBezTo>
                      <a:pt x="821" y="75"/>
                      <a:pt x="821" y="75"/>
                      <a:pt x="821" y="75"/>
                    </a:cubicBezTo>
                    <a:cubicBezTo>
                      <a:pt x="728" y="158"/>
                      <a:pt x="728" y="158"/>
                      <a:pt x="728" y="158"/>
                    </a:cubicBezTo>
                    <a:cubicBezTo>
                      <a:pt x="700" y="149"/>
                      <a:pt x="672" y="130"/>
                      <a:pt x="644" y="130"/>
                    </a:cubicBezTo>
                    <a:cubicBezTo>
                      <a:pt x="644" y="0"/>
                      <a:pt x="644" y="0"/>
                      <a:pt x="644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11" y="130"/>
                      <a:pt x="411" y="130"/>
                      <a:pt x="411" y="130"/>
                    </a:cubicBezTo>
                    <a:cubicBezTo>
                      <a:pt x="382" y="130"/>
                      <a:pt x="355" y="149"/>
                      <a:pt x="327" y="158"/>
                    </a:cubicBezTo>
                    <a:cubicBezTo>
                      <a:pt x="234" y="75"/>
                      <a:pt x="234" y="75"/>
                      <a:pt x="234" y="75"/>
                    </a:cubicBezTo>
                    <a:cubicBezTo>
                      <a:pt x="75" y="233"/>
                      <a:pt x="75" y="233"/>
                      <a:pt x="75" y="233"/>
                    </a:cubicBezTo>
                    <a:cubicBezTo>
                      <a:pt x="169" y="326"/>
                      <a:pt x="169" y="326"/>
                      <a:pt x="169" y="326"/>
                    </a:cubicBezTo>
                    <a:cubicBezTo>
                      <a:pt x="150" y="354"/>
                      <a:pt x="141" y="382"/>
                      <a:pt x="131" y="410"/>
                    </a:cubicBezTo>
                    <a:cubicBezTo>
                      <a:pt x="0" y="410"/>
                      <a:pt x="0" y="410"/>
                      <a:pt x="0" y="410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131" y="634"/>
                      <a:pt x="131" y="634"/>
                      <a:pt x="131" y="634"/>
                    </a:cubicBezTo>
                    <a:cubicBezTo>
                      <a:pt x="141" y="671"/>
                      <a:pt x="150" y="699"/>
                      <a:pt x="169" y="727"/>
                    </a:cubicBezTo>
                    <a:cubicBezTo>
                      <a:pt x="75" y="820"/>
                      <a:pt x="75" y="820"/>
                      <a:pt x="75" y="820"/>
                    </a:cubicBezTo>
                    <a:cubicBezTo>
                      <a:pt x="234" y="979"/>
                      <a:pt x="234" y="979"/>
                      <a:pt x="234" y="979"/>
                    </a:cubicBezTo>
                    <a:cubicBezTo>
                      <a:pt x="327" y="886"/>
                      <a:pt x="327" y="886"/>
                      <a:pt x="327" y="886"/>
                    </a:cubicBezTo>
                    <a:cubicBezTo>
                      <a:pt x="355" y="905"/>
                      <a:pt x="382" y="914"/>
                      <a:pt x="411" y="922"/>
                    </a:cubicBezTo>
                    <a:cubicBezTo>
                      <a:pt x="411" y="1053"/>
                      <a:pt x="411" y="1053"/>
                      <a:pt x="411" y="1053"/>
                    </a:cubicBezTo>
                    <a:cubicBezTo>
                      <a:pt x="644" y="1053"/>
                      <a:pt x="644" y="1053"/>
                      <a:pt x="644" y="1053"/>
                    </a:cubicBezTo>
                    <a:cubicBezTo>
                      <a:pt x="644" y="922"/>
                      <a:pt x="644" y="922"/>
                      <a:pt x="644" y="922"/>
                    </a:cubicBezTo>
                    <a:cubicBezTo>
                      <a:pt x="672" y="914"/>
                      <a:pt x="700" y="905"/>
                      <a:pt x="728" y="886"/>
                    </a:cubicBezTo>
                    <a:cubicBezTo>
                      <a:pt x="821" y="979"/>
                      <a:pt x="821" y="979"/>
                      <a:pt x="821" y="979"/>
                    </a:cubicBezTo>
                    <a:cubicBezTo>
                      <a:pt x="980" y="820"/>
                      <a:pt x="980" y="820"/>
                      <a:pt x="980" y="820"/>
                    </a:cubicBezTo>
                    <a:cubicBezTo>
                      <a:pt x="886" y="727"/>
                      <a:pt x="886" y="727"/>
                      <a:pt x="886" y="727"/>
                    </a:cubicBezTo>
                    <a:cubicBezTo>
                      <a:pt x="905" y="699"/>
                      <a:pt x="914" y="671"/>
                      <a:pt x="924" y="634"/>
                    </a:cubicBezTo>
                    <a:lnTo>
                      <a:pt x="1054" y="634"/>
                    </a:lnTo>
                    <a:moveTo>
                      <a:pt x="523" y="718"/>
                    </a:moveTo>
                    <a:lnTo>
                      <a:pt x="523" y="718"/>
                    </a:lnTo>
                    <a:cubicBezTo>
                      <a:pt x="420" y="718"/>
                      <a:pt x="336" y="634"/>
                      <a:pt x="336" y="522"/>
                    </a:cubicBezTo>
                    <a:cubicBezTo>
                      <a:pt x="336" y="419"/>
                      <a:pt x="420" y="335"/>
                      <a:pt x="523" y="335"/>
                    </a:cubicBezTo>
                    <a:cubicBezTo>
                      <a:pt x="635" y="335"/>
                      <a:pt x="718" y="419"/>
                      <a:pt x="718" y="522"/>
                    </a:cubicBezTo>
                    <a:cubicBezTo>
                      <a:pt x="718" y="634"/>
                      <a:pt x="635" y="718"/>
                      <a:pt x="523" y="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31"/>
              <p:cNvSpPr/>
              <p:nvPr/>
            </p:nvSpPr>
            <p:spPr>
              <a:xfrm>
                <a:off x="4452220" y="4073543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75"/>
                    </a:moveTo>
                    <a:lnTo>
                      <a:pt x="158" y="75"/>
                    </a:lnTo>
                    <a:cubicBezTo>
                      <a:pt x="158" y="121"/>
                      <a:pt x="121" y="159"/>
                      <a:pt x="84" y="159"/>
                    </a:cubicBezTo>
                    <a:cubicBezTo>
                      <a:pt x="37" y="159"/>
                      <a:pt x="0" y="121"/>
                      <a:pt x="0" y="75"/>
                    </a:cubicBezTo>
                    <a:cubicBezTo>
                      <a:pt x="0" y="28"/>
                      <a:pt x="37" y="0"/>
                      <a:pt x="84" y="0"/>
                    </a:cubicBezTo>
                    <a:cubicBezTo>
                      <a:pt x="121" y="0"/>
                      <a:pt x="158" y="28"/>
                      <a:pt x="158" y="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Google Shape;1007;p33">
            <a:extLst>
              <a:ext uri="{FF2B5EF4-FFF2-40B4-BE49-F238E27FC236}">
                <a16:creationId xmlns:a16="http://schemas.microsoft.com/office/drawing/2014/main" id="{9AF0BFB1-69E1-D157-C31C-E21C378B01C2}"/>
              </a:ext>
            </a:extLst>
          </p:cNvPr>
          <p:cNvSpPr txBox="1">
            <a:spLocks/>
          </p:cNvSpPr>
          <p:nvPr/>
        </p:nvSpPr>
        <p:spPr>
          <a:xfrm>
            <a:off x="10028428" y="3677821"/>
            <a:ext cx="4161367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Google Shape;1009;p33">
            <a:extLst>
              <a:ext uri="{FF2B5EF4-FFF2-40B4-BE49-F238E27FC236}">
                <a16:creationId xmlns:a16="http://schemas.microsoft.com/office/drawing/2014/main" id="{3F4766C0-0E2F-34F8-C314-082099F129CA}"/>
              </a:ext>
            </a:extLst>
          </p:cNvPr>
          <p:cNvSpPr txBox="1">
            <a:spLocks/>
          </p:cNvSpPr>
          <p:nvPr/>
        </p:nvSpPr>
        <p:spPr>
          <a:xfrm>
            <a:off x="10028429" y="2752621"/>
            <a:ext cx="17073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rtl="0">
              <a:buClrTx/>
              <a:buFontTx/>
            </a:pPr>
            <a:r>
              <a:rPr lang="en" sz="1800">
                <a:solidFill>
                  <a:sysClr val="windowText" lastClr="000000"/>
                </a:solidFill>
              </a:rPr>
              <a:t>{01}</a:t>
            </a:r>
            <a:endParaRPr lang="en" sz="1800" dirty="0">
              <a:solidFill>
                <a:sysClr val="windowText" lastClr="000000"/>
              </a:solidFill>
            </a:endParaRPr>
          </a:p>
        </p:txBody>
      </p:sp>
      <p:grpSp>
        <p:nvGrpSpPr>
          <p:cNvPr id="4" name="Google Shape;1010;p33">
            <a:extLst>
              <a:ext uri="{FF2B5EF4-FFF2-40B4-BE49-F238E27FC236}">
                <a16:creationId xmlns:a16="http://schemas.microsoft.com/office/drawing/2014/main" id="{67F3EBB3-5982-52E6-E359-ADF2801500FE}"/>
              </a:ext>
            </a:extLst>
          </p:cNvPr>
          <p:cNvGrpSpPr/>
          <p:nvPr/>
        </p:nvGrpSpPr>
        <p:grpSpPr>
          <a:xfrm>
            <a:off x="10550004" y="817746"/>
            <a:ext cx="1060488" cy="1301955"/>
            <a:chOff x="7745775" y="768350"/>
            <a:chExt cx="1060488" cy="1301955"/>
          </a:xfrm>
        </p:grpSpPr>
        <p:sp>
          <p:nvSpPr>
            <p:cNvPr id="5" name="Google Shape;1011;p33">
              <a:extLst>
                <a:ext uri="{FF2B5EF4-FFF2-40B4-BE49-F238E27FC236}">
                  <a16:creationId xmlns:a16="http://schemas.microsoft.com/office/drawing/2014/main" id="{019662FC-61B1-3AF9-05ED-38FCB2748872}"/>
                </a:ext>
              </a:extLst>
            </p:cNvPr>
            <p:cNvSpPr/>
            <p:nvPr/>
          </p:nvSpPr>
          <p:spPr>
            <a:xfrm>
              <a:off x="7792029" y="1444337"/>
              <a:ext cx="625975" cy="625968"/>
            </a:xfrm>
            <a:custGeom>
              <a:avLst/>
              <a:gdLst/>
              <a:ahLst/>
              <a:cxnLst/>
              <a:rect l="l" t="t" r="r" b="b"/>
              <a:pathLst>
                <a:path w="2708" h="2708" extrusionOk="0">
                  <a:moveTo>
                    <a:pt x="2052" y="2562"/>
                  </a:moveTo>
                  <a:lnTo>
                    <a:pt x="2052" y="2562"/>
                  </a:lnTo>
                  <a:cubicBezTo>
                    <a:pt x="2583" y="2042"/>
                    <a:pt x="2583" y="2042"/>
                    <a:pt x="2583" y="2042"/>
                  </a:cubicBezTo>
                  <a:cubicBezTo>
                    <a:pt x="2260" y="1719"/>
                    <a:pt x="2260" y="1719"/>
                    <a:pt x="2260" y="1719"/>
                  </a:cubicBezTo>
                  <a:lnTo>
                    <a:pt x="2260" y="1708"/>
                  </a:lnTo>
                  <a:cubicBezTo>
                    <a:pt x="2708" y="1708"/>
                    <a:pt x="2708" y="1708"/>
                    <a:pt x="2708" y="1708"/>
                  </a:cubicBezTo>
                  <a:cubicBezTo>
                    <a:pt x="2708" y="969"/>
                    <a:pt x="2708" y="969"/>
                    <a:pt x="2708" y="969"/>
                  </a:cubicBezTo>
                  <a:cubicBezTo>
                    <a:pt x="2260" y="969"/>
                    <a:pt x="2260" y="969"/>
                    <a:pt x="2260" y="969"/>
                  </a:cubicBezTo>
                  <a:lnTo>
                    <a:pt x="2250" y="958"/>
                  </a:lnTo>
                  <a:cubicBezTo>
                    <a:pt x="2562" y="646"/>
                    <a:pt x="2562" y="646"/>
                    <a:pt x="2562" y="646"/>
                  </a:cubicBezTo>
                  <a:cubicBezTo>
                    <a:pt x="2041" y="125"/>
                    <a:pt x="2041" y="125"/>
                    <a:pt x="2041" y="125"/>
                  </a:cubicBezTo>
                  <a:cubicBezTo>
                    <a:pt x="1729" y="437"/>
                    <a:pt x="1729" y="437"/>
                    <a:pt x="1729" y="437"/>
                  </a:cubicBezTo>
                  <a:cubicBezTo>
                    <a:pt x="1718" y="427"/>
                    <a:pt x="1718" y="427"/>
                    <a:pt x="1708" y="427"/>
                  </a:cubicBezTo>
                  <a:cubicBezTo>
                    <a:pt x="1708" y="0"/>
                    <a:pt x="1708" y="0"/>
                    <a:pt x="1708" y="0"/>
                  </a:cubicBezTo>
                  <a:cubicBezTo>
                    <a:pt x="968" y="0"/>
                    <a:pt x="968" y="0"/>
                    <a:pt x="968" y="0"/>
                  </a:cubicBezTo>
                  <a:cubicBezTo>
                    <a:pt x="968" y="427"/>
                    <a:pt x="968" y="427"/>
                    <a:pt x="968" y="427"/>
                  </a:cubicBezTo>
                  <a:cubicBezTo>
                    <a:pt x="958" y="437"/>
                    <a:pt x="958" y="437"/>
                    <a:pt x="948" y="437"/>
                  </a:cubicBezTo>
                  <a:cubicBezTo>
                    <a:pt x="645" y="146"/>
                    <a:pt x="645" y="146"/>
                    <a:pt x="645" y="146"/>
                  </a:cubicBezTo>
                  <a:cubicBezTo>
                    <a:pt x="125" y="667"/>
                    <a:pt x="125" y="667"/>
                    <a:pt x="125" y="667"/>
                  </a:cubicBezTo>
                  <a:cubicBezTo>
                    <a:pt x="427" y="969"/>
                    <a:pt x="427" y="969"/>
                    <a:pt x="427" y="969"/>
                  </a:cubicBezTo>
                  <a:cubicBezTo>
                    <a:pt x="427" y="979"/>
                    <a:pt x="416" y="990"/>
                    <a:pt x="416" y="990"/>
                  </a:cubicBezTo>
                  <a:cubicBezTo>
                    <a:pt x="0" y="990"/>
                    <a:pt x="0" y="990"/>
                    <a:pt x="0" y="990"/>
                  </a:cubicBezTo>
                  <a:cubicBezTo>
                    <a:pt x="0" y="1740"/>
                    <a:pt x="0" y="1740"/>
                    <a:pt x="0" y="1740"/>
                  </a:cubicBezTo>
                  <a:cubicBezTo>
                    <a:pt x="437" y="1740"/>
                    <a:pt x="437" y="1740"/>
                    <a:pt x="437" y="1740"/>
                  </a:cubicBezTo>
                  <a:cubicBezTo>
                    <a:pt x="437" y="1740"/>
                    <a:pt x="437" y="1750"/>
                    <a:pt x="448" y="1750"/>
                  </a:cubicBezTo>
                  <a:cubicBezTo>
                    <a:pt x="145" y="2052"/>
                    <a:pt x="145" y="2052"/>
                    <a:pt x="145" y="2052"/>
                  </a:cubicBezTo>
                  <a:cubicBezTo>
                    <a:pt x="666" y="2583"/>
                    <a:pt x="666" y="2583"/>
                    <a:pt x="666" y="2583"/>
                  </a:cubicBezTo>
                  <a:cubicBezTo>
                    <a:pt x="979" y="2271"/>
                    <a:pt x="979" y="2271"/>
                    <a:pt x="979" y="2271"/>
                  </a:cubicBezTo>
                  <a:cubicBezTo>
                    <a:pt x="989" y="2271"/>
                    <a:pt x="989" y="2271"/>
                    <a:pt x="989" y="2271"/>
                  </a:cubicBezTo>
                  <a:cubicBezTo>
                    <a:pt x="989" y="2708"/>
                    <a:pt x="989" y="2708"/>
                    <a:pt x="989" y="2708"/>
                  </a:cubicBezTo>
                  <a:cubicBezTo>
                    <a:pt x="1739" y="2708"/>
                    <a:pt x="1739" y="2708"/>
                    <a:pt x="1739" y="2708"/>
                  </a:cubicBezTo>
                  <a:cubicBezTo>
                    <a:pt x="1739" y="2250"/>
                    <a:pt x="1739" y="2250"/>
                    <a:pt x="1739" y="2250"/>
                  </a:cubicBezTo>
                  <a:lnTo>
                    <a:pt x="1739" y="2250"/>
                  </a:lnTo>
                  <a:lnTo>
                    <a:pt x="2052" y="2562"/>
                  </a:lnTo>
                  <a:moveTo>
                    <a:pt x="895" y="1792"/>
                  </a:moveTo>
                  <a:lnTo>
                    <a:pt x="895" y="1792"/>
                  </a:lnTo>
                  <a:cubicBezTo>
                    <a:pt x="645" y="1552"/>
                    <a:pt x="645" y="1146"/>
                    <a:pt x="895" y="896"/>
                  </a:cubicBezTo>
                  <a:cubicBezTo>
                    <a:pt x="1145" y="646"/>
                    <a:pt x="1541" y="646"/>
                    <a:pt x="1791" y="896"/>
                  </a:cubicBezTo>
                  <a:cubicBezTo>
                    <a:pt x="2041" y="1146"/>
                    <a:pt x="2041" y="1552"/>
                    <a:pt x="1791" y="1792"/>
                  </a:cubicBezTo>
                  <a:cubicBezTo>
                    <a:pt x="1541" y="2042"/>
                    <a:pt x="1145" y="2042"/>
                    <a:pt x="895" y="17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12;p33">
              <a:extLst>
                <a:ext uri="{FF2B5EF4-FFF2-40B4-BE49-F238E27FC236}">
                  <a16:creationId xmlns:a16="http://schemas.microsoft.com/office/drawing/2014/main" id="{DD24756E-A9DA-037B-BDB1-1A1E76E15F42}"/>
                </a:ext>
              </a:extLst>
            </p:cNvPr>
            <p:cNvSpPr/>
            <p:nvPr/>
          </p:nvSpPr>
          <p:spPr>
            <a:xfrm>
              <a:off x="8209582" y="952503"/>
              <a:ext cx="334716" cy="334712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531" y="1448"/>
                  </a:moveTo>
                  <a:lnTo>
                    <a:pt x="531" y="1448"/>
                  </a:lnTo>
                  <a:cubicBezTo>
                    <a:pt x="937" y="1448"/>
                    <a:pt x="937" y="1448"/>
                    <a:pt x="937" y="1448"/>
                  </a:cubicBezTo>
                  <a:cubicBezTo>
                    <a:pt x="937" y="1209"/>
                    <a:pt x="937" y="1209"/>
                    <a:pt x="937" y="1209"/>
                  </a:cubicBezTo>
                  <a:lnTo>
                    <a:pt x="937" y="1209"/>
                  </a:lnTo>
                  <a:cubicBezTo>
                    <a:pt x="1104" y="1375"/>
                    <a:pt x="1104" y="1375"/>
                    <a:pt x="1104" y="1375"/>
                  </a:cubicBezTo>
                  <a:cubicBezTo>
                    <a:pt x="1385" y="1094"/>
                    <a:pt x="1385" y="1094"/>
                    <a:pt x="1385" y="1094"/>
                  </a:cubicBezTo>
                  <a:cubicBezTo>
                    <a:pt x="1219" y="927"/>
                    <a:pt x="1219" y="927"/>
                    <a:pt x="1219" y="927"/>
                  </a:cubicBezTo>
                  <a:lnTo>
                    <a:pt x="1219" y="917"/>
                  </a:lnTo>
                  <a:cubicBezTo>
                    <a:pt x="1448" y="917"/>
                    <a:pt x="1448" y="917"/>
                    <a:pt x="1448" y="917"/>
                  </a:cubicBezTo>
                  <a:cubicBezTo>
                    <a:pt x="1448" y="521"/>
                    <a:pt x="1448" y="521"/>
                    <a:pt x="1448" y="521"/>
                  </a:cubicBezTo>
                  <a:cubicBezTo>
                    <a:pt x="1219" y="521"/>
                    <a:pt x="1219" y="521"/>
                    <a:pt x="1219" y="521"/>
                  </a:cubicBezTo>
                  <a:lnTo>
                    <a:pt x="1219" y="511"/>
                  </a:lnTo>
                  <a:cubicBezTo>
                    <a:pt x="1375" y="354"/>
                    <a:pt x="1375" y="354"/>
                    <a:pt x="1375" y="354"/>
                  </a:cubicBezTo>
                  <a:cubicBezTo>
                    <a:pt x="1094" y="73"/>
                    <a:pt x="1094" y="73"/>
                    <a:pt x="1094" y="73"/>
                  </a:cubicBezTo>
                  <a:cubicBezTo>
                    <a:pt x="927" y="229"/>
                    <a:pt x="927" y="229"/>
                    <a:pt x="927" y="229"/>
                  </a:cubicBezTo>
                  <a:lnTo>
                    <a:pt x="916" y="229"/>
                  </a:lnTo>
                  <a:cubicBezTo>
                    <a:pt x="916" y="0"/>
                    <a:pt x="916" y="0"/>
                    <a:pt x="916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21" y="229"/>
                    <a:pt x="521" y="229"/>
                    <a:pt x="521" y="229"/>
                  </a:cubicBezTo>
                  <a:lnTo>
                    <a:pt x="510" y="240"/>
                  </a:lnTo>
                  <a:cubicBezTo>
                    <a:pt x="354" y="84"/>
                    <a:pt x="354" y="84"/>
                    <a:pt x="354" y="84"/>
                  </a:cubicBezTo>
                  <a:cubicBezTo>
                    <a:pt x="73" y="365"/>
                    <a:pt x="73" y="365"/>
                    <a:pt x="73" y="365"/>
                  </a:cubicBezTo>
                  <a:cubicBezTo>
                    <a:pt x="239" y="521"/>
                    <a:pt x="239" y="521"/>
                    <a:pt x="239" y="521"/>
                  </a:cubicBezTo>
                  <a:cubicBezTo>
                    <a:pt x="239" y="532"/>
                    <a:pt x="229" y="532"/>
                    <a:pt x="229" y="532"/>
                  </a:cubicBezTo>
                  <a:cubicBezTo>
                    <a:pt x="0" y="532"/>
                    <a:pt x="0" y="532"/>
                    <a:pt x="0" y="532"/>
                  </a:cubicBezTo>
                  <a:cubicBezTo>
                    <a:pt x="0" y="927"/>
                    <a:pt x="0" y="927"/>
                    <a:pt x="0" y="927"/>
                  </a:cubicBezTo>
                  <a:cubicBezTo>
                    <a:pt x="239" y="927"/>
                    <a:pt x="239" y="927"/>
                    <a:pt x="239" y="927"/>
                  </a:cubicBezTo>
                  <a:cubicBezTo>
                    <a:pt x="239" y="938"/>
                    <a:pt x="239" y="938"/>
                    <a:pt x="250" y="938"/>
                  </a:cubicBezTo>
                  <a:cubicBezTo>
                    <a:pt x="83" y="1104"/>
                    <a:pt x="83" y="1104"/>
                    <a:pt x="83" y="1104"/>
                  </a:cubicBezTo>
                  <a:cubicBezTo>
                    <a:pt x="364" y="1386"/>
                    <a:pt x="364" y="1386"/>
                    <a:pt x="364" y="1386"/>
                  </a:cubicBezTo>
                  <a:cubicBezTo>
                    <a:pt x="531" y="1209"/>
                    <a:pt x="531" y="1209"/>
                    <a:pt x="531" y="1209"/>
                  </a:cubicBezTo>
                  <a:lnTo>
                    <a:pt x="531" y="1209"/>
                  </a:lnTo>
                  <a:lnTo>
                    <a:pt x="531" y="1448"/>
                  </a:lnTo>
                  <a:moveTo>
                    <a:pt x="385" y="719"/>
                  </a:moveTo>
                  <a:lnTo>
                    <a:pt x="385" y="719"/>
                  </a:lnTo>
                  <a:cubicBezTo>
                    <a:pt x="385" y="532"/>
                    <a:pt x="541" y="375"/>
                    <a:pt x="729" y="375"/>
                  </a:cubicBezTo>
                  <a:cubicBezTo>
                    <a:pt x="916" y="375"/>
                    <a:pt x="1073" y="532"/>
                    <a:pt x="1073" y="719"/>
                  </a:cubicBezTo>
                  <a:cubicBezTo>
                    <a:pt x="1073" y="907"/>
                    <a:pt x="916" y="1063"/>
                    <a:pt x="729" y="1063"/>
                  </a:cubicBezTo>
                  <a:cubicBezTo>
                    <a:pt x="541" y="1063"/>
                    <a:pt x="385" y="907"/>
                    <a:pt x="385" y="7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" name="Google Shape;1013;p33">
              <a:extLst>
                <a:ext uri="{FF2B5EF4-FFF2-40B4-BE49-F238E27FC236}">
                  <a16:creationId xmlns:a16="http://schemas.microsoft.com/office/drawing/2014/main" id="{9E5BEDB3-8012-9D3D-1DD2-CD64C0074CC1}"/>
                </a:ext>
              </a:extLst>
            </p:cNvPr>
            <p:cNvGrpSpPr/>
            <p:nvPr/>
          </p:nvGrpSpPr>
          <p:grpSpPr>
            <a:xfrm>
              <a:off x="8675342" y="1380115"/>
              <a:ext cx="130920" cy="131400"/>
              <a:chOff x="6633155" y="-3535"/>
              <a:chExt cx="130920" cy="131400"/>
            </a:xfrm>
          </p:grpSpPr>
          <p:cxnSp>
            <p:nvCxnSpPr>
              <p:cNvPr id="10" name="Google Shape;1014;p33">
                <a:extLst>
                  <a:ext uri="{FF2B5EF4-FFF2-40B4-BE49-F238E27FC236}">
                    <a16:creationId xmlns:a16="http://schemas.microsoft.com/office/drawing/2014/main" id="{F91BD732-BA41-5D18-8D29-BBEFBDCC2056}"/>
                  </a:ext>
                </a:extLst>
              </p:cNvPr>
              <p:cNvCxnSpPr/>
              <p:nvPr/>
            </p:nvCxnSpPr>
            <p:spPr>
              <a:xfrm rot="10800000" flipH="1">
                <a:off x="6633275" y="-3535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11" name="Google Shape;1015;p33">
                <a:extLst>
                  <a:ext uri="{FF2B5EF4-FFF2-40B4-BE49-F238E27FC236}">
                    <a16:creationId xmlns:a16="http://schemas.microsoft.com/office/drawing/2014/main" id="{1C8B8CAD-21DE-AAC2-29D6-6D2228B9DEF9}"/>
                  </a:ext>
                </a:extLst>
              </p:cNvPr>
              <p:cNvCxnSpPr/>
              <p:nvPr/>
            </p:nvCxnSpPr>
            <p:spPr>
              <a:xfrm rot="10800000">
                <a:off x="6633155" y="-3535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8" name="Google Shape;1016;p33">
              <a:extLst>
                <a:ext uri="{FF2B5EF4-FFF2-40B4-BE49-F238E27FC236}">
                  <a16:creationId xmlns:a16="http://schemas.microsoft.com/office/drawing/2014/main" id="{DCEE627C-3751-B248-5A67-F848EB847CD7}"/>
                </a:ext>
              </a:extLst>
            </p:cNvPr>
            <p:cNvSpPr/>
            <p:nvPr/>
          </p:nvSpPr>
          <p:spPr>
            <a:xfrm>
              <a:off x="7745775" y="1061183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17;p33">
              <a:extLst>
                <a:ext uri="{FF2B5EF4-FFF2-40B4-BE49-F238E27FC236}">
                  <a16:creationId xmlns:a16="http://schemas.microsoft.com/office/drawing/2014/main" id="{9B8C0FF7-AC9F-59D1-A6C3-F7C104D27891}"/>
                </a:ext>
              </a:extLst>
            </p:cNvPr>
            <p:cNvSpPr/>
            <p:nvPr/>
          </p:nvSpPr>
          <p:spPr>
            <a:xfrm>
              <a:off x="7937352" y="768350"/>
              <a:ext cx="58025" cy="58025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5" y="112"/>
                  </a:moveTo>
                  <a:lnTo>
                    <a:pt x="55" y="112"/>
                  </a:lnTo>
                  <a:cubicBezTo>
                    <a:pt x="130" y="112"/>
                    <a:pt x="130" y="0"/>
                    <a:pt x="55" y="0"/>
                  </a:cubicBezTo>
                  <a:cubicBezTo>
                    <a:pt x="-19" y="0"/>
                    <a:pt x="-19" y="112"/>
                    <a:pt x="5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1018;p33">
            <a:extLst>
              <a:ext uri="{FF2B5EF4-FFF2-40B4-BE49-F238E27FC236}">
                <a16:creationId xmlns:a16="http://schemas.microsoft.com/office/drawing/2014/main" id="{35BDF7EE-E848-7130-9CAE-377475FAA1D9}"/>
              </a:ext>
            </a:extLst>
          </p:cNvPr>
          <p:cNvGrpSpPr/>
          <p:nvPr/>
        </p:nvGrpSpPr>
        <p:grpSpPr>
          <a:xfrm>
            <a:off x="12262716" y="898491"/>
            <a:ext cx="2276280" cy="2449778"/>
            <a:chOff x="6468825" y="784320"/>
            <a:chExt cx="2276280" cy="2449778"/>
          </a:xfrm>
        </p:grpSpPr>
        <p:grpSp>
          <p:nvGrpSpPr>
            <p:cNvPr id="13" name="Google Shape;1019;p33">
              <a:extLst>
                <a:ext uri="{FF2B5EF4-FFF2-40B4-BE49-F238E27FC236}">
                  <a16:creationId xmlns:a16="http://schemas.microsoft.com/office/drawing/2014/main" id="{1CE3CD51-93A1-135B-D506-6F8D105D2988}"/>
                </a:ext>
              </a:extLst>
            </p:cNvPr>
            <p:cNvGrpSpPr/>
            <p:nvPr/>
          </p:nvGrpSpPr>
          <p:grpSpPr>
            <a:xfrm>
              <a:off x="6468825" y="784320"/>
              <a:ext cx="2276280" cy="1557360"/>
              <a:chOff x="8155300" y="1485770"/>
              <a:chExt cx="2276280" cy="1557360"/>
            </a:xfrm>
          </p:grpSpPr>
          <p:sp>
            <p:nvSpPr>
              <p:cNvPr id="24" name="Google Shape;1020;p33">
                <a:extLst>
                  <a:ext uri="{FF2B5EF4-FFF2-40B4-BE49-F238E27FC236}">
                    <a16:creationId xmlns:a16="http://schemas.microsoft.com/office/drawing/2014/main" id="{F9A880EB-A108-6C5A-8B36-3262AA1474A5}"/>
                  </a:ext>
                </a:extLst>
              </p:cNvPr>
              <p:cNvSpPr/>
              <p:nvPr/>
            </p:nvSpPr>
            <p:spPr>
              <a:xfrm>
                <a:off x="8155300" y="1485770"/>
                <a:ext cx="2276280" cy="1557360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4326" extrusionOk="0">
                    <a:moveTo>
                      <a:pt x="6080" y="4326"/>
                    </a:moveTo>
                    <a:lnTo>
                      <a:pt x="6080" y="4326"/>
                    </a:lnTo>
                    <a:cubicBezTo>
                      <a:pt x="243" y="4326"/>
                      <a:pt x="243" y="4326"/>
                      <a:pt x="243" y="4326"/>
                    </a:cubicBezTo>
                    <a:cubicBezTo>
                      <a:pt x="112" y="4326"/>
                      <a:pt x="0" y="4214"/>
                      <a:pt x="0" y="4083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102"/>
                      <a:pt x="112" y="0"/>
                      <a:pt x="243" y="0"/>
                    </a:cubicBezTo>
                    <a:cubicBezTo>
                      <a:pt x="6080" y="0"/>
                      <a:pt x="6080" y="0"/>
                      <a:pt x="6080" y="0"/>
                    </a:cubicBezTo>
                    <a:cubicBezTo>
                      <a:pt x="6211" y="0"/>
                      <a:pt x="6323" y="102"/>
                      <a:pt x="6323" y="232"/>
                    </a:cubicBezTo>
                    <a:cubicBezTo>
                      <a:pt x="6323" y="4083"/>
                      <a:pt x="6323" y="4083"/>
                      <a:pt x="6323" y="4083"/>
                    </a:cubicBezTo>
                    <a:cubicBezTo>
                      <a:pt x="6323" y="4214"/>
                      <a:pt x="6211" y="4326"/>
                      <a:pt x="6080" y="432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021;p33">
                <a:extLst>
                  <a:ext uri="{FF2B5EF4-FFF2-40B4-BE49-F238E27FC236}">
                    <a16:creationId xmlns:a16="http://schemas.microsoft.com/office/drawing/2014/main" id="{CD7184CF-C480-1EA9-6BA5-175A49615CBA}"/>
                  </a:ext>
                </a:extLst>
              </p:cNvPr>
              <p:cNvSpPr/>
              <p:nvPr/>
            </p:nvSpPr>
            <p:spPr>
              <a:xfrm>
                <a:off x="8209300" y="1646330"/>
                <a:ext cx="2168280" cy="1342800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3730" extrusionOk="0">
                    <a:moveTo>
                      <a:pt x="0" y="3646"/>
                    </a:moveTo>
                    <a:lnTo>
                      <a:pt x="0" y="3646"/>
                    </a:ln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5940" y="0"/>
                      <a:pt x="5940" y="0"/>
                      <a:pt x="5940" y="0"/>
                    </a:cubicBezTo>
                    <a:cubicBezTo>
                      <a:pt x="5987" y="0"/>
                      <a:pt x="6023" y="38"/>
                      <a:pt x="6023" y="84"/>
                    </a:cubicBezTo>
                    <a:cubicBezTo>
                      <a:pt x="6023" y="3646"/>
                      <a:pt x="6023" y="3646"/>
                      <a:pt x="6023" y="3646"/>
                    </a:cubicBezTo>
                    <a:cubicBezTo>
                      <a:pt x="6023" y="3693"/>
                      <a:pt x="5987" y="3730"/>
                      <a:pt x="5940" y="3730"/>
                    </a:cubicBezTo>
                    <a:cubicBezTo>
                      <a:pt x="84" y="3730"/>
                      <a:pt x="84" y="3730"/>
                      <a:pt x="84" y="3730"/>
                    </a:cubicBezTo>
                    <a:cubicBezTo>
                      <a:pt x="38" y="3730"/>
                      <a:pt x="0" y="3693"/>
                      <a:pt x="0" y="3646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022;p33">
                <a:extLst>
                  <a:ext uri="{FF2B5EF4-FFF2-40B4-BE49-F238E27FC236}">
                    <a16:creationId xmlns:a16="http://schemas.microsoft.com/office/drawing/2014/main" id="{B81D43DD-C30A-BE8C-5BDB-FB9EA6324537}"/>
                  </a:ext>
                </a:extLst>
              </p:cNvPr>
              <p:cNvSpPr/>
              <p:nvPr/>
            </p:nvSpPr>
            <p:spPr>
              <a:xfrm>
                <a:off x="10005340" y="1529330"/>
                <a:ext cx="77040" cy="8028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23" extrusionOk="0">
                    <a:moveTo>
                      <a:pt x="214" y="111"/>
                    </a:moveTo>
                    <a:lnTo>
                      <a:pt x="214" y="111"/>
                    </a:lnTo>
                    <a:cubicBezTo>
                      <a:pt x="214" y="167"/>
                      <a:pt x="168" y="223"/>
                      <a:pt x="102" y="223"/>
                    </a:cubicBezTo>
                    <a:cubicBezTo>
                      <a:pt x="46" y="223"/>
                      <a:pt x="0" y="167"/>
                      <a:pt x="0" y="111"/>
                    </a:cubicBezTo>
                    <a:cubicBezTo>
                      <a:pt x="0" y="46"/>
                      <a:pt x="46" y="0"/>
                      <a:pt x="102" y="0"/>
                    </a:cubicBezTo>
                    <a:cubicBezTo>
                      <a:pt x="168" y="0"/>
                      <a:pt x="214" y="46"/>
                      <a:pt x="214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5275" rIns="90000" bIns="35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023;p33">
                <a:extLst>
                  <a:ext uri="{FF2B5EF4-FFF2-40B4-BE49-F238E27FC236}">
                    <a16:creationId xmlns:a16="http://schemas.microsoft.com/office/drawing/2014/main" id="{8AEBEE89-953A-646D-3793-5D16CD9117C2}"/>
                  </a:ext>
                </a:extLst>
              </p:cNvPr>
              <p:cNvSpPr/>
              <p:nvPr/>
            </p:nvSpPr>
            <p:spPr>
              <a:xfrm>
                <a:off x="10129180" y="1529330"/>
                <a:ext cx="80640" cy="80280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23" extrusionOk="0">
                    <a:moveTo>
                      <a:pt x="224" y="111"/>
                    </a:moveTo>
                    <a:lnTo>
                      <a:pt x="224" y="111"/>
                    </a:lnTo>
                    <a:cubicBezTo>
                      <a:pt x="224" y="167"/>
                      <a:pt x="168" y="223"/>
                      <a:pt x="112" y="223"/>
                    </a:cubicBezTo>
                    <a:cubicBezTo>
                      <a:pt x="48" y="223"/>
                      <a:pt x="0" y="167"/>
                      <a:pt x="0" y="111"/>
                    </a:cubicBezTo>
                    <a:cubicBezTo>
                      <a:pt x="0" y="46"/>
                      <a:pt x="48" y="0"/>
                      <a:pt x="112" y="0"/>
                    </a:cubicBezTo>
                    <a:cubicBezTo>
                      <a:pt x="168" y="0"/>
                      <a:pt x="224" y="46"/>
                      <a:pt x="224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5275" rIns="90000" bIns="35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024;p33">
                <a:extLst>
                  <a:ext uri="{FF2B5EF4-FFF2-40B4-BE49-F238E27FC236}">
                    <a16:creationId xmlns:a16="http://schemas.microsoft.com/office/drawing/2014/main" id="{854514D1-005E-70C2-DD9F-D5D78B07D15D}"/>
                  </a:ext>
                </a:extLst>
              </p:cNvPr>
              <p:cNvSpPr/>
              <p:nvPr/>
            </p:nvSpPr>
            <p:spPr>
              <a:xfrm>
                <a:off x="10256980" y="1529330"/>
                <a:ext cx="77040" cy="8028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23" extrusionOk="0">
                    <a:moveTo>
                      <a:pt x="214" y="111"/>
                    </a:moveTo>
                    <a:lnTo>
                      <a:pt x="214" y="111"/>
                    </a:lnTo>
                    <a:cubicBezTo>
                      <a:pt x="214" y="167"/>
                      <a:pt x="168" y="223"/>
                      <a:pt x="103" y="223"/>
                    </a:cubicBezTo>
                    <a:cubicBezTo>
                      <a:pt x="46" y="223"/>
                      <a:pt x="0" y="167"/>
                      <a:pt x="0" y="111"/>
                    </a:cubicBezTo>
                    <a:cubicBezTo>
                      <a:pt x="0" y="46"/>
                      <a:pt x="46" y="0"/>
                      <a:pt x="103" y="0"/>
                    </a:cubicBezTo>
                    <a:cubicBezTo>
                      <a:pt x="168" y="0"/>
                      <a:pt x="214" y="46"/>
                      <a:pt x="214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5275" rIns="90000" bIns="35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025;p33">
                <a:extLst>
                  <a:ext uri="{FF2B5EF4-FFF2-40B4-BE49-F238E27FC236}">
                    <a16:creationId xmlns:a16="http://schemas.microsoft.com/office/drawing/2014/main" id="{B64AEA86-250B-BCBB-DA08-9B2A8AB1DB48}"/>
                  </a:ext>
                </a:extLst>
              </p:cNvPr>
              <p:cNvSpPr/>
              <p:nvPr/>
            </p:nvSpPr>
            <p:spPr>
              <a:xfrm>
                <a:off x="8286700" y="2220170"/>
                <a:ext cx="2017080" cy="47160"/>
              </a:xfrm>
              <a:custGeom>
                <a:avLst/>
                <a:gdLst/>
                <a:ahLst/>
                <a:cxnLst/>
                <a:rect l="l" t="t" r="r" b="b"/>
                <a:pathLst>
                  <a:path w="5603" h="131" extrusionOk="0">
                    <a:moveTo>
                      <a:pt x="5603" y="131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603" y="0"/>
                    </a:lnTo>
                    <a:lnTo>
                      <a:pt x="5603" y="1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026;p33">
                <a:extLst>
                  <a:ext uri="{FF2B5EF4-FFF2-40B4-BE49-F238E27FC236}">
                    <a16:creationId xmlns:a16="http://schemas.microsoft.com/office/drawing/2014/main" id="{7FF881A7-184C-CBEE-1D27-A40D0A7ED1AF}"/>
                  </a:ext>
                </a:extLst>
              </p:cNvPr>
              <p:cNvSpPr/>
              <p:nvPr/>
            </p:nvSpPr>
            <p:spPr>
              <a:xfrm>
                <a:off x="8286700" y="2304410"/>
                <a:ext cx="2017080" cy="47160"/>
              </a:xfrm>
              <a:custGeom>
                <a:avLst/>
                <a:gdLst/>
                <a:ahLst/>
                <a:cxnLst/>
                <a:rect l="l" t="t" r="r" b="b"/>
                <a:pathLst>
                  <a:path w="5603" h="131" extrusionOk="0">
                    <a:moveTo>
                      <a:pt x="5603" y="131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603" y="0"/>
                    </a:lnTo>
                    <a:lnTo>
                      <a:pt x="5603" y="1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027;p33">
                <a:extLst>
                  <a:ext uri="{FF2B5EF4-FFF2-40B4-BE49-F238E27FC236}">
                    <a16:creationId xmlns:a16="http://schemas.microsoft.com/office/drawing/2014/main" id="{49A11601-0DA9-1129-E929-69BB176643EE}"/>
                  </a:ext>
                </a:extLst>
              </p:cNvPr>
              <p:cNvSpPr/>
              <p:nvPr/>
            </p:nvSpPr>
            <p:spPr>
              <a:xfrm>
                <a:off x="8286700" y="2388290"/>
                <a:ext cx="183240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121" extrusionOk="0">
                    <a:moveTo>
                      <a:pt x="5090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5090" y="0"/>
                    </a:lnTo>
                    <a:lnTo>
                      <a:pt x="5090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028;p33">
                <a:extLst>
                  <a:ext uri="{FF2B5EF4-FFF2-40B4-BE49-F238E27FC236}">
                    <a16:creationId xmlns:a16="http://schemas.microsoft.com/office/drawing/2014/main" id="{77F940BF-683C-9A98-5FDF-DEA9A019C79D}"/>
                  </a:ext>
                </a:extLst>
              </p:cNvPr>
              <p:cNvSpPr/>
              <p:nvPr/>
            </p:nvSpPr>
            <p:spPr>
              <a:xfrm>
                <a:off x="8286700" y="2472170"/>
                <a:ext cx="183240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121" extrusionOk="0">
                    <a:moveTo>
                      <a:pt x="5090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5090" y="0"/>
                    </a:lnTo>
                    <a:lnTo>
                      <a:pt x="5090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029;p33">
                <a:extLst>
                  <a:ext uri="{FF2B5EF4-FFF2-40B4-BE49-F238E27FC236}">
                    <a16:creationId xmlns:a16="http://schemas.microsoft.com/office/drawing/2014/main" id="{42F3DD3A-F460-420D-5D81-86E7D82B14D7}"/>
                  </a:ext>
                </a:extLst>
              </p:cNvPr>
              <p:cNvSpPr/>
              <p:nvPr/>
            </p:nvSpPr>
            <p:spPr>
              <a:xfrm>
                <a:off x="8286700" y="2556050"/>
                <a:ext cx="1607760" cy="43920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22" extrusionOk="0">
                    <a:moveTo>
                      <a:pt x="4466" y="122"/>
                    </a:moveTo>
                    <a:lnTo>
                      <a:pt x="0" y="122"/>
                    </a:lnTo>
                    <a:lnTo>
                      <a:pt x="0" y="0"/>
                    </a:lnTo>
                    <a:lnTo>
                      <a:pt x="4466" y="0"/>
                    </a:lnTo>
                    <a:lnTo>
                      <a:pt x="4466" y="12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030;p33">
                <a:extLst>
                  <a:ext uri="{FF2B5EF4-FFF2-40B4-BE49-F238E27FC236}">
                    <a16:creationId xmlns:a16="http://schemas.microsoft.com/office/drawing/2014/main" id="{5D043DA4-4D3B-323C-7870-18C683C4EBF8}"/>
                  </a:ext>
                </a:extLst>
              </p:cNvPr>
              <p:cNvSpPr/>
              <p:nvPr/>
            </p:nvSpPr>
            <p:spPr>
              <a:xfrm>
                <a:off x="8286700" y="2640290"/>
                <a:ext cx="160776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21" extrusionOk="0">
                    <a:moveTo>
                      <a:pt x="4466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4466" y="0"/>
                    </a:lnTo>
                    <a:lnTo>
                      <a:pt x="4466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031;p33">
                <a:extLst>
                  <a:ext uri="{FF2B5EF4-FFF2-40B4-BE49-F238E27FC236}">
                    <a16:creationId xmlns:a16="http://schemas.microsoft.com/office/drawing/2014/main" id="{F15DAAF2-8310-82AD-C558-68746158517F}"/>
                  </a:ext>
                </a:extLst>
              </p:cNvPr>
              <p:cNvSpPr/>
              <p:nvPr/>
            </p:nvSpPr>
            <p:spPr>
              <a:xfrm>
                <a:off x="8286700" y="2737490"/>
                <a:ext cx="60048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21" extrusionOk="0">
                    <a:moveTo>
                      <a:pt x="1668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1668" y="0"/>
                    </a:lnTo>
                    <a:lnTo>
                      <a:pt x="1668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1032;p33">
                <a:extLst>
                  <a:ext uri="{FF2B5EF4-FFF2-40B4-BE49-F238E27FC236}">
                    <a16:creationId xmlns:a16="http://schemas.microsoft.com/office/drawing/2014/main" id="{DE0E94BC-241E-1138-78FF-0AD8DDBA1DDE}"/>
                  </a:ext>
                </a:extLst>
              </p:cNvPr>
              <p:cNvSpPr/>
              <p:nvPr/>
            </p:nvSpPr>
            <p:spPr>
              <a:xfrm>
                <a:off x="8286700" y="2821370"/>
                <a:ext cx="60048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21" extrusionOk="0">
                    <a:moveTo>
                      <a:pt x="1668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1668" y="0"/>
                    </a:lnTo>
                    <a:lnTo>
                      <a:pt x="1668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033;p33">
              <a:extLst>
                <a:ext uri="{FF2B5EF4-FFF2-40B4-BE49-F238E27FC236}">
                  <a16:creationId xmlns:a16="http://schemas.microsoft.com/office/drawing/2014/main" id="{A0DFEEDE-8433-DE6F-C19F-8945555A6F5B}"/>
                </a:ext>
              </a:extLst>
            </p:cNvPr>
            <p:cNvGrpSpPr/>
            <p:nvPr/>
          </p:nvGrpSpPr>
          <p:grpSpPr>
            <a:xfrm>
              <a:off x="6549825" y="2872424"/>
              <a:ext cx="835100" cy="361675"/>
              <a:chOff x="7910000" y="2495799"/>
              <a:chExt cx="835100" cy="361675"/>
            </a:xfrm>
          </p:grpSpPr>
          <p:sp>
            <p:nvSpPr>
              <p:cNvPr id="19" name="Google Shape;1034;p33">
                <a:extLst>
                  <a:ext uri="{FF2B5EF4-FFF2-40B4-BE49-F238E27FC236}">
                    <a16:creationId xmlns:a16="http://schemas.microsoft.com/office/drawing/2014/main" id="{235D929D-65A2-6B0A-9C97-ED868A889544}"/>
                  </a:ext>
                </a:extLst>
              </p:cNvPr>
              <p:cNvSpPr/>
              <p:nvPr/>
            </p:nvSpPr>
            <p:spPr>
              <a:xfrm>
                <a:off x="7910000" y="2495799"/>
                <a:ext cx="835100" cy="361675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796" extrusionOk="0">
                    <a:moveTo>
                      <a:pt x="10" y="755"/>
                    </a:moveTo>
                    <a:lnTo>
                      <a:pt x="10" y="755"/>
                    </a:lnTo>
                    <a:cubicBezTo>
                      <a:pt x="57" y="718"/>
                      <a:pt x="131" y="653"/>
                      <a:pt x="188" y="559"/>
                    </a:cubicBezTo>
                    <a:cubicBezTo>
                      <a:pt x="141" y="504"/>
                      <a:pt x="103" y="420"/>
                      <a:pt x="103" y="336"/>
                    </a:cubicBezTo>
                    <a:cubicBezTo>
                      <a:pt x="103" y="149"/>
                      <a:pt x="253" y="0"/>
                      <a:pt x="439" y="0"/>
                    </a:cubicBezTo>
                    <a:cubicBezTo>
                      <a:pt x="1502" y="0"/>
                      <a:pt x="1502" y="0"/>
                      <a:pt x="1502" y="0"/>
                    </a:cubicBezTo>
                    <a:cubicBezTo>
                      <a:pt x="1689" y="0"/>
                      <a:pt x="1838" y="149"/>
                      <a:pt x="1838" y="336"/>
                    </a:cubicBezTo>
                    <a:cubicBezTo>
                      <a:pt x="1838" y="522"/>
                      <a:pt x="1689" y="671"/>
                      <a:pt x="1502" y="671"/>
                    </a:cubicBezTo>
                    <a:cubicBezTo>
                      <a:pt x="439" y="671"/>
                      <a:pt x="439" y="671"/>
                      <a:pt x="439" y="671"/>
                    </a:cubicBezTo>
                    <a:cubicBezTo>
                      <a:pt x="420" y="671"/>
                      <a:pt x="402" y="671"/>
                      <a:pt x="393" y="662"/>
                    </a:cubicBezTo>
                    <a:cubicBezTo>
                      <a:pt x="308" y="746"/>
                      <a:pt x="188" y="811"/>
                      <a:pt x="19" y="793"/>
                    </a:cubicBezTo>
                    <a:cubicBezTo>
                      <a:pt x="1" y="793"/>
                      <a:pt x="-9" y="764"/>
                      <a:pt x="10" y="75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1035;p33">
                <a:extLst>
                  <a:ext uri="{FF2B5EF4-FFF2-40B4-BE49-F238E27FC236}">
                    <a16:creationId xmlns:a16="http://schemas.microsoft.com/office/drawing/2014/main" id="{AB612856-5422-B3E6-4B02-BBFBF6A7D9A5}"/>
                  </a:ext>
                </a:extLst>
              </p:cNvPr>
              <p:cNvSpPr/>
              <p:nvPr/>
            </p:nvSpPr>
            <p:spPr>
              <a:xfrm>
                <a:off x="8554272" y="2588944"/>
                <a:ext cx="110408" cy="110411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3" extrusionOk="0">
                    <a:moveTo>
                      <a:pt x="0" y="122"/>
                    </a:moveTo>
                    <a:lnTo>
                      <a:pt x="0" y="122"/>
                    </a:lnTo>
                    <a:cubicBezTo>
                      <a:pt x="0" y="187"/>
                      <a:pt x="56" y="243"/>
                      <a:pt x="121" y="243"/>
                    </a:cubicBezTo>
                    <a:cubicBezTo>
                      <a:pt x="187" y="243"/>
                      <a:pt x="243" y="187"/>
                      <a:pt x="243" y="122"/>
                    </a:cubicBezTo>
                    <a:cubicBezTo>
                      <a:pt x="243" y="56"/>
                      <a:pt x="187" y="0"/>
                      <a:pt x="121" y="0"/>
                    </a:cubicBezTo>
                    <a:cubicBezTo>
                      <a:pt x="56" y="0"/>
                      <a:pt x="0" y="56"/>
                      <a:pt x="0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1036;p33">
                <a:extLst>
                  <a:ext uri="{FF2B5EF4-FFF2-40B4-BE49-F238E27FC236}">
                    <a16:creationId xmlns:a16="http://schemas.microsoft.com/office/drawing/2014/main" id="{82C153E8-A9BA-D70E-4196-59B9CA7FB0D1}"/>
                  </a:ext>
                </a:extLst>
              </p:cNvPr>
              <p:cNvSpPr/>
              <p:nvPr/>
            </p:nvSpPr>
            <p:spPr>
              <a:xfrm>
                <a:off x="8384798" y="2588944"/>
                <a:ext cx="110408" cy="110411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3" extrusionOk="0">
                    <a:moveTo>
                      <a:pt x="0" y="122"/>
                    </a:moveTo>
                    <a:lnTo>
                      <a:pt x="0" y="122"/>
                    </a:lnTo>
                    <a:cubicBezTo>
                      <a:pt x="0" y="187"/>
                      <a:pt x="56" y="243"/>
                      <a:pt x="122" y="243"/>
                    </a:cubicBezTo>
                    <a:cubicBezTo>
                      <a:pt x="187" y="243"/>
                      <a:pt x="243" y="187"/>
                      <a:pt x="243" y="122"/>
                    </a:cubicBezTo>
                    <a:cubicBezTo>
                      <a:pt x="243" y="56"/>
                      <a:pt x="187" y="0"/>
                      <a:pt x="122" y="0"/>
                    </a:cubicBezTo>
                    <a:cubicBezTo>
                      <a:pt x="56" y="0"/>
                      <a:pt x="0" y="56"/>
                      <a:pt x="0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037;p33">
                <a:extLst>
                  <a:ext uri="{FF2B5EF4-FFF2-40B4-BE49-F238E27FC236}">
                    <a16:creationId xmlns:a16="http://schemas.microsoft.com/office/drawing/2014/main" id="{C515F489-8EDD-B9CF-E57B-65CBDE4E0DD0}"/>
                  </a:ext>
                </a:extLst>
              </p:cNvPr>
              <p:cNvSpPr/>
              <p:nvPr/>
            </p:nvSpPr>
            <p:spPr>
              <a:xfrm>
                <a:off x="8215779" y="2588944"/>
                <a:ext cx="105410" cy="110411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43" extrusionOk="0">
                    <a:moveTo>
                      <a:pt x="0" y="122"/>
                    </a:moveTo>
                    <a:lnTo>
                      <a:pt x="0" y="122"/>
                    </a:lnTo>
                    <a:cubicBezTo>
                      <a:pt x="0" y="187"/>
                      <a:pt x="55" y="243"/>
                      <a:pt x="121" y="243"/>
                    </a:cubicBezTo>
                    <a:cubicBezTo>
                      <a:pt x="186" y="243"/>
                      <a:pt x="232" y="187"/>
                      <a:pt x="232" y="122"/>
                    </a:cubicBezTo>
                    <a:cubicBezTo>
                      <a:pt x="232" y="56"/>
                      <a:pt x="186" y="0"/>
                      <a:pt x="121" y="0"/>
                    </a:cubicBezTo>
                    <a:cubicBezTo>
                      <a:pt x="55" y="0"/>
                      <a:pt x="0" y="56"/>
                      <a:pt x="0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1038;p33">
                <a:extLst>
                  <a:ext uri="{FF2B5EF4-FFF2-40B4-BE49-F238E27FC236}">
                    <a16:creationId xmlns:a16="http://schemas.microsoft.com/office/drawing/2014/main" id="{3B1C8D93-F7F0-B63A-EE41-EFFADCCD62D5}"/>
                  </a:ext>
                </a:extLst>
              </p:cNvPr>
              <p:cNvSpPr/>
              <p:nvPr/>
            </p:nvSpPr>
            <p:spPr>
              <a:xfrm>
                <a:off x="8045851" y="2588944"/>
                <a:ext cx="105864" cy="11041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43" extrusionOk="0">
                    <a:moveTo>
                      <a:pt x="0" y="122"/>
                    </a:moveTo>
                    <a:lnTo>
                      <a:pt x="0" y="122"/>
                    </a:lnTo>
                    <a:cubicBezTo>
                      <a:pt x="0" y="187"/>
                      <a:pt x="56" y="243"/>
                      <a:pt x="121" y="243"/>
                    </a:cubicBezTo>
                    <a:cubicBezTo>
                      <a:pt x="187" y="243"/>
                      <a:pt x="233" y="187"/>
                      <a:pt x="233" y="122"/>
                    </a:cubicBezTo>
                    <a:cubicBezTo>
                      <a:pt x="233" y="56"/>
                      <a:pt x="187" y="0"/>
                      <a:pt x="121" y="0"/>
                    </a:cubicBezTo>
                    <a:cubicBezTo>
                      <a:pt x="56" y="0"/>
                      <a:pt x="0" y="56"/>
                      <a:pt x="0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039;p33">
              <a:extLst>
                <a:ext uri="{FF2B5EF4-FFF2-40B4-BE49-F238E27FC236}">
                  <a16:creationId xmlns:a16="http://schemas.microsoft.com/office/drawing/2014/main" id="{0CA0D458-83AF-FBBB-F3A3-3A3C90C39515}"/>
                </a:ext>
              </a:extLst>
            </p:cNvPr>
            <p:cNvGrpSpPr/>
            <p:nvPr/>
          </p:nvGrpSpPr>
          <p:grpSpPr>
            <a:xfrm>
              <a:off x="7186125" y="2511450"/>
              <a:ext cx="924450" cy="93600"/>
              <a:chOff x="7186125" y="2511450"/>
              <a:chExt cx="924450" cy="93600"/>
            </a:xfrm>
          </p:grpSpPr>
          <p:cxnSp>
            <p:nvCxnSpPr>
              <p:cNvPr id="16" name="Google Shape;1040;p33">
                <a:extLst>
                  <a:ext uri="{FF2B5EF4-FFF2-40B4-BE49-F238E27FC236}">
                    <a16:creationId xmlns:a16="http://schemas.microsoft.com/office/drawing/2014/main" id="{CCEC9092-864F-E910-0800-6459F249C934}"/>
                  </a:ext>
                </a:extLst>
              </p:cNvPr>
              <p:cNvCxnSpPr/>
              <p:nvPr/>
            </p:nvCxnSpPr>
            <p:spPr>
              <a:xfrm>
                <a:off x="7240450" y="2558250"/>
                <a:ext cx="81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" name="Google Shape;1041;p33">
                <a:extLst>
                  <a:ext uri="{FF2B5EF4-FFF2-40B4-BE49-F238E27FC236}">
                    <a16:creationId xmlns:a16="http://schemas.microsoft.com/office/drawing/2014/main" id="{539DB9E7-C744-E52D-83C1-EC96729B4AEC}"/>
                  </a:ext>
                </a:extLst>
              </p:cNvPr>
              <p:cNvSpPr/>
              <p:nvPr/>
            </p:nvSpPr>
            <p:spPr>
              <a:xfrm>
                <a:off x="7186125" y="2523300"/>
                <a:ext cx="69900" cy="69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" name="Google Shape;1042;p33">
                <a:extLst>
                  <a:ext uri="{FF2B5EF4-FFF2-40B4-BE49-F238E27FC236}">
                    <a16:creationId xmlns:a16="http://schemas.microsoft.com/office/drawing/2014/main" id="{A17B2977-EF24-8496-7075-725486152122}"/>
                  </a:ext>
                </a:extLst>
              </p:cNvPr>
              <p:cNvSpPr/>
              <p:nvPr/>
            </p:nvSpPr>
            <p:spPr>
              <a:xfrm>
                <a:off x="8016975" y="2511450"/>
                <a:ext cx="93600" cy="9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37" name="Google Shape;1351;p43">
            <a:extLst>
              <a:ext uri="{FF2B5EF4-FFF2-40B4-BE49-F238E27FC236}">
                <a16:creationId xmlns:a16="http://schemas.microsoft.com/office/drawing/2014/main" id="{E375E9C3-B8C1-AA90-5FF8-0E495C15E921}"/>
              </a:ext>
            </a:extLst>
          </p:cNvPr>
          <p:cNvSpPr txBox="1">
            <a:spLocks/>
          </p:cNvSpPr>
          <p:nvPr/>
        </p:nvSpPr>
        <p:spPr>
          <a:xfrm>
            <a:off x="726500" y="577555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GB"/>
              <a:t>Logisim &amp; CdM8</a:t>
            </a:r>
            <a:endParaRPr lang="en-GB" dirty="0"/>
          </a:p>
        </p:txBody>
      </p:sp>
      <p:sp>
        <p:nvSpPr>
          <p:cNvPr id="38" name="Google Shape;1354;p43">
            <a:extLst>
              <a:ext uri="{FF2B5EF4-FFF2-40B4-BE49-F238E27FC236}">
                <a16:creationId xmlns:a16="http://schemas.microsoft.com/office/drawing/2014/main" id="{D86A9C75-21AA-7EBD-9108-1A74FB9DC338}"/>
              </a:ext>
            </a:extLst>
          </p:cNvPr>
          <p:cNvSpPr txBox="1"/>
          <p:nvPr/>
        </p:nvSpPr>
        <p:spPr>
          <a:xfrm>
            <a:off x="726500" y="7113837"/>
            <a:ext cx="20526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Display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System of generation cells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Changing rules</a:t>
            </a:r>
          </a:p>
        </p:txBody>
      </p:sp>
      <p:sp>
        <p:nvSpPr>
          <p:cNvPr id="39" name="Google Shape;1356;p43">
            <a:extLst>
              <a:ext uri="{FF2B5EF4-FFF2-40B4-BE49-F238E27FC236}">
                <a16:creationId xmlns:a16="http://schemas.microsoft.com/office/drawing/2014/main" id="{95033902-B75E-593F-1EB3-DC6B6724B7B6}"/>
              </a:ext>
            </a:extLst>
          </p:cNvPr>
          <p:cNvSpPr txBox="1"/>
          <p:nvPr/>
        </p:nvSpPr>
        <p:spPr>
          <a:xfrm>
            <a:off x="726500" y="8283457"/>
            <a:ext cx="2349203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Game Management – Keyboard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" name="Google Shape;1359;p43">
            <a:extLst>
              <a:ext uri="{FF2B5EF4-FFF2-40B4-BE49-F238E27FC236}">
                <a16:creationId xmlns:a16="http://schemas.microsoft.com/office/drawing/2014/main" id="{750EDDB4-18D1-609F-A231-B4582F9FDBE2}"/>
              </a:ext>
            </a:extLst>
          </p:cNvPr>
          <p:cNvSpPr/>
          <p:nvPr/>
        </p:nvSpPr>
        <p:spPr>
          <a:xfrm>
            <a:off x="1939074" y="6842071"/>
            <a:ext cx="235200" cy="235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" name="Google Shape;1360;p43">
            <a:extLst>
              <a:ext uri="{FF2B5EF4-FFF2-40B4-BE49-F238E27FC236}">
                <a16:creationId xmlns:a16="http://schemas.microsoft.com/office/drawing/2014/main" id="{F26375C0-FC1A-A85B-E985-F85F1583C618}"/>
              </a:ext>
            </a:extLst>
          </p:cNvPr>
          <p:cNvSpPr/>
          <p:nvPr/>
        </p:nvSpPr>
        <p:spPr>
          <a:xfrm>
            <a:off x="1703874" y="8048257"/>
            <a:ext cx="235200" cy="2352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3BE9CFE-29A6-896E-9FAD-06D1A737E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433" y="6061906"/>
            <a:ext cx="5313067" cy="32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Google Shape;1359;p43">
            <a:extLst>
              <a:ext uri="{FF2B5EF4-FFF2-40B4-BE49-F238E27FC236}">
                <a16:creationId xmlns:a16="http://schemas.microsoft.com/office/drawing/2014/main" id="{992C707C-BCB9-4B05-2ED7-55370C9D63E9}"/>
              </a:ext>
            </a:extLst>
          </p:cNvPr>
          <p:cNvSpPr/>
          <p:nvPr/>
        </p:nvSpPr>
        <p:spPr>
          <a:xfrm>
            <a:off x="1703874" y="8048257"/>
            <a:ext cx="235200" cy="235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4" name="Google Shape;1360;p43">
            <a:extLst>
              <a:ext uri="{FF2B5EF4-FFF2-40B4-BE49-F238E27FC236}">
                <a16:creationId xmlns:a16="http://schemas.microsoft.com/office/drawing/2014/main" id="{48A38A3A-ED45-B27F-4539-36905E354940}"/>
              </a:ext>
            </a:extLst>
          </p:cNvPr>
          <p:cNvSpPr/>
          <p:nvPr/>
        </p:nvSpPr>
        <p:spPr>
          <a:xfrm>
            <a:off x="1939074" y="6842071"/>
            <a:ext cx="235200" cy="2352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Logisim &amp; CdM8</a:t>
            </a:r>
            <a:endParaRPr dirty="0"/>
          </a:p>
        </p:txBody>
      </p:sp>
      <p:sp>
        <p:nvSpPr>
          <p:cNvPr id="1353" name="Google Shape;1353;p43"/>
          <p:cNvSpPr txBox="1"/>
          <p:nvPr/>
        </p:nvSpPr>
        <p:spPr>
          <a:xfrm>
            <a:off x="-202351" y="1485446"/>
            <a:ext cx="20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Logisim</a:t>
            </a:r>
            <a:endParaRPr sz="2000" b="1" dirty="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354" name="Google Shape;1354;p43"/>
          <p:cNvSpPr txBox="1"/>
          <p:nvPr/>
        </p:nvSpPr>
        <p:spPr>
          <a:xfrm>
            <a:off x="720000" y="1877781"/>
            <a:ext cx="20526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Display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System of generation cells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Changing rules</a:t>
            </a:r>
          </a:p>
        </p:txBody>
      </p:sp>
      <p:sp>
        <p:nvSpPr>
          <p:cNvPr id="1355" name="Google Shape;1355;p43"/>
          <p:cNvSpPr txBox="1"/>
          <p:nvPr/>
        </p:nvSpPr>
        <p:spPr>
          <a:xfrm>
            <a:off x="-437551" y="2701201"/>
            <a:ext cx="20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Cdm8</a:t>
            </a:r>
            <a:endParaRPr sz="2000" b="1" dirty="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356" name="Google Shape;1356;p43"/>
          <p:cNvSpPr txBox="1"/>
          <p:nvPr/>
        </p:nvSpPr>
        <p:spPr>
          <a:xfrm>
            <a:off x="720000" y="3047401"/>
            <a:ext cx="2349203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Game Management – Keyboard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59" name="Google Shape;1359;p43"/>
          <p:cNvSpPr/>
          <p:nvPr/>
        </p:nvSpPr>
        <p:spPr>
          <a:xfrm>
            <a:off x="1932574" y="1606015"/>
            <a:ext cx="235200" cy="235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60" name="Google Shape;1360;p43"/>
          <p:cNvSpPr/>
          <p:nvPr/>
        </p:nvSpPr>
        <p:spPr>
          <a:xfrm>
            <a:off x="1697374" y="2812201"/>
            <a:ext cx="235200" cy="2352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1DFA609-CC3C-70F7-AF3F-4224913D2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933" y="825850"/>
            <a:ext cx="5313067" cy="32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359;p43">
            <a:extLst>
              <a:ext uri="{FF2B5EF4-FFF2-40B4-BE49-F238E27FC236}">
                <a16:creationId xmlns:a16="http://schemas.microsoft.com/office/drawing/2014/main" id="{7E952A25-7A72-3662-A819-768362546C5C}"/>
              </a:ext>
            </a:extLst>
          </p:cNvPr>
          <p:cNvSpPr/>
          <p:nvPr/>
        </p:nvSpPr>
        <p:spPr>
          <a:xfrm>
            <a:off x="1697374" y="2812201"/>
            <a:ext cx="235200" cy="235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" name="Google Shape;1360;p43">
            <a:extLst>
              <a:ext uri="{FF2B5EF4-FFF2-40B4-BE49-F238E27FC236}">
                <a16:creationId xmlns:a16="http://schemas.microsoft.com/office/drawing/2014/main" id="{AAE98CC7-7294-AC44-62C1-CA74E064CE1D}"/>
              </a:ext>
            </a:extLst>
          </p:cNvPr>
          <p:cNvSpPr/>
          <p:nvPr/>
        </p:nvSpPr>
        <p:spPr>
          <a:xfrm>
            <a:off x="1932574" y="1606015"/>
            <a:ext cx="235200" cy="2352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" name="Google Shape;922;p31">
            <a:extLst>
              <a:ext uri="{FF2B5EF4-FFF2-40B4-BE49-F238E27FC236}">
                <a16:creationId xmlns:a16="http://schemas.microsoft.com/office/drawing/2014/main" id="{B9134209-20EF-C7DB-1F36-DB38EAE0C364}"/>
              </a:ext>
            </a:extLst>
          </p:cNvPr>
          <p:cNvSpPr txBox="1">
            <a:spLocks/>
          </p:cNvSpPr>
          <p:nvPr/>
        </p:nvSpPr>
        <p:spPr>
          <a:xfrm>
            <a:off x="3995700" y="-4742515"/>
            <a:ext cx="4428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GB"/>
              <a:t>Rules</a:t>
            </a:r>
            <a:endParaRPr lang="en-GB" dirty="0"/>
          </a:p>
        </p:txBody>
      </p:sp>
      <p:sp>
        <p:nvSpPr>
          <p:cNvPr id="4" name="Google Shape;923;p31">
            <a:extLst>
              <a:ext uri="{FF2B5EF4-FFF2-40B4-BE49-F238E27FC236}">
                <a16:creationId xmlns:a16="http://schemas.microsoft.com/office/drawing/2014/main" id="{D52B981A-E40A-D2BE-5253-B35EF940F6DB}"/>
              </a:ext>
            </a:extLst>
          </p:cNvPr>
          <p:cNvSpPr txBox="1">
            <a:spLocks/>
          </p:cNvSpPr>
          <p:nvPr/>
        </p:nvSpPr>
        <p:spPr>
          <a:xfrm>
            <a:off x="3995419" y="-4166516"/>
            <a:ext cx="4428300" cy="2501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+mj-lt"/>
              <a:buAutoNum type="arabicPeriod"/>
            </a:pPr>
            <a:r>
              <a:rPr lang="en-GB" sz="1600">
                <a:latin typeface="+mj-lt"/>
              </a:rPr>
              <a:t>Neighbours are nearby cells (like a king in chess).</a:t>
            </a:r>
          </a:p>
          <a:p>
            <a:pPr>
              <a:buFont typeface="+mj-lt"/>
              <a:buAutoNum type="arabicPeriod"/>
            </a:pPr>
            <a:endParaRPr lang="en-GB" sz="1600"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GB" sz="1600">
                <a:latin typeface="+mj-lt"/>
              </a:rPr>
              <a:t>3 neighbours — cell can be born.</a:t>
            </a:r>
          </a:p>
          <a:p>
            <a:pPr>
              <a:buFont typeface="+mj-lt"/>
              <a:buAutoNum type="arabicPeriod"/>
            </a:pPr>
            <a:endParaRPr lang="en-GB" sz="1600"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GB" sz="1600">
                <a:latin typeface="+mj-lt"/>
              </a:rPr>
              <a:t>2 or 3 neighbours — cell continues to live.</a:t>
            </a:r>
          </a:p>
          <a:p>
            <a:pPr>
              <a:buFont typeface="+mj-lt"/>
              <a:buAutoNum type="arabicPeriod"/>
            </a:pPr>
            <a:endParaRPr lang="en-GB" sz="1600"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GB" sz="1600">
                <a:latin typeface="+mj-lt"/>
              </a:rPr>
              <a:t>Otherwise, the cell dies.</a:t>
            </a:r>
            <a:endParaRPr lang="en-GB" sz="1600" dirty="0">
              <a:latin typeface="+mj-lt"/>
            </a:endParaRPr>
          </a:p>
        </p:txBody>
      </p:sp>
      <p:grpSp>
        <p:nvGrpSpPr>
          <p:cNvPr id="7" name="Google Shape;925;p31">
            <a:extLst>
              <a:ext uri="{FF2B5EF4-FFF2-40B4-BE49-F238E27FC236}">
                <a16:creationId xmlns:a16="http://schemas.microsoft.com/office/drawing/2014/main" id="{D25AD14C-4206-ABBF-3B15-B7005E22AFD2}"/>
              </a:ext>
            </a:extLst>
          </p:cNvPr>
          <p:cNvGrpSpPr/>
          <p:nvPr/>
        </p:nvGrpSpPr>
        <p:grpSpPr>
          <a:xfrm>
            <a:off x="2882106" y="-1511144"/>
            <a:ext cx="1295222" cy="885862"/>
            <a:chOff x="2889015" y="4033583"/>
            <a:chExt cx="1668240" cy="1140840"/>
          </a:xfrm>
        </p:grpSpPr>
        <p:sp>
          <p:nvSpPr>
            <p:cNvPr id="8" name="Google Shape;926;p31">
              <a:extLst>
                <a:ext uri="{FF2B5EF4-FFF2-40B4-BE49-F238E27FC236}">
                  <a16:creationId xmlns:a16="http://schemas.microsoft.com/office/drawing/2014/main" id="{DC63D8AF-0A0F-F606-205A-E7AD45F8BD2B}"/>
                </a:ext>
              </a:extLst>
            </p:cNvPr>
            <p:cNvSpPr/>
            <p:nvPr/>
          </p:nvSpPr>
          <p:spPr>
            <a:xfrm>
              <a:off x="2889015" y="4033583"/>
              <a:ext cx="1668240" cy="1140840"/>
            </a:xfrm>
            <a:custGeom>
              <a:avLst/>
              <a:gdLst/>
              <a:ahLst/>
              <a:cxnLst/>
              <a:rect l="l" t="t" r="r" b="b"/>
              <a:pathLst>
                <a:path w="4634" h="3169" extrusionOk="0">
                  <a:moveTo>
                    <a:pt x="4457" y="3169"/>
                  </a:moveTo>
                  <a:lnTo>
                    <a:pt x="4457" y="3169"/>
                  </a:lnTo>
                  <a:cubicBezTo>
                    <a:pt x="167" y="3169"/>
                    <a:pt x="167" y="3169"/>
                    <a:pt x="167" y="3169"/>
                  </a:cubicBezTo>
                  <a:cubicBezTo>
                    <a:pt x="74" y="3169"/>
                    <a:pt x="0" y="3095"/>
                    <a:pt x="0" y="299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74"/>
                    <a:pt x="74" y="0"/>
                    <a:pt x="167" y="0"/>
                  </a:cubicBezTo>
                  <a:cubicBezTo>
                    <a:pt x="4457" y="0"/>
                    <a:pt x="4457" y="0"/>
                    <a:pt x="4457" y="0"/>
                  </a:cubicBezTo>
                  <a:cubicBezTo>
                    <a:pt x="4550" y="0"/>
                    <a:pt x="4634" y="74"/>
                    <a:pt x="4634" y="167"/>
                  </a:cubicBezTo>
                  <a:cubicBezTo>
                    <a:pt x="4634" y="2992"/>
                    <a:pt x="4634" y="2992"/>
                    <a:pt x="4634" y="2992"/>
                  </a:cubicBezTo>
                  <a:cubicBezTo>
                    <a:pt x="4634" y="3095"/>
                    <a:pt x="4550" y="3169"/>
                    <a:pt x="4457" y="3169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" name="Google Shape;927;p31">
              <a:extLst>
                <a:ext uri="{FF2B5EF4-FFF2-40B4-BE49-F238E27FC236}">
                  <a16:creationId xmlns:a16="http://schemas.microsoft.com/office/drawing/2014/main" id="{44D2B040-2F24-1BDC-EFFF-704A5B9E67E7}"/>
                </a:ext>
              </a:extLst>
            </p:cNvPr>
            <p:cNvGrpSpPr/>
            <p:nvPr/>
          </p:nvGrpSpPr>
          <p:grpSpPr>
            <a:xfrm>
              <a:off x="2942655" y="4073543"/>
              <a:ext cx="1566445" cy="1047600"/>
              <a:chOff x="2942655" y="4073543"/>
              <a:chExt cx="1566445" cy="1047600"/>
            </a:xfrm>
          </p:grpSpPr>
          <p:sp>
            <p:nvSpPr>
              <p:cNvPr id="10" name="Google Shape;928;p31">
                <a:extLst>
                  <a:ext uri="{FF2B5EF4-FFF2-40B4-BE49-F238E27FC236}">
                    <a16:creationId xmlns:a16="http://schemas.microsoft.com/office/drawing/2014/main" id="{A067E167-F371-4D90-4962-FB518BEE6D26}"/>
                  </a:ext>
                </a:extLst>
              </p:cNvPr>
              <p:cNvSpPr/>
              <p:nvPr/>
            </p:nvSpPr>
            <p:spPr>
              <a:xfrm>
                <a:off x="2942655" y="4167502"/>
                <a:ext cx="1560960" cy="953640"/>
              </a:xfrm>
              <a:custGeom>
                <a:avLst/>
                <a:gdLst/>
                <a:ahLst/>
                <a:cxnLst/>
                <a:rect l="l" t="t" r="r" b="b"/>
                <a:pathLst>
                  <a:path w="4336" h="2649" extrusionOk="0">
                    <a:moveTo>
                      <a:pt x="0" y="2620"/>
                    </a:moveTo>
                    <a:lnTo>
                      <a:pt x="0" y="2620"/>
                    </a:lnTo>
                    <a:cubicBezTo>
                      <a:pt x="0" y="19"/>
                      <a:pt x="0" y="19"/>
                      <a:pt x="0" y="19"/>
                    </a:cubicBezTo>
                    <a:cubicBezTo>
                      <a:pt x="0" y="10"/>
                      <a:pt x="9" y="0"/>
                      <a:pt x="18" y="0"/>
                    </a:cubicBezTo>
                    <a:cubicBezTo>
                      <a:pt x="4308" y="0"/>
                      <a:pt x="4308" y="0"/>
                      <a:pt x="4308" y="0"/>
                    </a:cubicBezTo>
                    <a:cubicBezTo>
                      <a:pt x="4317" y="0"/>
                      <a:pt x="4336" y="10"/>
                      <a:pt x="4336" y="19"/>
                    </a:cubicBezTo>
                    <a:cubicBezTo>
                      <a:pt x="4336" y="2620"/>
                      <a:pt x="4336" y="2620"/>
                      <a:pt x="4336" y="2620"/>
                    </a:cubicBezTo>
                    <a:cubicBezTo>
                      <a:pt x="4336" y="2639"/>
                      <a:pt x="4317" y="2649"/>
                      <a:pt x="4308" y="2649"/>
                    </a:cubicBezTo>
                    <a:cubicBezTo>
                      <a:pt x="18" y="2649"/>
                      <a:pt x="18" y="2649"/>
                      <a:pt x="18" y="2649"/>
                    </a:cubicBezTo>
                    <a:cubicBezTo>
                      <a:pt x="9" y="2649"/>
                      <a:pt x="0" y="2639"/>
                      <a:pt x="0" y="262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929;p31">
                <a:extLst>
                  <a:ext uri="{FF2B5EF4-FFF2-40B4-BE49-F238E27FC236}">
                    <a16:creationId xmlns:a16="http://schemas.microsoft.com/office/drawing/2014/main" id="{0D9F8DAA-59BE-B6FD-7B47-053F849C094E}"/>
                  </a:ext>
                </a:extLst>
              </p:cNvPr>
              <p:cNvSpPr/>
              <p:nvPr/>
            </p:nvSpPr>
            <p:spPr>
              <a:xfrm>
                <a:off x="4224975" y="4073543"/>
                <a:ext cx="5724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59" y="75"/>
                    </a:moveTo>
                    <a:lnTo>
                      <a:pt x="159" y="75"/>
                    </a:lnTo>
                    <a:cubicBezTo>
                      <a:pt x="159" y="121"/>
                      <a:pt x="121" y="159"/>
                      <a:pt x="84" y="159"/>
                    </a:cubicBezTo>
                    <a:cubicBezTo>
                      <a:pt x="37" y="159"/>
                      <a:pt x="0" y="121"/>
                      <a:pt x="0" y="75"/>
                    </a:cubicBezTo>
                    <a:cubicBezTo>
                      <a:pt x="0" y="28"/>
                      <a:pt x="37" y="0"/>
                      <a:pt x="84" y="0"/>
                    </a:cubicBezTo>
                    <a:cubicBezTo>
                      <a:pt x="121" y="0"/>
                      <a:pt x="159" y="28"/>
                      <a:pt x="159" y="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930;p31">
                <a:extLst>
                  <a:ext uri="{FF2B5EF4-FFF2-40B4-BE49-F238E27FC236}">
                    <a16:creationId xmlns:a16="http://schemas.microsoft.com/office/drawing/2014/main" id="{38C30BFE-26B1-7057-DBF6-97295D8B3446}"/>
                  </a:ext>
                </a:extLst>
              </p:cNvPr>
              <p:cNvSpPr/>
              <p:nvPr/>
            </p:nvSpPr>
            <p:spPr>
              <a:xfrm>
                <a:off x="4338778" y="4073543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75"/>
                    </a:moveTo>
                    <a:lnTo>
                      <a:pt x="158" y="75"/>
                    </a:lnTo>
                    <a:cubicBezTo>
                      <a:pt x="158" y="121"/>
                      <a:pt x="121" y="159"/>
                      <a:pt x="84" y="159"/>
                    </a:cubicBezTo>
                    <a:cubicBezTo>
                      <a:pt x="37" y="159"/>
                      <a:pt x="0" y="121"/>
                      <a:pt x="0" y="75"/>
                    </a:cubicBezTo>
                    <a:cubicBezTo>
                      <a:pt x="0" y="28"/>
                      <a:pt x="37" y="0"/>
                      <a:pt x="84" y="0"/>
                    </a:cubicBezTo>
                    <a:cubicBezTo>
                      <a:pt x="121" y="0"/>
                      <a:pt x="158" y="28"/>
                      <a:pt x="158" y="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931;p31">
                <a:extLst>
                  <a:ext uri="{FF2B5EF4-FFF2-40B4-BE49-F238E27FC236}">
                    <a16:creationId xmlns:a16="http://schemas.microsoft.com/office/drawing/2014/main" id="{073E4375-6905-DD9F-9F46-75BDA9911424}"/>
                  </a:ext>
                </a:extLst>
              </p:cNvPr>
              <p:cNvSpPr/>
              <p:nvPr/>
            </p:nvSpPr>
            <p:spPr>
              <a:xfrm>
                <a:off x="3239658" y="4419143"/>
                <a:ext cx="614520" cy="61452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707" extrusionOk="0">
                    <a:moveTo>
                      <a:pt x="1707" y="1036"/>
                    </a:moveTo>
                    <a:lnTo>
                      <a:pt x="1707" y="1036"/>
                    </a:lnTo>
                    <a:cubicBezTo>
                      <a:pt x="1707" y="671"/>
                      <a:pt x="1707" y="671"/>
                      <a:pt x="1707" y="671"/>
                    </a:cubicBezTo>
                    <a:cubicBezTo>
                      <a:pt x="1493" y="671"/>
                      <a:pt x="1493" y="671"/>
                      <a:pt x="1493" y="671"/>
                    </a:cubicBezTo>
                    <a:cubicBezTo>
                      <a:pt x="1484" y="625"/>
                      <a:pt x="1465" y="569"/>
                      <a:pt x="1437" y="532"/>
                    </a:cubicBezTo>
                    <a:cubicBezTo>
                      <a:pt x="1586" y="383"/>
                      <a:pt x="1586" y="383"/>
                      <a:pt x="1586" y="383"/>
                    </a:cubicBezTo>
                    <a:cubicBezTo>
                      <a:pt x="1325" y="122"/>
                      <a:pt x="1325" y="122"/>
                      <a:pt x="1325" y="122"/>
                    </a:cubicBezTo>
                    <a:cubicBezTo>
                      <a:pt x="1176" y="271"/>
                      <a:pt x="1176" y="271"/>
                      <a:pt x="1176" y="271"/>
                    </a:cubicBezTo>
                    <a:cubicBezTo>
                      <a:pt x="1129" y="243"/>
                      <a:pt x="1083" y="224"/>
                      <a:pt x="1036" y="215"/>
                    </a:cubicBezTo>
                    <a:cubicBezTo>
                      <a:pt x="1036" y="0"/>
                      <a:pt x="1036" y="0"/>
                      <a:pt x="1036" y="0"/>
                    </a:cubicBezTo>
                    <a:cubicBezTo>
                      <a:pt x="672" y="0"/>
                      <a:pt x="672" y="0"/>
                      <a:pt x="672" y="0"/>
                    </a:cubicBezTo>
                    <a:cubicBezTo>
                      <a:pt x="672" y="215"/>
                      <a:pt x="672" y="215"/>
                      <a:pt x="672" y="215"/>
                    </a:cubicBezTo>
                    <a:cubicBezTo>
                      <a:pt x="616" y="224"/>
                      <a:pt x="570" y="243"/>
                      <a:pt x="523" y="271"/>
                    </a:cubicBezTo>
                    <a:cubicBezTo>
                      <a:pt x="374" y="122"/>
                      <a:pt x="374" y="122"/>
                      <a:pt x="374" y="122"/>
                    </a:cubicBezTo>
                    <a:cubicBezTo>
                      <a:pt x="122" y="383"/>
                      <a:pt x="122" y="383"/>
                      <a:pt x="122" y="383"/>
                    </a:cubicBezTo>
                    <a:cubicBezTo>
                      <a:pt x="262" y="532"/>
                      <a:pt x="262" y="532"/>
                      <a:pt x="262" y="532"/>
                    </a:cubicBezTo>
                    <a:cubicBezTo>
                      <a:pt x="243" y="569"/>
                      <a:pt x="224" y="625"/>
                      <a:pt x="206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1036"/>
                      <a:pt x="0" y="1036"/>
                      <a:pt x="0" y="1036"/>
                    </a:cubicBezTo>
                    <a:cubicBezTo>
                      <a:pt x="206" y="1036"/>
                      <a:pt x="206" y="1036"/>
                      <a:pt x="206" y="1036"/>
                    </a:cubicBezTo>
                    <a:cubicBezTo>
                      <a:pt x="224" y="1091"/>
                      <a:pt x="243" y="1138"/>
                      <a:pt x="262" y="1184"/>
                    </a:cubicBezTo>
                    <a:cubicBezTo>
                      <a:pt x="122" y="1334"/>
                      <a:pt x="122" y="1334"/>
                      <a:pt x="122" y="1334"/>
                    </a:cubicBezTo>
                    <a:cubicBezTo>
                      <a:pt x="374" y="1585"/>
                      <a:pt x="374" y="1585"/>
                      <a:pt x="374" y="1585"/>
                    </a:cubicBezTo>
                    <a:cubicBezTo>
                      <a:pt x="523" y="1437"/>
                      <a:pt x="523" y="1437"/>
                      <a:pt x="523" y="1437"/>
                    </a:cubicBezTo>
                    <a:cubicBezTo>
                      <a:pt x="570" y="1464"/>
                      <a:pt x="616" y="1483"/>
                      <a:pt x="672" y="1502"/>
                    </a:cubicBezTo>
                    <a:cubicBezTo>
                      <a:pt x="672" y="1707"/>
                      <a:pt x="672" y="1707"/>
                      <a:pt x="672" y="1707"/>
                    </a:cubicBezTo>
                    <a:cubicBezTo>
                      <a:pt x="1036" y="1707"/>
                      <a:pt x="1036" y="1707"/>
                      <a:pt x="1036" y="1707"/>
                    </a:cubicBezTo>
                    <a:cubicBezTo>
                      <a:pt x="1036" y="1502"/>
                      <a:pt x="1036" y="1502"/>
                      <a:pt x="1036" y="1502"/>
                    </a:cubicBezTo>
                    <a:cubicBezTo>
                      <a:pt x="1083" y="1483"/>
                      <a:pt x="1129" y="1464"/>
                      <a:pt x="1176" y="1437"/>
                    </a:cubicBezTo>
                    <a:cubicBezTo>
                      <a:pt x="1325" y="1585"/>
                      <a:pt x="1325" y="1585"/>
                      <a:pt x="1325" y="1585"/>
                    </a:cubicBezTo>
                    <a:cubicBezTo>
                      <a:pt x="1586" y="1334"/>
                      <a:pt x="1586" y="1334"/>
                      <a:pt x="1586" y="1334"/>
                    </a:cubicBezTo>
                    <a:cubicBezTo>
                      <a:pt x="1437" y="1184"/>
                      <a:pt x="1437" y="1184"/>
                      <a:pt x="1437" y="1184"/>
                    </a:cubicBezTo>
                    <a:cubicBezTo>
                      <a:pt x="1465" y="1138"/>
                      <a:pt x="1484" y="1091"/>
                      <a:pt x="1493" y="1036"/>
                    </a:cubicBezTo>
                    <a:lnTo>
                      <a:pt x="1707" y="1036"/>
                    </a:lnTo>
                    <a:moveTo>
                      <a:pt x="849" y="1157"/>
                    </a:moveTo>
                    <a:lnTo>
                      <a:pt x="849" y="1157"/>
                    </a:lnTo>
                    <a:cubicBezTo>
                      <a:pt x="682" y="1157"/>
                      <a:pt x="551" y="1026"/>
                      <a:pt x="551" y="858"/>
                    </a:cubicBezTo>
                    <a:cubicBezTo>
                      <a:pt x="551" y="690"/>
                      <a:pt x="682" y="551"/>
                      <a:pt x="849" y="551"/>
                    </a:cubicBezTo>
                    <a:cubicBezTo>
                      <a:pt x="1017" y="551"/>
                      <a:pt x="1157" y="690"/>
                      <a:pt x="1157" y="858"/>
                    </a:cubicBezTo>
                    <a:cubicBezTo>
                      <a:pt x="1157" y="1026"/>
                      <a:pt x="1017" y="1157"/>
                      <a:pt x="849" y="11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932;p31">
                <a:extLst>
                  <a:ext uri="{FF2B5EF4-FFF2-40B4-BE49-F238E27FC236}">
                    <a16:creationId xmlns:a16="http://schemas.microsoft.com/office/drawing/2014/main" id="{A0FD7D1A-6B66-5058-3AEA-5F0E9BCCA81B}"/>
                  </a:ext>
                </a:extLst>
              </p:cNvPr>
              <p:cNvSpPr/>
              <p:nvPr/>
            </p:nvSpPr>
            <p:spPr>
              <a:xfrm>
                <a:off x="3827177" y="4288463"/>
                <a:ext cx="379440" cy="37908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053" extrusionOk="0">
                    <a:moveTo>
                      <a:pt x="1054" y="634"/>
                    </a:moveTo>
                    <a:lnTo>
                      <a:pt x="1054" y="634"/>
                    </a:lnTo>
                    <a:cubicBezTo>
                      <a:pt x="1054" y="410"/>
                      <a:pt x="1054" y="410"/>
                      <a:pt x="1054" y="410"/>
                    </a:cubicBezTo>
                    <a:cubicBezTo>
                      <a:pt x="924" y="410"/>
                      <a:pt x="924" y="410"/>
                      <a:pt x="924" y="410"/>
                    </a:cubicBezTo>
                    <a:cubicBezTo>
                      <a:pt x="914" y="382"/>
                      <a:pt x="905" y="354"/>
                      <a:pt x="886" y="326"/>
                    </a:cubicBezTo>
                    <a:cubicBezTo>
                      <a:pt x="980" y="233"/>
                      <a:pt x="980" y="233"/>
                      <a:pt x="980" y="233"/>
                    </a:cubicBezTo>
                    <a:cubicBezTo>
                      <a:pt x="821" y="75"/>
                      <a:pt x="821" y="75"/>
                      <a:pt x="821" y="75"/>
                    </a:cubicBezTo>
                    <a:cubicBezTo>
                      <a:pt x="728" y="158"/>
                      <a:pt x="728" y="158"/>
                      <a:pt x="728" y="158"/>
                    </a:cubicBezTo>
                    <a:cubicBezTo>
                      <a:pt x="700" y="149"/>
                      <a:pt x="672" y="130"/>
                      <a:pt x="644" y="130"/>
                    </a:cubicBezTo>
                    <a:cubicBezTo>
                      <a:pt x="644" y="0"/>
                      <a:pt x="644" y="0"/>
                      <a:pt x="644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11" y="130"/>
                      <a:pt x="411" y="130"/>
                      <a:pt x="411" y="130"/>
                    </a:cubicBezTo>
                    <a:cubicBezTo>
                      <a:pt x="382" y="130"/>
                      <a:pt x="355" y="149"/>
                      <a:pt x="327" y="158"/>
                    </a:cubicBezTo>
                    <a:cubicBezTo>
                      <a:pt x="234" y="75"/>
                      <a:pt x="234" y="75"/>
                      <a:pt x="234" y="75"/>
                    </a:cubicBezTo>
                    <a:cubicBezTo>
                      <a:pt x="75" y="233"/>
                      <a:pt x="75" y="233"/>
                      <a:pt x="75" y="233"/>
                    </a:cubicBezTo>
                    <a:cubicBezTo>
                      <a:pt x="169" y="326"/>
                      <a:pt x="169" y="326"/>
                      <a:pt x="169" y="326"/>
                    </a:cubicBezTo>
                    <a:cubicBezTo>
                      <a:pt x="150" y="354"/>
                      <a:pt x="141" y="382"/>
                      <a:pt x="131" y="410"/>
                    </a:cubicBezTo>
                    <a:cubicBezTo>
                      <a:pt x="0" y="410"/>
                      <a:pt x="0" y="410"/>
                      <a:pt x="0" y="410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131" y="634"/>
                      <a:pt x="131" y="634"/>
                      <a:pt x="131" y="634"/>
                    </a:cubicBezTo>
                    <a:cubicBezTo>
                      <a:pt x="141" y="671"/>
                      <a:pt x="150" y="699"/>
                      <a:pt x="169" y="727"/>
                    </a:cubicBezTo>
                    <a:cubicBezTo>
                      <a:pt x="75" y="820"/>
                      <a:pt x="75" y="820"/>
                      <a:pt x="75" y="820"/>
                    </a:cubicBezTo>
                    <a:cubicBezTo>
                      <a:pt x="234" y="979"/>
                      <a:pt x="234" y="979"/>
                      <a:pt x="234" y="979"/>
                    </a:cubicBezTo>
                    <a:cubicBezTo>
                      <a:pt x="327" y="886"/>
                      <a:pt x="327" y="886"/>
                      <a:pt x="327" y="886"/>
                    </a:cubicBezTo>
                    <a:cubicBezTo>
                      <a:pt x="355" y="905"/>
                      <a:pt x="382" y="914"/>
                      <a:pt x="411" y="922"/>
                    </a:cubicBezTo>
                    <a:cubicBezTo>
                      <a:pt x="411" y="1053"/>
                      <a:pt x="411" y="1053"/>
                      <a:pt x="411" y="1053"/>
                    </a:cubicBezTo>
                    <a:cubicBezTo>
                      <a:pt x="644" y="1053"/>
                      <a:pt x="644" y="1053"/>
                      <a:pt x="644" y="1053"/>
                    </a:cubicBezTo>
                    <a:cubicBezTo>
                      <a:pt x="644" y="922"/>
                      <a:pt x="644" y="922"/>
                      <a:pt x="644" y="922"/>
                    </a:cubicBezTo>
                    <a:cubicBezTo>
                      <a:pt x="672" y="914"/>
                      <a:pt x="700" y="905"/>
                      <a:pt x="728" y="886"/>
                    </a:cubicBezTo>
                    <a:cubicBezTo>
                      <a:pt x="821" y="979"/>
                      <a:pt x="821" y="979"/>
                      <a:pt x="821" y="979"/>
                    </a:cubicBezTo>
                    <a:cubicBezTo>
                      <a:pt x="980" y="820"/>
                      <a:pt x="980" y="820"/>
                      <a:pt x="980" y="820"/>
                    </a:cubicBezTo>
                    <a:cubicBezTo>
                      <a:pt x="886" y="727"/>
                      <a:pt x="886" y="727"/>
                      <a:pt x="886" y="727"/>
                    </a:cubicBezTo>
                    <a:cubicBezTo>
                      <a:pt x="905" y="699"/>
                      <a:pt x="914" y="671"/>
                      <a:pt x="924" y="634"/>
                    </a:cubicBezTo>
                    <a:lnTo>
                      <a:pt x="1054" y="634"/>
                    </a:lnTo>
                    <a:moveTo>
                      <a:pt x="523" y="718"/>
                    </a:moveTo>
                    <a:lnTo>
                      <a:pt x="523" y="718"/>
                    </a:lnTo>
                    <a:cubicBezTo>
                      <a:pt x="420" y="718"/>
                      <a:pt x="336" y="634"/>
                      <a:pt x="336" y="522"/>
                    </a:cubicBezTo>
                    <a:cubicBezTo>
                      <a:pt x="336" y="419"/>
                      <a:pt x="420" y="335"/>
                      <a:pt x="523" y="335"/>
                    </a:cubicBezTo>
                    <a:cubicBezTo>
                      <a:pt x="635" y="335"/>
                      <a:pt x="718" y="419"/>
                      <a:pt x="718" y="522"/>
                    </a:cubicBezTo>
                    <a:cubicBezTo>
                      <a:pt x="718" y="634"/>
                      <a:pt x="635" y="718"/>
                      <a:pt x="523" y="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933;p31">
                <a:extLst>
                  <a:ext uri="{FF2B5EF4-FFF2-40B4-BE49-F238E27FC236}">
                    <a16:creationId xmlns:a16="http://schemas.microsoft.com/office/drawing/2014/main" id="{12BB551D-467E-AFC5-3492-F9FD2EE79AC3}"/>
                  </a:ext>
                </a:extLst>
              </p:cNvPr>
              <p:cNvSpPr/>
              <p:nvPr/>
            </p:nvSpPr>
            <p:spPr>
              <a:xfrm>
                <a:off x="4452220" y="4073543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75"/>
                    </a:moveTo>
                    <a:lnTo>
                      <a:pt x="158" y="75"/>
                    </a:lnTo>
                    <a:cubicBezTo>
                      <a:pt x="158" y="121"/>
                      <a:pt x="121" y="159"/>
                      <a:pt x="84" y="159"/>
                    </a:cubicBezTo>
                    <a:cubicBezTo>
                      <a:pt x="37" y="159"/>
                      <a:pt x="0" y="121"/>
                      <a:pt x="0" y="75"/>
                    </a:cubicBezTo>
                    <a:cubicBezTo>
                      <a:pt x="0" y="28"/>
                      <a:pt x="37" y="0"/>
                      <a:pt x="84" y="0"/>
                    </a:cubicBezTo>
                    <a:cubicBezTo>
                      <a:pt x="121" y="0"/>
                      <a:pt x="158" y="28"/>
                      <a:pt x="158" y="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" name="Google Shape;1007;p33">
            <a:extLst>
              <a:ext uri="{FF2B5EF4-FFF2-40B4-BE49-F238E27FC236}">
                <a16:creationId xmlns:a16="http://schemas.microsoft.com/office/drawing/2014/main" id="{0389E413-1C27-3AD5-7AB8-A649EB376808}"/>
              </a:ext>
            </a:extLst>
          </p:cNvPr>
          <p:cNvSpPr txBox="1">
            <a:spLocks/>
          </p:cNvSpPr>
          <p:nvPr/>
        </p:nvSpPr>
        <p:spPr>
          <a:xfrm>
            <a:off x="720000" y="8853047"/>
            <a:ext cx="6236685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US"/>
              <a:t>Problem Statement</a:t>
            </a:r>
            <a:endParaRPr lang="en-US" dirty="0"/>
          </a:p>
        </p:txBody>
      </p:sp>
      <p:sp>
        <p:nvSpPr>
          <p:cNvPr id="17" name="Google Shape;1009;p33">
            <a:extLst>
              <a:ext uri="{FF2B5EF4-FFF2-40B4-BE49-F238E27FC236}">
                <a16:creationId xmlns:a16="http://schemas.microsoft.com/office/drawing/2014/main" id="{4D5D0EA3-F971-B978-C4F5-D378BA594BE2}"/>
              </a:ext>
            </a:extLst>
          </p:cNvPr>
          <p:cNvSpPr txBox="1">
            <a:spLocks/>
          </p:cNvSpPr>
          <p:nvPr/>
        </p:nvSpPr>
        <p:spPr>
          <a:xfrm>
            <a:off x="720001" y="7927847"/>
            <a:ext cx="1707300" cy="9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{02}</a:t>
            </a:r>
            <a:endParaRPr lang="en" dirty="0"/>
          </a:p>
        </p:txBody>
      </p:sp>
      <p:grpSp>
        <p:nvGrpSpPr>
          <p:cNvPr id="18" name="Google Shape;1010;p33">
            <a:extLst>
              <a:ext uri="{FF2B5EF4-FFF2-40B4-BE49-F238E27FC236}">
                <a16:creationId xmlns:a16="http://schemas.microsoft.com/office/drawing/2014/main" id="{962DAFDB-0950-E153-F9A6-8CEB55FAD372}"/>
              </a:ext>
            </a:extLst>
          </p:cNvPr>
          <p:cNvGrpSpPr/>
          <p:nvPr/>
        </p:nvGrpSpPr>
        <p:grpSpPr>
          <a:xfrm>
            <a:off x="5896197" y="11994125"/>
            <a:ext cx="1060488" cy="1301955"/>
            <a:chOff x="7745775" y="768350"/>
            <a:chExt cx="1060488" cy="1301955"/>
          </a:xfrm>
        </p:grpSpPr>
        <p:sp>
          <p:nvSpPr>
            <p:cNvPr id="19" name="Google Shape;1011;p33">
              <a:extLst>
                <a:ext uri="{FF2B5EF4-FFF2-40B4-BE49-F238E27FC236}">
                  <a16:creationId xmlns:a16="http://schemas.microsoft.com/office/drawing/2014/main" id="{C239C4FD-CDBA-9EB5-A531-0A5B64571857}"/>
                </a:ext>
              </a:extLst>
            </p:cNvPr>
            <p:cNvSpPr/>
            <p:nvPr/>
          </p:nvSpPr>
          <p:spPr>
            <a:xfrm>
              <a:off x="7792029" y="1444337"/>
              <a:ext cx="625975" cy="625968"/>
            </a:xfrm>
            <a:custGeom>
              <a:avLst/>
              <a:gdLst/>
              <a:ahLst/>
              <a:cxnLst/>
              <a:rect l="l" t="t" r="r" b="b"/>
              <a:pathLst>
                <a:path w="2708" h="2708" extrusionOk="0">
                  <a:moveTo>
                    <a:pt x="2052" y="2562"/>
                  </a:moveTo>
                  <a:lnTo>
                    <a:pt x="2052" y="2562"/>
                  </a:lnTo>
                  <a:cubicBezTo>
                    <a:pt x="2583" y="2042"/>
                    <a:pt x="2583" y="2042"/>
                    <a:pt x="2583" y="2042"/>
                  </a:cubicBezTo>
                  <a:cubicBezTo>
                    <a:pt x="2260" y="1719"/>
                    <a:pt x="2260" y="1719"/>
                    <a:pt x="2260" y="1719"/>
                  </a:cubicBezTo>
                  <a:lnTo>
                    <a:pt x="2260" y="1708"/>
                  </a:lnTo>
                  <a:cubicBezTo>
                    <a:pt x="2708" y="1708"/>
                    <a:pt x="2708" y="1708"/>
                    <a:pt x="2708" y="1708"/>
                  </a:cubicBezTo>
                  <a:cubicBezTo>
                    <a:pt x="2708" y="969"/>
                    <a:pt x="2708" y="969"/>
                    <a:pt x="2708" y="969"/>
                  </a:cubicBezTo>
                  <a:cubicBezTo>
                    <a:pt x="2260" y="969"/>
                    <a:pt x="2260" y="969"/>
                    <a:pt x="2260" y="969"/>
                  </a:cubicBezTo>
                  <a:lnTo>
                    <a:pt x="2250" y="958"/>
                  </a:lnTo>
                  <a:cubicBezTo>
                    <a:pt x="2562" y="646"/>
                    <a:pt x="2562" y="646"/>
                    <a:pt x="2562" y="646"/>
                  </a:cubicBezTo>
                  <a:cubicBezTo>
                    <a:pt x="2041" y="125"/>
                    <a:pt x="2041" y="125"/>
                    <a:pt x="2041" y="125"/>
                  </a:cubicBezTo>
                  <a:cubicBezTo>
                    <a:pt x="1729" y="437"/>
                    <a:pt x="1729" y="437"/>
                    <a:pt x="1729" y="437"/>
                  </a:cubicBezTo>
                  <a:cubicBezTo>
                    <a:pt x="1718" y="427"/>
                    <a:pt x="1718" y="427"/>
                    <a:pt x="1708" y="427"/>
                  </a:cubicBezTo>
                  <a:cubicBezTo>
                    <a:pt x="1708" y="0"/>
                    <a:pt x="1708" y="0"/>
                    <a:pt x="1708" y="0"/>
                  </a:cubicBezTo>
                  <a:cubicBezTo>
                    <a:pt x="968" y="0"/>
                    <a:pt x="968" y="0"/>
                    <a:pt x="968" y="0"/>
                  </a:cubicBezTo>
                  <a:cubicBezTo>
                    <a:pt x="968" y="427"/>
                    <a:pt x="968" y="427"/>
                    <a:pt x="968" y="427"/>
                  </a:cubicBezTo>
                  <a:cubicBezTo>
                    <a:pt x="958" y="437"/>
                    <a:pt x="958" y="437"/>
                    <a:pt x="948" y="437"/>
                  </a:cubicBezTo>
                  <a:cubicBezTo>
                    <a:pt x="645" y="146"/>
                    <a:pt x="645" y="146"/>
                    <a:pt x="645" y="146"/>
                  </a:cubicBezTo>
                  <a:cubicBezTo>
                    <a:pt x="125" y="667"/>
                    <a:pt x="125" y="667"/>
                    <a:pt x="125" y="667"/>
                  </a:cubicBezTo>
                  <a:cubicBezTo>
                    <a:pt x="427" y="969"/>
                    <a:pt x="427" y="969"/>
                    <a:pt x="427" y="969"/>
                  </a:cubicBezTo>
                  <a:cubicBezTo>
                    <a:pt x="427" y="979"/>
                    <a:pt x="416" y="990"/>
                    <a:pt x="416" y="990"/>
                  </a:cubicBezTo>
                  <a:cubicBezTo>
                    <a:pt x="0" y="990"/>
                    <a:pt x="0" y="990"/>
                    <a:pt x="0" y="990"/>
                  </a:cubicBezTo>
                  <a:cubicBezTo>
                    <a:pt x="0" y="1740"/>
                    <a:pt x="0" y="1740"/>
                    <a:pt x="0" y="1740"/>
                  </a:cubicBezTo>
                  <a:cubicBezTo>
                    <a:pt x="437" y="1740"/>
                    <a:pt x="437" y="1740"/>
                    <a:pt x="437" y="1740"/>
                  </a:cubicBezTo>
                  <a:cubicBezTo>
                    <a:pt x="437" y="1740"/>
                    <a:pt x="437" y="1750"/>
                    <a:pt x="448" y="1750"/>
                  </a:cubicBezTo>
                  <a:cubicBezTo>
                    <a:pt x="145" y="2052"/>
                    <a:pt x="145" y="2052"/>
                    <a:pt x="145" y="2052"/>
                  </a:cubicBezTo>
                  <a:cubicBezTo>
                    <a:pt x="666" y="2583"/>
                    <a:pt x="666" y="2583"/>
                    <a:pt x="666" y="2583"/>
                  </a:cubicBezTo>
                  <a:cubicBezTo>
                    <a:pt x="979" y="2271"/>
                    <a:pt x="979" y="2271"/>
                    <a:pt x="979" y="2271"/>
                  </a:cubicBezTo>
                  <a:cubicBezTo>
                    <a:pt x="989" y="2271"/>
                    <a:pt x="989" y="2271"/>
                    <a:pt x="989" y="2271"/>
                  </a:cubicBezTo>
                  <a:cubicBezTo>
                    <a:pt x="989" y="2708"/>
                    <a:pt x="989" y="2708"/>
                    <a:pt x="989" y="2708"/>
                  </a:cubicBezTo>
                  <a:cubicBezTo>
                    <a:pt x="1739" y="2708"/>
                    <a:pt x="1739" y="2708"/>
                    <a:pt x="1739" y="2708"/>
                  </a:cubicBezTo>
                  <a:cubicBezTo>
                    <a:pt x="1739" y="2250"/>
                    <a:pt x="1739" y="2250"/>
                    <a:pt x="1739" y="2250"/>
                  </a:cubicBezTo>
                  <a:lnTo>
                    <a:pt x="1739" y="2250"/>
                  </a:lnTo>
                  <a:lnTo>
                    <a:pt x="2052" y="2562"/>
                  </a:lnTo>
                  <a:moveTo>
                    <a:pt x="895" y="1792"/>
                  </a:moveTo>
                  <a:lnTo>
                    <a:pt x="895" y="1792"/>
                  </a:lnTo>
                  <a:cubicBezTo>
                    <a:pt x="645" y="1552"/>
                    <a:pt x="645" y="1146"/>
                    <a:pt x="895" y="896"/>
                  </a:cubicBezTo>
                  <a:cubicBezTo>
                    <a:pt x="1145" y="646"/>
                    <a:pt x="1541" y="646"/>
                    <a:pt x="1791" y="896"/>
                  </a:cubicBezTo>
                  <a:cubicBezTo>
                    <a:pt x="2041" y="1146"/>
                    <a:pt x="2041" y="1552"/>
                    <a:pt x="1791" y="1792"/>
                  </a:cubicBezTo>
                  <a:cubicBezTo>
                    <a:pt x="1541" y="2042"/>
                    <a:pt x="1145" y="2042"/>
                    <a:pt x="895" y="17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12;p33">
              <a:extLst>
                <a:ext uri="{FF2B5EF4-FFF2-40B4-BE49-F238E27FC236}">
                  <a16:creationId xmlns:a16="http://schemas.microsoft.com/office/drawing/2014/main" id="{76C134E5-0541-60E9-0FE6-475276DF5727}"/>
                </a:ext>
              </a:extLst>
            </p:cNvPr>
            <p:cNvSpPr/>
            <p:nvPr/>
          </p:nvSpPr>
          <p:spPr>
            <a:xfrm>
              <a:off x="8209582" y="952503"/>
              <a:ext cx="334716" cy="334712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531" y="1448"/>
                  </a:moveTo>
                  <a:lnTo>
                    <a:pt x="531" y="1448"/>
                  </a:lnTo>
                  <a:cubicBezTo>
                    <a:pt x="937" y="1448"/>
                    <a:pt x="937" y="1448"/>
                    <a:pt x="937" y="1448"/>
                  </a:cubicBezTo>
                  <a:cubicBezTo>
                    <a:pt x="937" y="1209"/>
                    <a:pt x="937" y="1209"/>
                    <a:pt x="937" y="1209"/>
                  </a:cubicBezTo>
                  <a:lnTo>
                    <a:pt x="937" y="1209"/>
                  </a:lnTo>
                  <a:cubicBezTo>
                    <a:pt x="1104" y="1375"/>
                    <a:pt x="1104" y="1375"/>
                    <a:pt x="1104" y="1375"/>
                  </a:cubicBezTo>
                  <a:cubicBezTo>
                    <a:pt x="1385" y="1094"/>
                    <a:pt x="1385" y="1094"/>
                    <a:pt x="1385" y="1094"/>
                  </a:cubicBezTo>
                  <a:cubicBezTo>
                    <a:pt x="1219" y="927"/>
                    <a:pt x="1219" y="927"/>
                    <a:pt x="1219" y="927"/>
                  </a:cubicBezTo>
                  <a:lnTo>
                    <a:pt x="1219" y="917"/>
                  </a:lnTo>
                  <a:cubicBezTo>
                    <a:pt x="1448" y="917"/>
                    <a:pt x="1448" y="917"/>
                    <a:pt x="1448" y="917"/>
                  </a:cubicBezTo>
                  <a:cubicBezTo>
                    <a:pt x="1448" y="521"/>
                    <a:pt x="1448" y="521"/>
                    <a:pt x="1448" y="521"/>
                  </a:cubicBezTo>
                  <a:cubicBezTo>
                    <a:pt x="1219" y="521"/>
                    <a:pt x="1219" y="521"/>
                    <a:pt x="1219" y="521"/>
                  </a:cubicBezTo>
                  <a:lnTo>
                    <a:pt x="1219" y="511"/>
                  </a:lnTo>
                  <a:cubicBezTo>
                    <a:pt x="1375" y="354"/>
                    <a:pt x="1375" y="354"/>
                    <a:pt x="1375" y="354"/>
                  </a:cubicBezTo>
                  <a:cubicBezTo>
                    <a:pt x="1094" y="73"/>
                    <a:pt x="1094" y="73"/>
                    <a:pt x="1094" y="73"/>
                  </a:cubicBezTo>
                  <a:cubicBezTo>
                    <a:pt x="927" y="229"/>
                    <a:pt x="927" y="229"/>
                    <a:pt x="927" y="229"/>
                  </a:cubicBezTo>
                  <a:lnTo>
                    <a:pt x="916" y="229"/>
                  </a:lnTo>
                  <a:cubicBezTo>
                    <a:pt x="916" y="0"/>
                    <a:pt x="916" y="0"/>
                    <a:pt x="916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21" y="229"/>
                    <a:pt x="521" y="229"/>
                    <a:pt x="521" y="229"/>
                  </a:cubicBezTo>
                  <a:lnTo>
                    <a:pt x="510" y="240"/>
                  </a:lnTo>
                  <a:cubicBezTo>
                    <a:pt x="354" y="84"/>
                    <a:pt x="354" y="84"/>
                    <a:pt x="354" y="84"/>
                  </a:cubicBezTo>
                  <a:cubicBezTo>
                    <a:pt x="73" y="365"/>
                    <a:pt x="73" y="365"/>
                    <a:pt x="73" y="365"/>
                  </a:cubicBezTo>
                  <a:cubicBezTo>
                    <a:pt x="239" y="521"/>
                    <a:pt x="239" y="521"/>
                    <a:pt x="239" y="521"/>
                  </a:cubicBezTo>
                  <a:cubicBezTo>
                    <a:pt x="239" y="532"/>
                    <a:pt x="229" y="532"/>
                    <a:pt x="229" y="532"/>
                  </a:cubicBezTo>
                  <a:cubicBezTo>
                    <a:pt x="0" y="532"/>
                    <a:pt x="0" y="532"/>
                    <a:pt x="0" y="532"/>
                  </a:cubicBezTo>
                  <a:cubicBezTo>
                    <a:pt x="0" y="927"/>
                    <a:pt x="0" y="927"/>
                    <a:pt x="0" y="927"/>
                  </a:cubicBezTo>
                  <a:cubicBezTo>
                    <a:pt x="239" y="927"/>
                    <a:pt x="239" y="927"/>
                    <a:pt x="239" y="927"/>
                  </a:cubicBezTo>
                  <a:cubicBezTo>
                    <a:pt x="239" y="938"/>
                    <a:pt x="239" y="938"/>
                    <a:pt x="250" y="938"/>
                  </a:cubicBezTo>
                  <a:cubicBezTo>
                    <a:pt x="83" y="1104"/>
                    <a:pt x="83" y="1104"/>
                    <a:pt x="83" y="1104"/>
                  </a:cubicBezTo>
                  <a:cubicBezTo>
                    <a:pt x="364" y="1386"/>
                    <a:pt x="364" y="1386"/>
                    <a:pt x="364" y="1386"/>
                  </a:cubicBezTo>
                  <a:cubicBezTo>
                    <a:pt x="531" y="1209"/>
                    <a:pt x="531" y="1209"/>
                    <a:pt x="531" y="1209"/>
                  </a:cubicBezTo>
                  <a:lnTo>
                    <a:pt x="531" y="1209"/>
                  </a:lnTo>
                  <a:lnTo>
                    <a:pt x="531" y="1448"/>
                  </a:lnTo>
                  <a:moveTo>
                    <a:pt x="385" y="719"/>
                  </a:moveTo>
                  <a:lnTo>
                    <a:pt x="385" y="719"/>
                  </a:lnTo>
                  <a:cubicBezTo>
                    <a:pt x="385" y="532"/>
                    <a:pt x="541" y="375"/>
                    <a:pt x="729" y="375"/>
                  </a:cubicBezTo>
                  <a:cubicBezTo>
                    <a:pt x="916" y="375"/>
                    <a:pt x="1073" y="532"/>
                    <a:pt x="1073" y="719"/>
                  </a:cubicBezTo>
                  <a:cubicBezTo>
                    <a:pt x="1073" y="907"/>
                    <a:pt x="916" y="1063"/>
                    <a:pt x="729" y="1063"/>
                  </a:cubicBezTo>
                  <a:cubicBezTo>
                    <a:pt x="541" y="1063"/>
                    <a:pt x="385" y="907"/>
                    <a:pt x="385" y="7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" name="Google Shape;1013;p33">
              <a:extLst>
                <a:ext uri="{FF2B5EF4-FFF2-40B4-BE49-F238E27FC236}">
                  <a16:creationId xmlns:a16="http://schemas.microsoft.com/office/drawing/2014/main" id="{A66DCACB-31E6-7422-FD5D-5685A552E8BF}"/>
                </a:ext>
              </a:extLst>
            </p:cNvPr>
            <p:cNvGrpSpPr/>
            <p:nvPr/>
          </p:nvGrpSpPr>
          <p:grpSpPr>
            <a:xfrm>
              <a:off x="8675342" y="1380115"/>
              <a:ext cx="130920" cy="131400"/>
              <a:chOff x="6633155" y="-3535"/>
              <a:chExt cx="130920" cy="131400"/>
            </a:xfrm>
          </p:grpSpPr>
          <p:cxnSp>
            <p:nvCxnSpPr>
              <p:cNvPr id="24" name="Google Shape;1014;p33">
                <a:extLst>
                  <a:ext uri="{FF2B5EF4-FFF2-40B4-BE49-F238E27FC236}">
                    <a16:creationId xmlns:a16="http://schemas.microsoft.com/office/drawing/2014/main" id="{861E0695-199F-143A-BEB1-822341749BDD}"/>
                  </a:ext>
                </a:extLst>
              </p:cNvPr>
              <p:cNvCxnSpPr/>
              <p:nvPr/>
            </p:nvCxnSpPr>
            <p:spPr>
              <a:xfrm rot="10800000" flipH="1">
                <a:off x="6633275" y="-3535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5" name="Google Shape;1015;p33">
                <a:extLst>
                  <a:ext uri="{FF2B5EF4-FFF2-40B4-BE49-F238E27FC236}">
                    <a16:creationId xmlns:a16="http://schemas.microsoft.com/office/drawing/2014/main" id="{A8789C45-212E-99DA-E3CE-FA9898944EA6}"/>
                  </a:ext>
                </a:extLst>
              </p:cNvPr>
              <p:cNvCxnSpPr/>
              <p:nvPr/>
            </p:nvCxnSpPr>
            <p:spPr>
              <a:xfrm rot="10800000">
                <a:off x="6633155" y="-3535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22" name="Google Shape;1016;p33">
              <a:extLst>
                <a:ext uri="{FF2B5EF4-FFF2-40B4-BE49-F238E27FC236}">
                  <a16:creationId xmlns:a16="http://schemas.microsoft.com/office/drawing/2014/main" id="{EBFFCF66-E1A7-3FA4-9D98-15350345983D}"/>
                </a:ext>
              </a:extLst>
            </p:cNvPr>
            <p:cNvSpPr/>
            <p:nvPr/>
          </p:nvSpPr>
          <p:spPr>
            <a:xfrm>
              <a:off x="7745775" y="1061183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17;p33">
              <a:extLst>
                <a:ext uri="{FF2B5EF4-FFF2-40B4-BE49-F238E27FC236}">
                  <a16:creationId xmlns:a16="http://schemas.microsoft.com/office/drawing/2014/main" id="{6E17D558-5A76-1059-4CB2-354DE19DA4E6}"/>
                </a:ext>
              </a:extLst>
            </p:cNvPr>
            <p:cNvSpPr/>
            <p:nvPr/>
          </p:nvSpPr>
          <p:spPr>
            <a:xfrm>
              <a:off x="7937352" y="768350"/>
              <a:ext cx="58025" cy="58025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5" y="112"/>
                  </a:moveTo>
                  <a:lnTo>
                    <a:pt x="55" y="112"/>
                  </a:lnTo>
                  <a:cubicBezTo>
                    <a:pt x="130" y="112"/>
                    <a:pt x="130" y="0"/>
                    <a:pt x="55" y="0"/>
                  </a:cubicBezTo>
                  <a:cubicBezTo>
                    <a:pt x="-19" y="0"/>
                    <a:pt x="-19" y="112"/>
                    <a:pt x="5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1018;p33">
            <a:extLst>
              <a:ext uri="{FF2B5EF4-FFF2-40B4-BE49-F238E27FC236}">
                <a16:creationId xmlns:a16="http://schemas.microsoft.com/office/drawing/2014/main" id="{0C6F936B-9579-4449-CE81-C7F2AB2C1DA0}"/>
              </a:ext>
            </a:extLst>
          </p:cNvPr>
          <p:cNvGrpSpPr/>
          <p:nvPr/>
        </p:nvGrpSpPr>
        <p:grpSpPr>
          <a:xfrm>
            <a:off x="7608909" y="12074870"/>
            <a:ext cx="2276280" cy="2449778"/>
            <a:chOff x="6468825" y="784320"/>
            <a:chExt cx="2276280" cy="2449778"/>
          </a:xfrm>
        </p:grpSpPr>
        <p:grpSp>
          <p:nvGrpSpPr>
            <p:cNvPr id="27" name="Google Shape;1019;p33">
              <a:extLst>
                <a:ext uri="{FF2B5EF4-FFF2-40B4-BE49-F238E27FC236}">
                  <a16:creationId xmlns:a16="http://schemas.microsoft.com/office/drawing/2014/main" id="{E912CF97-DCC6-0EF9-26C4-92D544045F80}"/>
                </a:ext>
              </a:extLst>
            </p:cNvPr>
            <p:cNvGrpSpPr/>
            <p:nvPr/>
          </p:nvGrpSpPr>
          <p:grpSpPr>
            <a:xfrm>
              <a:off x="6468825" y="784320"/>
              <a:ext cx="2276280" cy="1557360"/>
              <a:chOff x="8155300" y="1485770"/>
              <a:chExt cx="2276280" cy="1557360"/>
            </a:xfrm>
          </p:grpSpPr>
          <p:sp>
            <p:nvSpPr>
              <p:cNvPr id="38" name="Google Shape;1020;p33">
                <a:extLst>
                  <a:ext uri="{FF2B5EF4-FFF2-40B4-BE49-F238E27FC236}">
                    <a16:creationId xmlns:a16="http://schemas.microsoft.com/office/drawing/2014/main" id="{3BCE0D7B-6BFB-E3BD-B643-E77F15E1C57C}"/>
                  </a:ext>
                </a:extLst>
              </p:cNvPr>
              <p:cNvSpPr/>
              <p:nvPr/>
            </p:nvSpPr>
            <p:spPr>
              <a:xfrm>
                <a:off x="8155300" y="1485770"/>
                <a:ext cx="2276280" cy="1557360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4326" extrusionOk="0">
                    <a:moveTo>
                      <a:pt x="6080" y="4326"/>
                    </a:moveTo>
                    <a:lnTo>
                      <a:pt x="6080" y="4326"/>
                    </a:lnTo>
                    <a:cubicBezTo>
                      <a:pt x="243" y="4326"/>
                      <a:pt x="243" y="4326"/>
                      <a:pt x="243" y="4326"/>
                    </a:cubicBezTo>
                    <a:cubicBezTo>
                      <a:pt x="112" y="4326"/>
                      <a:pt x="0" y="4214"/>
                      <a:pt x="0" y="4083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102"/>
                      <a:pt x="112" y="0"/>
                      <a:pt x="243" y="0"/>
                    </a:cubicBezTo>
                    <a:cubicBezTo>
                      <a:pt x="6080" y="0"/>
                      <a:pt x="6080" y="0"/>
                      <a:pt x="6080" y="0"/>
                    </a:cubicBezTo>
                    <a:cubicBezTo>
                      <a:pt x="6211" y="0"/>
                      <a:pt x="6323" y="102"/>
                      <a:pt x="6323" y="232"/>
                    </a:cubicBezTo>
                    <a:cubicBezTo>
                      <a:pt x="6323" y="4083"/>
                      <a:pt x="6323" y="4083"/>
                      <a:pt x="6323" y="4083"/>
                    </a:cubicBezTo>
                    <a:cubicBezTo>
                      <a:pt x="6323" y="4214"/>
                      <a:pt x="6211" y="4326"/>
                      <a:pt x="6080" y="432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1021;p33">
                <a:extLst>
                  <a:ext uri="{FF2B5EF4-FFF2-40B4-BE49-F238E27FC236}">
                    <a16:creationId xmlns:a16="http://schemas.microsoft.com/office/drawing/2014/main" id="{D2DB1C6A-5447-56B4-B131-00824D4F1B32}"/>
                  </a:ext>
                </a:extLst>
              </p:cNvPr>
              <p:cNvSpPr/>
              <p:nvPr/>
            </p:nvSpPr>
            <p:spPr>
              <a:xfrm>
                <a:off x="8209300" y="1646330"/>
                <a:ext cx="2168280" cy="1342800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3730" extrusionOk="0">
                    <a:moveTo>
                      <a:pt x="0" y="3646"/>
                    </a:moveTo>
                    <a:lnTo>
                      <a:pt x="0" y="3646"/>
                    </a:ln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5940" y="0"/>
                      <a:pt x="5940" y="0"/>
                      <a:pt x="5940" y="0"/>
                    </a:cubicBezTo>
                    <a:cubicBezTo>
                      <a:pt x="5987" y="0"/>
                      <a:pt x="6023" y="38"/>
                      <a:pt x="6023" y="84"/>
                    </a:cubicBezTo>
                    <a:cubicBezTo>
                      <a:pt x="6023" y="3646"/>
                      <a:pt x="6023" y="3646"/>
                      <a:pt x="6023" y="3646"/>
                    </a:cubicBezTo>
                    <a:cubicBezTo>
                      <a:pt x="6023" y="3693"/>
                      <a:pt x="5987" y="3730"/>
                      <a:pt x="5940" y="3730"/>
                    </a:cubicBezTo>
                    <a:cubicBezTo>
                      <a:pt x="84" y="3730"/>
                      <a:pt x="84" y="3730"/>
                      <a:pt x="84" y="3730"/>
                    </a:cubicBezTo>
                    <a:cubicBezTo>
                      <a:pt x="38" y="3730"/>
                      <a:pt x="0" y="3693"/>
                      <a:pt x="0" y="3646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022;p33">
                <a:extLst>
                  <a:ext uri="{FF2B5EF4-FFF2-40B4-BE49-F238E27FC236}">
                    <a16:creationId xmlns:a16="http://schemas.microsoft.com/office/drawing/2014/main" id="{A683A0FC-290D-4DB4-DCDB-1E093C2A7DEB}"/>
                  </a:ext>
                </a:extLst>
              </p:cNvPr>
              <p:cNvSpPr/>
              <p:nvPr/>
            </p:nvSpPr>
            <p:spPr>
              <a:xfrm>
                <a:off x="10005340" y="1529330"/>
                <a:ext cx="77040" cy="8028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23" extrusionOk="0">
                    <a:moveTo>
                      <a:pt x="214" y="111"/>
                    </a:moveTo>
                    <a:lnTo>
                      <a:pt x="214" y="111"/>
                    </a:lnTo>
                    <a:cubicBezTo>
                      <a:pt x="214" y="167"/>
                      <a:pt x="168" y="223"/>
                      <a:pt x="102" y="223"/>
                    </a:cubicBezTo>
                    <a:cubicBezTo>
                      <a:pt x="46" y="223"/>
                      <a:pt x="0" y="167"/>
                      <a:pt x="0" y="111"/>
                    </a:cubicBezTo>
                    <a:cubicBezTo>
                      <a:pt x="0" y="46"/>
                      <a:pt x="46" y="0"/>
                      <a:pt x="102" y="0"/>
                    </a:cubicBezTo>
                    <a:cubicBezTo>
                      <a:pt x="168" y="0"/>
                      <a:pt x="214" y="46"/>
                      <a:pt x="214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5275" rIns="90000" bIns="35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1023;p33">
                <a:extLst>
                  <a:ext uri="{FF2B5EF4-FFF2-40B4-BE49-F238E27FC236}">
                    <a16:creationId xmlns:a16="http://schemas.microsoft.com/office/drawing/2014/main" id="{5A6B5156-3DC2-E0F2-A77C-43E5D18DD460}"/>
                  </a:ext>
                </a:extLst>
              </p:cNvPr>
              <p:cNvSpPr/>
              <p:nvPr/>
            </p:nvSpPr>
            <p:spPr>
              <a:xfrm>
                <a:off x="10129180" y="1529330"/>
                <a:ext cx="80640" cy="80280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23" extrusionOk="0">
                    <a:moveTo>
                      <a:pt x="224" y="111"/>
                    </a:moveTo>
                    <a:lnTo>
                      <a:pt x="224" y="111"/>
                    </a:lnTo>
                    <a:cubicBezTo>
                      <a:pt x="224" y="167"/>
                      <a:pt x="168" y="223"/>
                      <a:pt x="112" y="223"/>
                    </a:cubicBezTo>
                    <a:cubicBezTo>
                      <a:pt x="48" y="223"/>
                      <a:pt x="0" y="167"/>
                      <a:pt x="0" y="111"/>
                    </a:cubicBezTo>
                    <a:cubicBezTo>
                      <a:pt x="0" y="46"/>
                      <a:pt x="48" y="0"/>
                      <a:pt x="112" y="0"/>
                    </a:cubicBezTo>
                    <a:cubicBezTo>
                      <a:pt x="168" y="0"/>
                      <a:pt x="224" y="46"/>
                      <a:pt x="224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5275" rIns="90000" bIns="35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024;p33">
                <a:extLst>
                  <a:ext uri="{FF2B5EF4-FFF2-40B4-BE49-F238E27FC236}">
                    <a16:creationId xmlns:a16="http://schemas.microsoft.com/office/drawing/2014/main" id="{96B70C48-BCCF-E128-B8BE-AA60D518D2FB}"/>
                  </a:ext>
                </a:extLst>
              </p:cNvPr>
              <p:cNvSpPr/>
              <p:nvPr/>
            </p:nvSpPr>
            <p:spPr>
              <a:xfrm>
                <a:off x="10256980" y="1529330"/>
                <a:ext cx="77040" cy="8028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23" extrusionOk="0">
                    <a:moveTo>
                      <a:pt x="214" y="111"/>
                    </a:moveTo>
                    <a:lnTo>
                      <a:pt x="214" y="111"/>
                    </a:lnTo>
                    <a:cubicBezTo>
                      <a:pt x="214" y="167"/>
                      <a:pt x="168" y="223"/>
                      <a:pt x="103" y="223"/>
                    </a:cubicBezTo>
                    <a:cubicBezTo>
                      <a:pt x="46" y="223"/>
                      <a:pt x="0" y="167"/>
                      <a:pt x="0" y="111"/>
                    </a:cubicBezTo>
                    <a:cubicBezTo>
                      <a:pt x="0" y="46"/>
                      <a:pt x="46" y="0"/>
                      <a:pt x="103" y="0"/>
                    </a:cubicBezTo>
                    <a:cubicBezTo>
                      <a:pt x="168" y="0"/>
                      <a:pt x="214" y="46"/>
                      <a:pt x="214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5275" rIns="90000" bIns="35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1025;p33">
                <a:extLst>
                  <a:ext uri="{FF2B5EF4-FFF2-40B4-BE49-F238E27FC236}">
                    <a16:creationId xmlns:a16="http://schemas.microsoft.com/office/drawing/2014/main" id="{73E5188E-4B57-EABE-7F5D-BCD49D4ACD21}"/>
                  </a:ext>
                </a:extLst>
              </p:cNvPr>
              <p:cNvSpPr/>
              <p:nvPr/>
            </p:nvSpPr>
            <p:spPr>
              <a:xfrm>
                <a:off x="8286700" y="2220170"/>
                <a:ext cx="2017080" cy="47160"/>
              </a:xfrm>
              <a:custGeom>
                <a:avLst/>
                <a:gdLst/>
                <a:ahLst/>
                <a:cxnLst/>
                <a:rect l="l" t="t" r="r" b="b"/>
                <a:pathLst>
                  <a:path w="5603" h="131" extrusionOk="0">
                    <a:moveTo>
                      <a:pt x="5603" y="131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603" y="0"/>
                    </a:lnTo>
                    <a:lnTo>
                      <a:pt x="5603" y="1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1026;p33">
                <a:extLst>
                  <a:ext uri="{FF2B5EF4-FFF2-40B4-BE49-F238E27FC236}">
                    <a16:creationId xmlns:a16="http://schemas.microsoft.com/office/drawing/2014/main" id="{96D772AB-D567-ECDB-27E8-DDA452DB119E}"/>
                  </a:ext>
                </a:extLst>
              </p:cNvPr>
              <p:cNvSpPr/>
              <p:nvPr/>
            </p:nvSpPr>
            <p:spPr>
              <a:xfrm>
                <a:off x="8286700" y="2304410"/>
                <a:ext cx="2017080" cy="47160"/>
              </a:xfrm>
              <a:custGeom>
                <a:avLst/>
                <a:gdLst/>
                <a:ahLst/>
                <a:cxnLst/>
                <a:rect l="l" t="t" r="r" b="b"/>
                <a:pathLst>
                  <a:path w="5603" h="131" extrusionOk="0">
                    <a:moveTo>
                      <a:pt x="5603" y="131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603" y="0"/>
                    </a:lnTo>
                    <a:lnTo>
                      <a:pt x="5603" y="1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027;p33">
                <a:extLst>
                  <a:ext uri="{FF2B5EF4-FFF2-40B4-BE49-F238E27FC236}">
                    <a16:creationId xmlns:a16="http://schemas.microsoft.com/office/drawing/2014/main" id="{8DDFE1EC-E9DA-E738-C09A-2CB6E3777FA8}"/>
                  </a:ext>
                </a:extLst>
              </p:cNvPr>
              <p:cNvSpPr/>
              <p:nvPr/>
            </p:nvSpPr>
            <p:spPr>
              <a:xfrm>
                <a:off x="8286700" y="2388290"/>
                <a:ext cx="183240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121" extrusionOk="0">
                    <a:moveTo>
                      <a:pt x="5090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5090" y="0"/>
                    </a:lnTo>
                    <a:lnTo>
                      <a:pt x="5090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1028;p33">
                <a:extLst>
                  <a:ext uri="{FF2B5EF4-FFF2-40B4-BE49-F238E27FC236}">
                    <a16:creationId xmlns:a16="http://schemas.microsoft.com/office/drawing/2014/main" id="{C977C7B9-4E51-7F95-70CB-EBFFE9F5E8E5}"/>
                  </a:ext>
                </a:extLst>
              </p:cNvPr>
              <p:cNvSpPr/>
              <p:nvPr/>
            </p:nvSpPr>
            <p:spPr>
              <a:xfrm>
                <a:off x="8286700" y="2472170"/>
                <a:ext cx="183240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121" extrusionOk="0">
                    <a:moveTo>
                      <a:pt x="5090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5090" y="0"/>
                    </a:lnTo>
                    <a:lnTo>
                      <a:pt x="5090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1029;p33">
                <a:extLst>
                  <a:ext uri="{FF2B5EF4-FFF2-40B4-BE49-F238E27FC236}">
                    <a16:creationId xmlns:a16="http://schemas.microsoft.com/office/drawing/2014/main" id="{C399618A-980F-9AFB-5C89-904AE2F11673}"/>
                  </a:ext>
                </a:extLst>
              </p:cNvPr>
              <p:cNvSpPr/>
              <p:nvPr/>
            </p:nvSpPr>
            <p:spPr>
              <a:xfrm>
                <a:off x="8286700" y="2556050"/>
                <a:ext cx="1607760" cy="43920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22" extrusionOk="0">
                    <a:moveTo>
                      <a:pt x="4466" y="122"/>
                    </a:moveTo>
                    <a:lnTo>
                      <a:pt x="0" y="122"/>
                    </a:lnTo>
                    <a:lnTo>
                      <a:pt x="0" y="0"/>
                    </a:lnTo>
                    <a:lnTo>
                      <a:pt x="4466" y="0"/>
                    </a:lnTo>
                    <a:lnTo>
                      <a:pt x="4466" y="12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1030;p33">
                <a:extLst>
                  <a:ext uri="{FF2B5EF4-FFF2-40B4-BE49-F238E27FC236}">
                    <a16:creationId xmlns:a16="http://schemas.microsoft.com/office/drawing/2014/main" id="{EA34E1B1-04D1-61AF-CF50-E1D9538920A7}"/>
                  </a:ext>
                </a:extLst>
              </p:cNvPr>
              <p:cNvSpPr/>
              <p:nvPr/>
            </p:nvSpPr>
            <p:spPr>
              <a:xfrm>
                <a:off x="8286700" y="2640290"/>
                <a:ext cx="160776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21" extrusionOk="0">
                    <a:moveTo>
                      <a:pt x="4466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4466" y="0"/>
                    </a:lnTo>
                    <a:lnTo>
                      <a:pt x="4466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1031;p33">
                <a:extLst>
                  <a:ext uri="{FF2B5EF4-FFF2-40B4-BE49-F238E27FC236}">
                    <a16:creationId xmlns:a16="http://schemas.microsoft.com/office/drawing/2014/main" id="{B6A50A49-6BC0-3A70-105A-0E829F142386}"/>
                  </a:ext>
                </a:extLst>
              </p:cNvPr>
              <p:cNvSpPr/>
              <p:nvPr/>
            </p:nvSpPr>
            <p:spPr>
              <a:xfrm>
                <a:off x="8286700" y="2737490"/>
                <a:ext cx="60048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21" extrusionOk="0">
                    <a:moveTo>
                      <a:pt x="1668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1668" y="0"/>
                    </a:lnTo>
                    <a:lnTo>
                      <a:pt x="1668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1032;p33">
                <a:extLst>
                  <a:ext uri="{FF2B5EF4-FFF2-40B4-BE49-F238E27FC236}">
                    <a16:creationId xmlns:a16="http://schemas.microsoft.com/office/drawing/2014/main" id="{60011EFC-C973-606A-D554-B62195E9538A}"/>
                  </a:ext>
                </a:extLst>
              </p:cNvPr>
              <p:cNvSpPr/>
              <p:nvPr/>
            </p:nvSpPr>
            <p:spPr>
              <a:xfrm>
                <a:off x="8286700" y="2821370"/>
                <a:ext cx="60048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21" extrusionOk="0">
                    <a:moveTo>
                      <a:pt x="1668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1668" y="0"/>
                    </a:lnTo>
                    <a:lnTo>
                      <a:pt x="1668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" name="Google Shape;1033;p33">
              <a:extLst>
                <a:ext uri="{FF2B5EF4-FFF2-40B4-BE49-F238E27FC236}">
                  <a16:creationId xmlns:a16="http://schemas.microsoft.com/office/drawing/2014/main" id="{D875401B-EF8F-849C-06BA-12FEA7BD8C1D}"/>
                </a:ext>
              </a:extLst>
            </p:cNvPr>
            <p:cNvGrpSpPr/>
            <p:nvPr/>
          </p:nvGrpSpPr>
          <p:grpSpPr>
            <a:xfrm>
              <a:off x="6549825" y="2872424"/>
              <a:ext cx="835100" cy="361675"/>
              <a:chOff x="7910000" y="2495799"/>
              <a:chExt cx="835100" cy="361675"/>
            </a:xfrm>
          </p:grpSpPr>
          <p:sp>
            <p:nvSpPr>
              <p:cNvPr id="33" name="Google Shape;1034;p33">
                <a:extLst>
                  <a:ext uri="{FF2B5EF4-FFF2-40B4-BE49-F238E27FC236}">
                    <a16:creationId xmlns:a16="http://schemas.microsoft.com/office/drawing/2014/main" id="{41019AD7-8467-6A2A-9714-F69358BD75AE}"/>
                  </a:ext>
                </a:extLst>
              </p:cNvPr>
              <p:cNvSpPr/>
              <p:nvPr/>
            </p:nvSpPr>
            <p:spPr>
              <a:xfrm>
                <a:off x="7910000" y="2495799"/>
                <a:ext cx="835100" cy="361675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796" extrusionOk="0">
                    <a:moveTo>
                      <a:pt x="10" y="755"/>
                    </a:moveTo>
                    <a:lnTo>
                      <a:pt x="10" y="755"/>
                    </a:lnTo>
                    <a:cubicBezTo>
                      <a:pt x="57" y="718"/>
                      <a:pt x="131" y="653"/>
                      <a:pt x="188" y="559"/>
                    </a:cubicBezTo>
                    <a:cubicBezTo>
                      <a:pt x="141" y="504"/>
                      <a:pt x="103" y="420"/>
                      <a:pt x="103" y="336"/>
                    </a:cubicBezTo>
                    <a:cubicBezTo>
                      <a:pt x="103" y="149"/>
                      <a:pt x="253" y="0"/>
                      <a:pt x="439" y="0"/>
                    </a:cubicBezTo>
                    <a:cubicBezTo>
                      <a:pt x="1502" y="0"/>
                      <a:pt x="1502" y="0"/>
                      <a:pt x="1502" y="0"/>
                    </a:cubicBezTo>
                    <a:cubicBezTo>
                      <a:pt x="1689" y="0"/>
                      <a:pt x="1838" y="149"/>
                      <a:pt x="1838" y="336"/>
                    </a:cubicBezTo>
                    <a:cubicBezTo>
                      <a:pt x="1838" y="522"/>
                      <a:pt x="1689" y="671"/>
                      <a:pt x="1502" y="671"/>
                    </a:cubicBezTo>
                    <a:cubicBezTo>
                      <a:pt x="439" y="671"/>
                      <a:pt x="439" y="671"/>
                      <a:pt x="439" y="671"/>
                    </a:cubicBezTo>
                    <a:cubicBezTo>
                      <a:pt x="420" y="671"/>
                      <a:pt x="402" y="671"/>
                      <a:pt x="393" y="662"/>
                    </a:cubicBezTo>
                    <a:cubicBezTo>
                      <a:pt x="308" y="746"/>
                      <a:pt x="188" y="811"/>
                      <a:pt x="19" y="793"/>
                    </a:cubicBezTo>
                    <a:cubicBezTo>
                      <a:pt x="1" y="793"/>
                      <a:pt x="-9" y="764"/>
                      <a:pt x="10" y="75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035;p33">
                <a:extLst>
                  <a:ext uri="{FF2B5EF4-FFF2-40B4-BE49-F238E27FC236}">
                    <a16:creationId xmlns:a16="http://schemas.microsoft.com/office/drawing/2014/main" id="{7CEC3D62-7449-D056-CEFF-60EFD6523771}"/>
                  </a:ext>
                </a:extLst>
              </p:cNvPr>
              <p:cNvSpPr/>
              <p:nvPr/>
            </p:nvSpPr>
            <p:spPr>
              <a:xfrm>
                <a:off x="8554272" y="2588944"/>
                <a:ext cx="110408" cy="110411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3" extrusionOk="0">
                    <a:moveTo>
                      <a:pt x="0" y="122"/>
                    </a:moveTo>
                    <a:lnTo>
                      <a:pt x="0" y="122"/>
                    </a:lnTo>
                    <a:cubicBezTo>
                      <a:pt x="0" y="187"/>
                      <a:pt x="56" y="243"/>
                      <a:pt x="121" y="243"/>
                    </a:cubicBezTo>
                    <a:cubicBezTo>
                      <a:pt x="187" y="243"/>
                      <a:pt x="243" y="187"/>
                      <a:pt x="243" y="122"/>
                    </a:cubicBezTo>
                    <a:cubicBezTo>
                      <a:pt x="243" y="56"/>
                      <a:pt x="187" y="0"/>
                      <a:pt x="121" y="0"/>
                    </a:cubicBezTo>
                    <a:cubicBezTo>
                      <a:pt x="56" y="0"/>
                      <a:pt x="0" y="56"/>
                      <a:pt x="0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036;p33">
                <a:extLst>
                  <a:ext uri="{FF2B5EF4-FFF2-40B4-BE49-F238E27FC236}">
                    <a16:creationId xmlns:a16="http://schemas.microsoft.com/office/drawing/2014/main" id="{A0DE2A8C-BE04-DDAC-A7B9-0CA8D44B0C00}"/>
                  </a:ext>
                </a:extLst>
              </p:cNvPr>
              <p:cNvSpPr/>
              <p:nvPr/>
            </p:nvSpPr>
            <p:spPr>
              <a:xfrm>
                <a:off x="8384798" y="2588944"/>
                <a:ext cx="110408" cy="110411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3" extrusionOk="0">
                    <a:moveTo>
                      <a:pt x="0" y="122"/>
                    </a:moveTo>
                    <a:lnTo>
                      <a:pt x="0" y="122"/>
                    </a:lnTo>
                    <a:cubicBezTo>
                      <a:pt x="0" y="187"/>
                      <a:pt x="56" y="243"/>
                      <a:pt x="122" y="243"/>
                    </a:cubicBezTo>
                    <a:cubicBezTo>
                      <a:pt x="187" y="243"/>
                      <a:pt x="243" y="187"/>
                      <a:pt x="243" y="122"/>
                    </a:cubicBezTo>
                    <a:cubicBezTo>
                      <a:pt x="243" y="56"/>
                      <a:pt x="187" y="0"/>
                      <a:pt x="122" y="0"/>
                    </a:cubicBezTo>
                    <a:cubicBezTo>
                      <a:pt x="56" y="0"/>
                      <a:pt x="0" y="56"/>
                      <a:pt x="0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1037;p33">
                <a:extLst>
                  <a:ext uri="{FF2B5EF4-FFF2-40B4-BE49-F238E27FC236}">
                    <a16:creationId xmlns:a16="http://schemas.microsoft.com/office/drawing/2014/main" id="{086B72B7-42A9-F406-340B-9C3824C7C3D1}"/>
                  </a:ext>
                </a:extLst>
              </p:cNvPr>
              <p:cNvSpPr/>
              <p:nvPr/>
            </p:nvSpPr>
            <p:spPr>
              <a:xfrm>
                <a:off x="8215779" y="2588944"/>
                <a:ext cx="105410" cy="110411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43" extrusionOk="0">
                    <a:moveTo>
                      <a:pt x="0" y="122"/>
                    </a:moveTo>
                    <a:lnTo>
                      <a:pt x="0" y="122"/>
                    </a:lnTo>
                    <a:cubicBezTo>
                      <a:pt x="0" y="187"/>
                      <a:pt x="55" y="243"/>
                      <a:pt x="121" y="243"/>
                    </a:cubicBezTo>
                    <a:cubicBezTo>
                      <a:pt x="186" y="243"/>
                      <a:pt x="232" y="187"/>
                      <a:pt x="232" y="122"/>
                    </a:cubicBezTo>
                    <a:cubicBezTo>
                      <a:pt x="232" y="56"/>
                      <a:pt x="186" y="0"/>
                      <a:pt x="121" y="0"/>
                    </a:cubicBezTo>
                    <a:cubicBezTo>
                      <a:pt x="55" y="0"/>
                      <a:pt x="0" y="56"/>
                      <a:pt x="0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1038;p33">
                <a:extLst>
                  <a:ext uri="{FF2B5EF4-FFF2-40B4-BE49-F238E27FC236}">
                    <a16:creationId xmlns:a16="http://schemas.microsoft.com/office/drawing/2014/main" id="{7B66BF46-32BD-3C0D-EFD7-C422F60AD35F}"/>
                  </a:ext>
                </a:extLst>
              </p:cNvPr>
              <p:cNvSpPr/>
              <p:nvPr/>
            </p:nvSpPr>
            <p:spPr>
              <a:xfrm>
                <a:off x="8045851" y="2588944"/>
                <a:ext cx="105864" cy="11041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43" extrusionOk="0">
                    <a:moveTo>
                      <a:pt x="0" y="122"/>
                    </a:moveTo>
                    <a:lnTo>
                      <a:pt x="0" y="122"/>
                    </a:lnTo>
                    <a:cubicBezTo>
                      <a:pt x="0" y="187"/>
                      <a:pt x="56" y="243"/>
                      <a:pt x="121" y="243"/>
                    </a:cubicBezTo>
                    <a:cubicBezTo>
                      <a:pt x="187" y="243"/>
                      <a:pt x="233" y="187"/>
                      <a:pt x="233" y="122"/>
                    </a:cubicBezTo>
                    <a:cubicBezTo>
                      <a:pt x="233" y="56"/>
                      <a:pt x="187" y="0"/>
                      <a:pt x="121" y="0"/>
                    </a:cubicBezTo>
                    <a:cubicBezTo>
                      <a:pt x="56" y="0"/>
                      <a:pt x="0" y="56"/>
                      <a:pt x="0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" name="Google Shape;1039;p33">
              <a:extLst>
                <a:ext uri="{FF2B5EF4-FFF2-40B4-BE49-F238E27FC236}">
                  <a16:creationId xmlns:a16="http://schemas.microsoft.com/office/drawing/2014/main" id="{C99FFF8A-D3FD-EE19-C293-FA20A9A3DCEF}"/>
                </a:ext>
              </a:extLst>
            </p:cNvPr>
            <p:cNvGrpSpPr/>
            <p:nvPr/>
          </p:nvGrpSpPr>
          <p:grpSpPr>
            <a:xfrm>
              <a:off x="7186125" y="2511450"/>
              <a:ext cx="924450" cy="93600"/>
              <a:chOff x="7186125" y="2511450"/>
              <a:chExt cx="924450" cy="93600"/>
            </a:xfrm>
          </p:grpSpPr>
          <p:cxnSp>
            <p:nvCxnSpPr>
              <p:cNvPr id="30" name="Google Shape;1040;p33">
                <a:extLst>
                  <a:ext uri="{FF2B5EF4-FFF2-40B4-BE49-F238E27FC236}">
                    <a16:creationId xmlns:a16="http://schemas.microsoft.com/office/drawing/2014/main" id="{82E5A3E3-9378-BD38-0126-E79E3C36C1B1}"/>
                  </a:ext>
                </a:extLst>
              </p:cNvPr>
              <p:cNvCxnSpPr/>
              <p:nvPr/>
            </p:nvCxnSpPr>
            <p:spPr>
              <a:xfrm>
                <a:off x="7240450" y="2558250"/>
                <a:ext cx="81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" name="Google Shape;1041;p33">
                <a:extLst>
                  <a:ext uri="{FF2B5EF4-FFF2-40B4-BE49-F238E27FC236}">
                    <a16:creationId xmlns:a16="http://schemas.microsoft.com/office/drawing/2014/main" id="{3D5F9948-7B03-9540-D559-04677F560A6C}"/>
                  </a:ext>
                </a:extLst>
              </p:cNvPr>
              <p:cNvSpPr/>
              <p:nvPr/>
            </p:nvSpPr>
            <p:spPr>
              <a:xfrm>
                <a:off x="7186125" y="2523300"/>
                <a:ext cx="69900" cy="69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2" name="Google Shape;1042;p33">
                <a:extLst>
                  <a:ext uri="{FF2B5EF4-FFF2-40B4-BE49-F238E27FC236}">
                    <a16:creationId xmlns:a16="http://schemas.microsoft.com/office/drawing/2014/main" id="{2AFCCF1C-D531-C3B6-8C03-9B4210F8B52B}"/>
                  </a:ext>
                </a:extLst>
              </p:cNvPr>
              <p:cNvSpPr/>
              <p:nvPr/>
            </p:nvSpPr>
            <p:spPr>
              <a:xfrm>
                <a:off x="8016975" y="2511450"/>
                <a:ext cx="93600" cy="9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3"/>
          <p:cNvSpPr txBox="1">
            <a:spLocks noGrp="1"/>
          </p:cNvSpPr>
          <p:nvPr>
            <p:ph type="title"/>
          </p:nvPr>
        </p:nvSpPr>
        <p:spPr>
          <a:xfrm>
            <a:off x="800219" y="3514750"/>
            <a:ext cx="6236685" cy="9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009" name="Google Shape;1009;p33"/>
          <p:cNvSpPr txBox="1">
            <a:spLocks noGrp="1"/>
          </p:cNvSpPr>
          <p:nvPr>
            <p:ph type="title" idx="2"/>
          </p:nvPr>
        </p:nvSpPr>
        <p:spPr>
          <a:xfrm>
            <a:off x="800220" y="2589550"/>
            <a:ext cx="1707300" cy="9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{0</a:t>
            </a:r>
            <a:r>
              <a:rPr lang="en-US" dirty="0"/>
              <a:t>2</a:t>
            </a:r>
            <a:r>
              <a:rPr lang="en" dirty="0"/>
              <a:t>}</a:t>
            </a:r>
            <a:endParaRPr dirty="0"/>
          </a:p>
        </p:txBody>
      </p:sp>
      <p:grpSp>
        <p:nvGrpSpPr>
          <p:cNvPr id="1010" name="Google Shape;1010;p33"/>
          <p:cNvGrpSpPr/>
          <p:nvPr/>
        </p:nvGrpSpPr>
        <p:grpSpPr>
          <a:xfrm>
            <a:off x="4337463" y="703550"/>
            <a:ext cx="1060488" cy="1301955"/>
            <a:chOff x="7745775" y="768350"/>
            <a:chExt cx="1060488" cy="1301955"/>
          </a:xfrm>
        </p:grpSpPr>
        <p:sp>
          <p:nvSpPr>
            <p:cNvPr id="1011" name="Google Shape;1011;p33"/>
            <p:cNvSpPr/>
            <p:nvPr/>
          </p:nvSpPr>
          <p:spPr>
            <a:xfrm>
              <a:off x="7792029" y="1444337"/>
              <a:ext cx="625975" cy="625968"/>
            </a:xfrm>
            <a:custGeom>
              <a:avLst/>
              <a:gdLst/>
              <a:ahLst/>
              <a:cxnLst/>
              <a:rect l="l" t="t" r="r" b="b"/>
              <a:pathLst>
                <a:path w="2708" h="2708" extrusionOk="0">
                  <a:moveTo>
                    <a:pt x="2052" y="2562"/>
                  </a:moveTo>
                  <a:lnTo>
                    <a:pt x="2052" y="2562"/>
                  </a:lnTo>
                  <a:cubicBezTo>
                    <a:pt x="2583" y="2042"/>
                    <a:pt x="2583" y="2042"/>
                    <a:pt x="2583" y="2042"/>
                  </a:cubicBezTo>
                  <a:cubicBezTo>
                    <a:pt x="2260" y="1719"/>
                    <a:pt x="2260" y="1719"/>
                    <a:pt x="2260" y="1719"/>
                  </a:cubicBezTo>
                  <a:lnTo>
                    <a:pt x="2260" y="1708"/>
                  </a:lnTo>
                  <a:cubicBezTo>
                    <a:pt x="2708" y="1708"/>
                    <a:pt x="2708" y="1708"/>
                    <a:pt x="2708" y="1708"/>
                  </a:cubicBezTo>
                  <a:cubicBezTo>
                    <a:pt x="2708" y="969"/>
                    <a:pt x="2708" y="969"/>
                    <a:pt x="2708" y="969"/>
                  </a:cubicBezTo>
                  <a:cubicBezTo>
                    <a:pt x="2260" y="969"/>
                    <a:pt x="2260" y="969"/>
                    <a:pt x="2260" y="969"/>
                  </a:cubicBezTo>
                  <a:lnTo>
                    <a:pt x="2250" y="958"/>
                  </a:lnTo>
                  <a:cubicBezTo>
                    <a:pt x="2562" y="646"/>
                    <a:pt x="2562" y="646"/>
                    <a:pt x="2562" y="646"/>
                  </a:cubicBezTo>
                  <a:cubicBezTo>
                    <a:pt x="2041" y="125"/>
                    <a:pt x="2041" y="125"/>
                    <a:pt x="2041" y="125"/>
                  </a:cubicBezTo>
                  <a:cubicBezTo>
                    <a:pt x="1729" y="437"/>
                    <a:pt x="1729" y="437"/>
                    <a:pt x="1729" y="437"/>
                  </a:cubicBezTo>
                  <a:cubicBezTo>
                    <a:pt x="1718" y="427"/>
                    <a:pt x="1718" y="427"/>
                    <a:pt x="1708" y="427"/>
                  </a:cubicBezTo>
                  <a:cubicBezTo>
                    <a:pt x="1708" y="0"/>
                    <a:pt x="1708" y="0"/>
                    <a:pt x="1708" y="0"/>
                  </a:cubicBezTo>
                  <a:cubicBezTo>
                    <a:pt x="968" y="0"/>
                    <a:pt x="968" y="0"/>
                    <a:pt x="968" y="0"/>
                  </a:cubicBezTo>
                  <a:cubicBezTo>
                    <a:pt x="968" y="427"/>
                    <a:pt x="968" y="427"/>
                    <a:pt x="968" y="427"/>
                  </a:cubicBezTo>
                  <a:cubicBezTo>
                    <a:pt x="958" y="437"/>
                    <a:pt x="958" y="437"/>
                    <a:pt x="948" y="437"/>
                  </a:cubicBezTo>
                  <a:cubicBezTo>
                    <a:pt x="645" y="146"/>
                    <a:pt x="645" y="146"/>
                    <a:pt x="645" y="146"/>
                  </a:cubicBezTo>
                  <a:cubicBezTo>
                    <a:pt x="125" y="667"/>
                    <a:pt x="125" y="667"/>
                    <a:pt x="125" y="667"/>
                  </a:cubicBezTo>
                  <a:cubicBezTo>
                    <a:pt x="427" y="969"/>
                    <a:pt x="427" y="969"/>
                    <a:pt x="427" y="969"/>
                  </a:cubicBezTo>
                  <a:cubicBezTo>
                    <a:pt x="427" y="979"/>
                    <a:pt x="416" y="990"/>
                    <a:pt x="416" y="990"/>
                  </a:cubicBezTo>
                  <a:cubicBezTo>
                    <a:pt x="0" y="990"/>
                    <a:pt x="0" y="990"/>
                    <a:pt x="0" y="990"/>
                  </a:cubicBezTo>
                  <a:cubicBezTo>
                    <a:pt x="0" y="1740"/>
                    <a:pt x="0" y="1740"/>
                    <a:pt x="0" y="1740"/>
                  </a:cubicBezTo>
                  <a:cubicBezTo>
                    <a:pt x="437" y="1740"/>
                    <a:pt x="437" y="1740"/>
                    <a:pt x="437" y="1740"/>
                  </a:cubicBezTo>
                  <a:cubicBezTo>
                    <a:pt x="437" y="1740"/>
                    <a:pt x="437" y="1750"/>
                    <a:pt x="448" y="1750"/>
                  </a:cubicBezTo>
                  <a:cubicBezTo>
                    <a:pt x="145" y="2052"/>
                    <a:pt x="145" y="2052"/>
                    <a:pt x="145" y="2052"/>
                  </a:cubicBezTo>
                  <a:cubicBezTo>
                    <a:pt x="666" y="2583"/>
                    <a:pt x="666" y="2583"/>
                    <a:pt x="666" y="2583"/>
                  </a:cubicBezTo>
                  <a:cubicBezTo>
                    <a:pt x="979" y="2271"/>
                    <a:pt x="979" y="2271"/>
                    <a:pt x="979" y="2271"/>
                  </a:cubicBezTo>
                  <a:cubicBezTo>
                    <a:pt x="989" y="2271"/>
                    <a:pt x="989" y="2271"/>
                    <a:pt x="989" y="2271"/>
                  </a:cubicBezTo>
                  <a:cubicBezTo>
                    <a:pt x="989" y="2708"/>
                    <a:pt x="989" y="2708"/>
                    <a:pt x="989" y="2708"/>
                  </a:cubicBezTo>
                  <a:cubicBezTo>
                    <a:pt x="1739" y="2708"/>
                    <a:pt x="1739" y="2708"/>
                    <a:pt x="1739" y="2708"/>
                  </a:cubicBezTo>
                  <a:cubicBezTo>
                    <a:pt x="1739" y="2250"/>
                    <a:pt x="1739" y="2250"/>
                    <a:pt x="1739" y="2250"/>
                  </a:cubicBezTo>
                  <a:lnTo>
                    <a:pt x="1739" y="2250"/>
                  </a:lnTo>
                  <a:lnTo>
                    <a:pt x="2052" y="2562"/>
                  </a:lnTo>
                  <a:moveTo>
                    <a:pt x="895" y="1792"/>
                  </a:moveTo>
                  <a:lnTo>
                    <a:pt x="895" y="1792"/>
                  </a:lnTo>
                  <a:cubicBezTo>
                    <a:pt x="645" y="1552"/>
                    <a:pt x="645" y="1146"/>
                    <a:pt x="895" y="896"/>
                  </a:cubicBezTo>
                  <a:cubicBezTo>
                    <a:pt x="1145" y="646"/>
                    <a:pt x="1541" y="646"/>
                    <a:pt x="1791" y="896"/>
                  </a:cubicBezTo>
                  <a:cubicBezTo>
                    <a:pt x="2041" y="1146"/>
                    <a:pt x="2041" y="1552"/>
                    <a:pt x="1791" y="1792"/>
                  </a:cubicBezTo>
                  <a:cubicBezTo>
                    <a:pt x="1541" y="2042"/>
                    <a:pt x="1145" y="2042"/>
                    <a:pt x="895" y="17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8209582" y="952503"/>
              <a:ext cx="334716" cy="334712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531" y="1448"/>
                  </a:moveTo>
                  <a:lnTo>
                    <a:pt x="531" y="1448"/>
                  </a:lnTo>
                  <a:cubicBezTo>
                    <a:pt x="937" y="1448"/>
                    <a:pt x="937" y="1448"/>
                    <a:pt x="937" y="1448"/>
                  </a:cubicBezTo>
                  <a:cubicBezTo>
                    <a:pt x="937" y="1209"/>
                    <a:pt x="937" y="1209"/>
                    <a:pt x="937" y="1209"/>
                  </a:cubicBezTo>
                  <a:lnTo>
                    <a:pt x="937" y="1209"/>
                  </a:lnTo>
                  <a:cubicBezTo>
                    <a:pt x="1104" y="1375"/>
                    <a:pt x="1104" y="1375"/>
                    <a:pt x="1104" y="1375"/>
                  </a:cubicBezTo>
                  <a:cubicBezTo>
                    <a:pt x="1385" y="1094"/>
                    <a:pt x="1385" y="1094"/>
                    <a:pt x="1385" y="1094"/>
                  </a:cubicBezTo>
                  <a:cubicBezTo>
                    <a:pt x="1219" y="927"/>
                    <a:pt x="1219" y="927"/>
                    <a:pt x="1219" y="927"/>
                  </a:cubicBezTo>
                  <a:lnTo>
                    <a:pt x="1219" y="917"/>
                  </a:lnTo>
                  <a:cubicBezTo>
                    <a:pt x="1448" y="917"/>
                    <a:pt x="1448" y="917"/>
                    <a:pt x="1448" y="917"/>
                  </a:cubicBezTo>
                  <a:cubicBezTo>
                    <a:pt x="1448" y="521"/>
                    <a:pt x="1448" y="521"/>
                    <a:pt x="1448" y="521"/>
                  </a:cubicBezTo>
                  <a:cubicBezTo>
                    <a:pt x="1219" y="521"/>
                    <a:pt x="1219" y="521"/>
                    <a:pt x="1219" y="521"/>
                  </a:cubicBezTo>
                  <a:lnTo>
                    <a:pt x="1219" y="511"/>
                  </a:lnTo>
                  <a:cubicBezTo>
                    <a:pt x="1375" y="354"/>
                    <a:pt x="1375" y="354"/>
                    <a:pt x="1375" y="354"/>
                  </a:cubicBezTo>
                  <a:cubicBezTo>
                    <a:pt x="1094" y="73"/>
                    <a:pt x="1094" y="73"/>
                    <a:pt x="1094" y="73"/>
                  </a:cubicBezTo>
                  <a:cubicBezTo>
                    <a:pt x="927" y="229"/>
                    <a:pt x="927" y="229"/>
                    <a:pt x="927" y="229"/>
                  </a:cubicBezTo>
                  <a:lnTo>
                    <a:pt x="916" y="229"/>
                  </a:lnTo>
                  <a:cubicBezTo>
                    <a:pt x="916" y="0"/>
                    <a:pt x="916" y="0"/>
                    <a:pt x="916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21" y="229"/>
                    <a:pt x="521" y="229"/>
                    <a:pt x="521" y="229"/>
                  </a:cubicBezTo>
                  <a:lnTo>
                    <a:pt x="510" y="240"/>
                  </a:lnTo>
                  <a:cubicBezTo>
                    <a:pt x="354" y="84"/>
                    <a:pt x="354" y="84"/>
                    <a:pt x="354" y="84"/>
                  </a:cubicBezTo>
                  <a:cubicBezTo>
                    <a:pt x="73" y="365"/>
                    <a:pt x="73" y="365"/>
                    <a:pt x="73" y="365"/>
                  </a:cubicBezTo>
                  <a:cubicBezTo>
                    <a:pt x="239" y="521"/>
                    <a:pt x="239" y="521"/>
                    <a:pt x="239" y="521"/>
                  </a:cubicBezTo>
                  <a:cubicBezTo>
                    <a:pt x="239" y="532"/>
                    <a:pt x="229" y="532"/>
                    <a:pt x="229" y="532"/>
                  </a:cubicBezTo>
                  <a:cubicBezTo>
                    <a:pt x="0" y="532"/>
                    <a:pt x="0" y="532"/>
                    <a:pt x="0" y="532"/>
                  </a:cubicBezTo>
                  <a:cubicBezTo>
                    <a:pt x="0" y="927"/>
                    <a:pt x="0" y="927"/>
                    <a:pt x="0" y="927"/>
                  </a:cubicBezTo>
                  <a:cubicBezTo>
                    <a:pt x="239" y="927"/>
                    <a:pt x="239" y="927"/>
                    <a:pt x="239" y="927"/>
                  </a:cubicBezTo>
                  <a:cubicBezTo>
                    <a:pt x="239" y="938"/>
                    <a:pt x="239" y="938"/>
                    <a:pt x="250" y="938"/>
                  </a:cubicBezTo>
                  <a:cubicBezTo>
                    <a:pt x="83" y="1104"/>
                    <a:pt x="83" y="1104"/>
                    <a:pt x="83" y="1104"/>
                  </a:cubicBezTo>
                  <a:cubicBezTo>
                    <a:pt x="364" y="1386"/>
                    <a:pt x="364" y="1386"/>
                    <a:pt x="364" y="1386"/>
                  </a:cubicBezTo>
                  <a:cubicBezTo>
                    <a:pt x="531" y="1209"/>
                    <a:pt x="531" y="1209"/>
                    <a:pt x="531" y="1209"/>
                  </a:cubicBezTo>
                  <a:lnTo>
                    <a:pt x="531" y="1209"/>
                  </a:lnTo>
                  <a:lnTo>
                    <a:pt x="531" y="1448"/>
                  </a:lnTo>
                  <a:moveTo>
                    <a:pt x="385" y="719"/>
                  </a:moveTo>
                  <a:lnTo>
                    <a:pt x="385" y="719"/>
                  </a:lnTo>
                  <a:cubicBezTo>
                    <a:pt x="385" y="532"/>
                    <a:pt x="541" y="375"/>
                    <a:pt x="729" y="375"/>
                  </a:cubicBezTo>
                  <a:cubicBezTo>
                    <a:pt x="916" y="375"/>
                    <a:pt x="1073" y="532"/>
                    <a:pt x="1073" y="719"/>
                  </a:cubicBezTo>
                  <a:cubicBezTo>
                    <a:pt x="1073" y="907"/>
                    <a:pt x="916" y="1063"/>
                    <a:pt x="729" y="1063"/>
                  </a:cubicBezTo>
                  <a:cubicBezTo>
                    <a:pt x="541" y="1063"/>
                    <a:pt x="385" y="907"/>
                    <a:pt x="385" y="7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3" name="Google Shape;1013;p33"/>
            <p:cNvGrpSpPr/>
            <p:nvPr/>
          </p:nvGrpSpPr>
          <p:grpSpPr>
            <a:xfrm>
              <a:off x="8675342" y="1380115"/>
              <a:ext cx="130920" cy="131400"/>
              <a:chOff x="6633155" y="-3535"/>
              <a:chExt cx="130920" cy="131400"/>
            </a:xfrm>
          </p:grpSpPr>
          <p:cxnSp>
            <p:nvCxnSpPr>
              <p:cNvPr id="1014" name="Google Shape;1014;p33"/>
              <p:cNvCxnSpPr/>
              <p:nvPr/>
            </p:nvCxnSpPr>
            <p:spPr>
              <a:xfrm rot="10800000" flipH="1">
                <a:off x="6633275" y="-3535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1015" name="Google Shape;1015;p33"/>
              <p:cNvCxnSpPr/>
              <p:nvPr/>
            </p:nvCxnSpPr>
            <p:spPr>
              <a:xfrm rot="10800000">
                <a:off x="6633155" y="-3535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1016" name="Google Shape;1016;p33"/>
            <p:cNvSpPr/>
            <p:nvPr/>
          </p:nvSpPr>
          <p:spPr>
            <a:xfrm>
              <a:off x="7745775" y="1061183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7937352" y="768350"/>
              <a:ext cx="58025" cy="58025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5" y="112"/>
                  </a:moveTo>
                  <a:lnTo>
                    <a:pt x="55" y="112"/>
                  </a:lnTo>
                  <a:cubicBezTo>
                    <a:pt x="130" y="112"/>
                    <a:pt x="130" y="0"/>
                    <a:pt x="55" y="0"/>
                  </a:cubicBezTo>
                  <a:cubicBezTo>
                    <a:pt x="-19" y="0"/>
                    <a:pt x="-19" y="112"/>
                    <a:pt x="5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8" name="Google Shape;1018;p33"/>
          <p:cNvGrpSpPr/>
          <p:nvPr/>
        </p:nvGrpSpPr>
        <p:grpSpPr>
          <a:xfrm>
            <a:off x="6050175" y="784295"/>
            <a:ext cx="2276280" cy="2449778"/>
            <a:chOff x="6468825" y="784320"/>
            <a:chExt cx="2276280" cy="2449778"/>
          </a:xfrm>
        </p:grpSpPr>
        <p:grpSp>
          <p:nvGrpSpPr>
            <p:cNvPr id="1019" name="Google Shape;1019;p33"/>
            <p:cNvGrpSpPr/>
            <p:nvPr/>
          </p:nvGrpSpPr>
          <p:grpSpPr>
            <a:xfrm>
              <a:off x="6468825" y="784320"/>
              <a:ext cx="2276280" cy="1557360"/>
              <a:chOff x="8155300" y="1485770"/>
              <a:chExt cx="2276280" cy="1557360"/>
            </a:xfrm>
          </p:grpSpPr>
          <p:sp>
            <p:nvSpPr>
              <p:cNvPr id="1020" name="Google Shape;1020;p33"/>
              <p:cNvSpPr/>
              <p:nvPr/>
            </p:nvSpPr>
            <p:spPr>
              <a:xfrm>
                <a:off x="8155300" y="1485770"/>
                <a:ext cx="2276280" cy="1557360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4326" extrusionOk="0">
                    <a:moveTo>
                      <a:pt x="6080" y="4326"/>
                    </a:moveTo>
                    <a:lnTo>
                      <a:pt x="6080" y="4326"/>
                    </a:lnTo>
                    <a:cubicBezTo>
                      <a:pt x="243" y="4326"/>
                      <a:pt x="243" y="4326"/>
                      <a:pt x="243" y="4326"/>
                    </a:cubicBezTo>
                    <a:cubicBezTo>
                      <a:pt x="112" y="4326"/>
                      <a:pt x="0" y="4214"/>
                      <a:pt x="0" y="4083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102"/>
                      <a:pt x="112" y="0"/>
                      <a:pt x="243" y="0"/>
                    </a:cubicBezTo>
                    <a:cubicBezTo>
                      <a:pt x="6080" y="0"/>
                      <a:pt x="6080" y="0"/>
                      <a:pt x="6080" y="0"/>
                    </a:cubicBezTo>
                    <a:cubicBezTo>
                      <a:pt x="6211" y="0"/>
                      <a:pt x="6323" y="102"/>
                      <a:pt x="6323" y="232"/>
                    </a:cubicBezTo>
                    <a:cubicBezTo>
                      <a:pt x="6323" y="4083"/>
                      <a:pt x="6323" y="4083"/>
                      <a:pt x="6323" y="4083"/>
                    </a:cubicBezTo>
                    <a:cubicBezTo>
                      <a:pt x="6323" y="4214"/>
                      <a:pt x="6211" y="4326"/>
                      <a:pt x="6080" y="432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8209300" y="1646330"/>
                <a:ext cx="2168280" cy="1342800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3730" extrusionOk="0">
                    <a:moveTo>
                      <a:pt x="0" y="3646"/>
                    </a:moveTo>
                    <a:lnTo>
                      <a:pt x="0" y="3646"/>
                    </a:ln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5940" y="0"/>
                      <a:pt x="5940" y="0"/>
                      <a:pt x="5940" y="0"/>
                    </a:cubicBezTo>
                    <a:cubicBezTo>
                      <a:pt x="5987" y="0"/>
                      <a:pt x="6023" y="38"/>
                      <a:pt x="6023" y="84"/>
                    </a:cubicBezTo>
                    <a:cubicBezTo>
                      <a:pt x="6023" y="3646"/>
                      <a:pt x="6023" y="3646"/>
                      <a:pt x="6023" y="3646"/>
                    </a:cubicBezTo>
                    <a:cubicBezTo>
                      <a:pt x="6023" y="3693"/>
                      <a:pt x="5987" y="3730"/>
                      <a:pt x="5940" y="3730"/>
                    </a:cubicBezTo>
                    <a:cubicBezTo>
                      <a:pt x="84" y="3730"/>
                      <a:pt x="84" y="3730"/>
                      <a:pt x="84" y="3730"/>
                    </a:cubicBezTo>
                    <a:cubicBezTo>
                      <a:pt x="38" y="3730"/>
                      <a:pt x="0" y="3693"/>
                      <a:pt x="0" y="3646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>
                <a:off x="10005340" y="1529330"/>
                <a:ext cx="77040" cy="8028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23" extrusionOk="0">
                    <a:moveTo>
                      <a:pt x="214" y="111"/>
                    </a:moveTo>
                    <a:lnTo>
                      <a:pt x="214" y="111"/>
                    </a:lnTo>
                    <a:cubicBezTo>
                      <a:pt x="214" y="167"/>
                      <a:pt x="168" y="223"/>
                      <a:pt x="102" y="223"/>
                    </a:cubicBezTo>
                    <a:cubicBezTo>
                      <a:pt x="46" y="223"/>
                      <a:pt x="0" y="167"/>
                      <a:pt x="0" y="111"/>
                    </a:cubicBezTo>
                    <a:cubicBezTo>
                      <a:pt x="0" y="46"/>
                      <a:pt x="46" y="0"/>
                      <a:pt x="102" y="0"/>
                    </a:cubicBezTo>
                    <a:cubicBezTo>
                      <a:pt x="168" y="0"/>
                      <a:pt x="214" y="46"/>
                      <a:pt x="214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5275" rIns="90000" bIns="35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33"/>
              <p:cNvSpPr/>
              <p:nvPr/>
            </p:nvSpPr>
            <p:spPr>
              <a:xfrm>
                <a:off x="10129180" y="1529330"/>
                <a:ext cx="80640" cy="80280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23" extrusionOk="0">
                    <a:moveTo>
                      <a:pt x="224" y="111"/>
                    </a:moveTo>
                    <a:lnTo>
                      <a:pt x="224" y="111"/>
                    </a:lnTo>
                    <a:cubicBezTo>
                      <a:pt x="224" y="167"/>
                      <a:pt x="168" y="223"/>
                      <a:pt x="112" y="223"/>
                    </a:cubicBezTo>
                    <a:cubicBezTo>
                      <a:pt x="48" y="223"/>
                      <a:pt x="0" y="167"/>
                      <a:pt x="0" y="111"/>
                    </a:cubicBezTo>
                    <a:cubicBezTo>
                      <a:pt x="0" y="46"/>
                      <a:pt x="48" y="0"/>
                      <a:pt x="112" y="0"/>
                    </a:cubicBezTo>
                    <a:cubicBezTo>
                      <a:pt x="168" y="0"/>
                      <a:pt x="224" y="46"/>
                      <a:pt x="224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5275" rIns="90000" bIns="35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33"/>
              <p:cNvSpPr/>
              <p:nvPr/>
            </p:nvSpPr>
            <p:spPr>
              <a:xfrm>
                <a:off x="10256980" y="1529330"/>
                <a:ext cx="77040" cy="8028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23" extrusionOk="0">
                    <a:moveTo>
                      <a:pt x="214" y="111"/>
                    </a:moveTo>
                    <a:lnTo>
                      <a:pt x="214" y="111"/>
                    </a:lnTo>
                    <a:cubicBezTo>
                      <a:pt x="214" y="167"/>
                      <a:pt x="168" y="223"/>
                      <a:pt x="103" y="223"/>
                    </a:cubicBezTo>
                    <a:cubicBezTo>
                      <a:pt x="46" y="223"/>
                      <a:pt x="0" y="167"/>
                      <a:pt x="0" y="111"/>
                    </a:cubicBezTo>
                    <a:cubicBezTo>
                      <a:pt x="0" y="46"/>
                      <a:pt x="46" y="0"/>
                      <a:pt x="103" y="0"/>
                    </a:cubicBezTo>
                    <a:cubicBezTo>
                      <a:pt x="168" y="0"/>
                      <a:pt x="214" y="46"/>
                      <a:pt x="214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5275" rIns="90000" bIns="35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33"/>
              <p:cNvSpPr/>
              <p:nvPr/>
            </p:nvSpPr>
            <p:spPr>
              <a:xfrm>
                <a:off x="8286700" y="2220170"/>
                <a:ext cx="2017080" cy="47160"/>
              </a:xfrm>
              <a:custGeom>
                <a:avLst/>
                <a:gdLst/>
                <a:ahLst/>
                <a:cxnLst/>
                <a:rect l="l" t="t" r="r" b="b"/>
                <a:pathLst>
                  <a:path w="5603" h="131" extrusionOk="0">
                    <a:moveTo>
                      <a:pt x="5603" y="131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603" y="0"/>
                    </a:lnTo>
                    <a:lnTo>
                      <a:pt x="5603" y="1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33"/>
              <p:cNvSpPr/>
              <p:nvPr/>
            </p:nvSpPr>
            <p:spPr>
              <a:xfrm>
                <a:off x="8286700" y="2304410"/>
                <a:ext cx="2017080" cy="47160"/>
              </a:xfrm>
              <a:custGeom>
                <a:avLst/>
                <a:gdLst/>
                <a:ahLst/>
                <a:cxnLst/>
                <a:rect l="l" t="t" r="r" b="b"/>
                <a:pathLst>
                  <a:path w="5603" h="131" extrusionOk="0">
                    <a:moveTo>
                      <a:pt x="5603" y="131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603" y="0"/>
                    </a:lnTo>
                    <a:lnTo>
                      <a:pt x="5603" y="1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33"/>
              <p:cNvSpPr/>
              <p:nvPr/>
            </p:nvSpPr>
            <p:spPr>
              <a:xfrm>
                <a:off x="8286700" y="2388290"/>
                <a:ext cx="183240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121" extrusionOk="0">
                    <a:moveTo>
                      <a:pt x="5090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5090" y="0"/>
                    </a:lnTo>
                    <a:lnTo>
                      <a:pt x="5090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33"/>
              <p:cNvSpPr/>
              <p:nvPr/>
            </p:nvSpPr>
            <p:spPr>
              <a:xfrm>
                <a:off x="8286700" y="2472170"/>
                <a:ext cx="183240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121" extrusionOk="0">
                    <a:moveTo>
                      <a:pt x="5090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5090" y="0"/>
                    </a:lnTo>
                    <a:lnTo>
                      <a:pt x="5090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33"/>
              <p:cNvSpPr/>
              <p:nvPr/>
            </p:nvSpPr>
            <p:spPr>
              <a:xfrm>
                <a:off x="8286700" y="2556050"/>
                <a:ext cx="1607760" cy="43920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22" extrusionOk="0">
                    <a:moveTo>
                      <a:pt x="4466" y="122"/>
                    </a:moveTo>
                    <a:lnTo>
                      <a:pt x="0" y="122"/>
                    </a:lnTo>
                    <a:lnTo>
                      <a:pt x="0" y="0"/>
                    </a:lnTo>
                    <a:lnTo>
                      <a:pt x="4466" y="0"/>
                    </a:lnTo>
                    <a:lnTo>
                      <a:pt x="4466" y="12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33"/>
              <p:cNvSpPr/>
              <p:nvPr/>
            </p:nvSpPr>
            <p:spPr>
              <a:xfrm>
                <a:off x="8286700" y="2640290"/>
                <a:ext cx="160776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21" extrusionOk="0">
                    <a:moveTo>
                      <a:pt x="4466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4466" y="0"/>
                    </a:lnTo>
                    <a:lnTo>
                      <a:pt x="4466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33"/>
              <p:cNvSpPr/>
              <p:nvPr/>
            </p:nvSpPr>
            <p:spPr>
              <a:xfrm>
                <a:off x="8286700" y="2737490"/>
                <a:ext cx="60048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21" extrusionOk="0">
                    <a:moveTo>
                      <a:pt x="1668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1668" y="0"/>
                    </a:lnTo>
                    <a:lnTo>
                      <a:pt x="1668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33"/>
              <p:cNvSpPr/>
              <p:nvPr/>
            </p:nvSpPr>
            <p:spPr>
              <a:xfrm>
                <a:off x="8286700" y="2821370"/>
                <a:ext cx="60048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21" extrusionOk="0">
                    <a:moveTo>
                      <a:pt x="1668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1668" y="0"/>
                    </a:lnTo>
                    <a:lnTo>
                      <a:pt x="1668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3" name="Google Shape;1033;p33"/>
            <p:cNvGrpSpPr/>
            <p:nvPr/>
          </p:nvGrpSpPr>
          <p:grpSpPr>
            <a:xfrm>
              <a:off x="6549825" y="2872424"/>
              <a:ext cx="835100" cy="361675"/>
              <a:chOff x="7910000" y="2495799"/>
              <a:chExt cx="835100" cy="361675"/>
            </a:xfrm>
          </p:grpSpPr>
          <p:sp>
            <p:nvSpPr>
              <p:cNvPr id="1034" name="Google Shape;1034;p33"/>
              <p:cNvSpPr/>
              <p:nvPr/>
            </p:nvSpPr>
            <p:spPr>
              <a:xfrm>
                <a:off x="7910000" y="2495799"/>
                <a:ext cx="835100" cy="361675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796" extrusionOk="0">
                    <a:moveTo>
                      <a:pt x="10" y="755"/>
                    </a:moveTo>
                    <a:lnTo>
                      <a:pt x="10" y="755"/>
                    </a:lnTo>
                    <a:cubicBezTo>
                      <a:pt x="57" y="718"/>
                      <a:pt x="131" y="653"/>
                      <a:pt x="188" y="559"/>
                    </a:cubicBezTo>
                    <a:cubicBezTo>
                      <a:pt x="141" y="504"/>
                      <a:pt x="103" y="420"/>
                      <a:pt x="103" y="336"/>
                    </a:cubicBezTo>
                    <a:cubicBezTo>
                      <a:pt x="103" y="149"/>
                      <a:pt x="253" y="0"/>
                      <a:pt x="439" y="0"/>
                    </a:cubicBezTo>
                    <a:cubicBezTo>
                      <a:pt x="1502" y="0"/>
                      <a:pt x="1502" y="0"/>
                      <a:pt x="1502" y="0"/>
                    </a:cubicBezTo>
                    <a:cubicBezTo>
                      <a:pt x="1689" y="0"/>
                      <a:pt x="1838" y="149"/>
                      <a:pt x="1838" y="336"/>
                    </a:cubicBezTo>
                    <a:cubicBezTo>
                      <a:pt x="1838" y="522"/>
                      <a:pt x="1689" y="671"/>
                      <a:pt x="1502" y="671"/>
                    </a:cubicBezTo>
                    <a:cubicBezTo>
                      <a:pt x="439" y="671"/>
                      <a:pt x="439" y="671"/>
                      <a:pt x="439" y="671"/>
                    </a:cubicBezTo>
                    <a:cubicBezTo>
                      <a:pt x="420" y="671"/>
                      <a:pt x="402" y="671"/>
                      <a:pt x="393" y="662"/>
                    </a:cubicBezTo>
                    <a:cubicBezTo>
                      <a:pt x="308" y="746"/>
                      <a:pt x="188" y="811"/>
                      <a:pt x="19" y="793"/>
                    </a:cubicBezTo>
                    <a:cubicBezTo>
                      <a:pt x="1" y="793"/>
                      <a:pt x="-9" y="764"/>
                      <a:pt x="10" y="75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33"/>
              <p:cNvSpPr/>
              <p:nvPr/>
            </p:nvSpPr>
            <p:spPr>
              <a:xfrm>
                <a:off x="8554272" y="2588944"/>
                <a:ext cx="110408" cy="110411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3" extrusionOk="0">
                    <a:moveTo>
                      <a:pt x="0" y="122"/>
                    </a:moveTo>
                    <a:lnTo>
                      <a:pt x="0" y="122"/>
                    </a:lnTo>
                    <a:cubicBezTo>
                      <a:pt x="0" y="187"/>
                      <a:pt x="56" y="243"/>
                      <a:pt x="121" y="243"/>
                    </a:cubicBezTo>
                    <a:cubicBezTo>
                      <a:pt x="187" y="243"/>
                      <a:pt x="243" y="187"/>
                      <a:pt x="243" y="122"/>
                    </a:cubicBezTo>
                    <a:cubicBezTo>
                      <a:pt x="243" y="56"/>
                      <a:pt x="187" y="0"/>
                      <a:pt x="121" y="0"/>
                    </a:cubicBezTo>
                    <a:cubicBezTo>
                      <a:pt x="56" y="0"/>
                      <a:pt x="0" y="56"/>
                      <a:pt x="0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33"/>
              <p:cNvSpPr/>
              <p:nvPr/>
            </p:nvSpPr>
            <p:spPr>
              <a:xfrm>
                <a:off x="8384798" y="2588944"/>
                <a:ext cx="110408" cy="110411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3" extrusionOk="0">
                    <a:moveTo>
                      <a:pt x="0" y="122"/>
                    </a:moveTo>
                    <a:lnTo>
                      <a:pt x="0" y="122"/>
                    </a:lnTo>
                    <a:cubicBezTo>
                      <a:pt x="0" y="187"/>
                      <a:pt x="56" y="243"/>
                      <a:pt x="122" y="243"/>
                    </a:cubicBezTo>
                    <a:cubicBezTo>
                      <a:pt x="187" y="243"/>
                      <a:pt x="243" y="187"/>
                      <a:pt x="243" y="122"/>
                    </a:cubicBezTo>
                    <a:cubicBezTo>
                      <a:pt x="243" y="56"/>
                      <a:pt x="187" y="0"/>
                      <a:pt x="122" y="0"/>
                    </a:cubicBezTo>
                    <a:cubicBezTo>
                      <a:pt x="56" y="0"/>
                      <a:pt x="0" y="56"/>
                      <a:pt x="0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33"/>
              <p:cNvSpPr/>
              <p:nvPr/>
            </p:nvSpPr>
            <p:spPr>
              <a:xfrm>
                <a:off x="8215779" y="2588944"/>
                <a:ext cx="105410" cy="110411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43" extrusionOk="0">
                    <a:moveTo>
                      <a:pt x="0" y="122"/>
                    </a:moveTo>
                    <a:lnTo>
                      <a:pt x="0" y="122"/>
                    </a:lnTo>
                    <a:cubicBezTo>
                      <a:pt x="0" y="187"/>
                      <a:pt x="55" y="243"/>
                      <a:pt x="121" y="243"/>
                    </a:cubicBezTo>
                    <a:cubicBezTo>
                      <a:pt x="186" y="243"/>
                      <a:pt x="232" y="187"/>
                      <a:pt x="232" y="122"/>
                    </a:cubicBezTo>
                    <a:cubicBezTo>
                      <a:pt x="232" y="56"/>
                      <a:pt x="186" y="0"/>
                      <a:pt x="121" y="0"/>
                    </a:cubicBezTo>
                    <a:cubicBezTo>
                      <a:pt x="55" y="0"/>
                      <a:pt x="0" y="56"/>
                      <a:pt x="0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33"/>
              <p:cNvSpPr/>
              <p:nvPr/>
            </p:nvSpPr>
            <p:spPr>
              <a:xfrm>
                <a:off x="8045851" y="2588944"/>
                <a:ext cx="105864" cy="11041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43" extrusionOk="0">
                    <a:moveTo>
                      <a:pt x="0" y="122"/>
                    </a:moveTo>
                    <a:lnTo>
                      <a:pt x="0" y="122"/>
                    </a:lnTo>
                    <a:cubicBezTo>
                      <a:pt x="0" y="187"/>
                      <a:pt x="56" y="243"/>
                      <a:pt x="121" y="243"/>
                    </a:cubicBezTo>
                    <a:cubicBezTo>
                      <a:pt x="187" y="243"/>
                      <a:pt x="233" y="187"/>
                      <a:pt x="233" y="122"/>
                    </a:cubicBezTo>
                    <a:cubicBezTo>
                      <a:pt x="233" y="56"/>
                      <a:pt x="187" y="0"/>
                      <a:pt x="121" y="0"/>
                    </a:cubicBezTo>
                    <a:cubicBezTo>
                      <a:pt x="56" y="0"/>
                      <a:pt x="0" y="56"/>
                      <a:pt x="0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9" name="Google Shape;1039;p33"/>
            <p:cNvGrpSpPr/>
            <p:nvPr/>
          </p:nvGrpSpPr>
          <p:grpSpPr>
            <a:xfrm>
              <a:off x="7186125" y="2511450"/>
              <a:ext cx="924450" cy="93600"/>
              <a:chOff x="7186125" y="2511450"/>
              <a:chExt cx="924450" cy="93600"/>
            </a:xfrm>
          </p:grpSpPr>
          <p:cxnSp>
            <p:nvCxnSpPr>
              <p:cNvPr id="1040" name="Google Shape;1040;p33"/>
              <p:cNvCxnSpPr/>
              <p:nvPr/>
            </p:nvCxnSpPr>
            <p:spPr>
              <a:xfrm>
                <a:off x="7240450" y="2558250"/>
                <a:ext cx="81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1" name="Google Shape;1041;p33"/>
              <p:cNvSpPr/>
              <p:nvPr/>
            </p:nvSpPr>
            <p:spPr>
              <a:xfrm>
                <a:off x="7186125" y="2523300"/>
                <a:ext cx="69900" cy="69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42" name="Google Shape;1042;p33"/>
              <p:cNvSpPr/>
              <p:nvPr/>
            </p:nvSpPr>
            <p:spPr>
              <a:xfrm>
                <a:off x="8016975" y="2511450"/>
                <a:ext cx="93600" cy="9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2" name="Google Shape;1351;p43">
            <a:extLst>
              <a:ext uri="{FF2B5EF4-FFF2-40B4-BE49-F238E27FC236}">
                <a16:creationId xmlns:a16="http://schemas.microsoft.com/office/drawing/2014/main" id="{09B19BF6-B3B5-4945-2452-CDD7F91C8035}"/>
              </a:ext>
            </a:extLst>
          </p:cNvPr>
          <p:cNvSpPr txBox="1">
            <a:spLocks/>
          </p:cNvSpPr>
          <p:nvPr/>
        </p:nvSpPr>
        <p:spPr>
          <a:xfrm>
            <a:off x="623404" y="-427036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GB"/>
              <a:t>Logisim &amp; CdM8</a:t>
            </a:r>
            <a:endParaRPr lang="en-GB" dirty="0"/>
          </a:p>
        </p:txBody>
      </p:sp>
      <p:sp>
        <p:nvSpPr>
          <p:cNvPr id="3" name="Google Shape;1353;p43">
            <a:extLst>
              <a:ext uri="{FF2B5EF4-FFF2-40B4-BE49-F238E27FC236}">
                <a16:creationId xmlns:a16="http://schemas.microsoft.com/office/drawing/2014/main" id="{75AC839C-D2AA-DA66-EC2A-95FA27A6DC3D}"/>
              </a:ext>
            </a:extLst>
          </p:cNvPr>
          <p:cNvSpPr txBox="1"/>
          <p:nvPr/>
        </p:nvSpPr>
        <p:spPr>
          <a:xfrm>
            <a:off x="-298947" y="-3324418"/>
            <a:ext cx="20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Logisim</a:t>
            </a:r>
            <a:endParaRPr sz="2000" b="1" dirty="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" name="Google Shape;1354;p43">
            <a:extLst>
              <a:ext uri="{FF2B5EF4-FFF2-40B4-BE49-F238E27FC236}">
                <a16:creationId xmlns:a16="http://schemas.microsoft.com/office/drawing/2014/main" id="{E84AA230-9B0B-34B0-D968-4B30ECD082F2}"/>
              </a:ext>
            </a:extLst>
          </p:cNvPr>
          <p:cNvSpPr txBox="1"/>
          <p:nvPr/>
        </p:nvSpPr>
        <p:spPr>
          <a:xfrm>
            <a:off x="623404" y="-2932083"/>
            <a:ext cx="20526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Display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System of generation cells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Changing rules</a:t>
            </a:r>
          </a:p>
        </p:txBody>
      </p:sp>
      <p:sp>
        <p:nvSpPr>
          <p:cNvPr id="5" name="Google Shape;1355;p43">
            <a:extLst>
              <a:ext uri="{FF2B5EF4-FFF2-40B4-BE49-F238E27FC236}">
                <a16:creationId xmlns:a16="http://schemas.microsoft.com/office/drawing/2014/main" id="{401525A4-63ED-DBFC-0D44-F980A9BAFD0D}"/>
              </a:ext>
            </a:extLst>
          </p:cNvPr>
          <p:cNvSpPr txBox="1"/>
          <p:nvPr/>
        </p:nvSpPr>
        <p:spPr>
          <a:xfrm>
            <a:off x="-534147" y="-2108663"/>
            <a:ext cx="20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Cdm8</a:t>
            </a:r>
            <a:endParaRPr sz="2000" b="1" dirty="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6" name="Google Shape;1356;p43">
            <a:extLst>
              <a:ext uri="{FF2B5EF4-FFF2-40B4-BE49-F238E27FC236}">
                <a16:creationId xmlns:a16="http://schemas.microsoft.com/office/drawing/2014/main" id="{404BD7A0-6FC6-8955-9CF9-86C1DFFF49ED}"/>
              </a:ext>
            </a:extLst>
          </p:cNvPr>
          <p:cNvSpPr txBox="1"/>
          <p:nvPr/>
        </p:nvSpPr>
        <p:spPr>
          <a:xfrm>
            <a:off x="623404" y="-1762463"/>
            <a:ext cx="2349203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Game Management – Keyboard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" name="Google Shape;1359;p43">
            <a:extLst>
              <a:ext uri="{FF2B5EF4-FFF2-40B4-BE49-F238E27FC236}">
                <a16:creationId xmlns:a16="http://schemas.microsoft.com/office/drawing/2014/main" id="{D37EC770-71C1-BC0A-FD8A-44D8DBAD3B1A}"/>
              </a:ext>
            </a:extLst>
          </p:cNvPr>
          <p:cNvSpPr/>
          <p:nvPr/>
        </p:nvSpPr>
        <p:spPr>
          <a:xfrm>
            <a:off x="1835978" y="-3203849"/>
            <a:ext cx="235200" cy="235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" name="Google Shape;1360;p43">
            <a:extLst>
              <a:ext uri="{FF2B5EF4-FFF2-40B4-BE49-F238E27FC236}">
                <a16:creationId xmlns:a16="http://schemas.microsoft.com/office/drawing/2014/main" id="{1767E25A-3B54-2E88-35C8-6DE09CDC79CA}"/>
              </a:ext>
            </a:extLst>
          </p:cNvPr>
          <p:cNvSpPr/>
          <p:nvPr/>
        </p:nvSpPr>
        <p:spPr>
          <a:xfrm>
            <a:off x="1600778" y="-1997663"/>
            <a:ext cx="235200" cy="2352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10F6D48-5DDD-D221-8B28-E86AD103B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37" y="-3984014"/>
            <a:ext cx="5313067" cy="32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359;p43">
            <a:extLst>
              <a:ext uri="{FF2B5EF4-FFF2-40B4-BE49-F238E27FC236}">
                <a16:creationId xmlns:a16="http://schemas.microsoft.com/office/drawing/2014/main" id="{7AE48844-5671-81ED-4212-A9D86DE03275}"/>
              </a:ext>
            </a:extLst>
          </p:cNvPr>
          <p:cNvSpPr/>
          <p:nvPr/>
        </p:nvSpPr>
        <p:spPr>
          <a:xfrm>
            <a:off x="1600778" y="-1997663"/>
            <a:ext cx="235200" cy="235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" name="Google Shape;1360;p43">
            <a:extLst>
              <a:ext uri="{FF2B5EF4-FFF2-40B4-BE49-F238E27FC236}">
                <a16:creationId xmlns:a16="http://schemas.microsoft.com/office/drawing/2014/main" id="{2D3E28D0-A934-B7F0-B2A8-3BFA1888C976}"/>
              </a:ext>
            </a:extLst>
          </p:cNvPr>
          <p:cNvSpPr/>
          <p:nvPr/>
        </p:nvSpPr>
        <p:spPr>
          <a:xfrm>
            <a:off x="1835978" y="-3203849"/>
            <a:ext cx="235200" cy="2352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" name="Google Shape;1373;p45">
            <a:extLst>
              <a:ext uri="{FF2B5EF4-FFF2-40B4-BE49-F238E27FC236}">
                <a16:creationId xmlns:a16="http://schemas.microsoft.com/office/drawing/2014/main" id="{47EB3107-72F6-E850-8390-565A642B2FDB}"/>
              </a:ext>
            </a:extLst>
          </p:cNvPr>
          <p:cNvSpPr txBox="1">
            <a:spLocks/>
          </p:cNvSpPr>
          <p:nvPr/>
        </p:nvSpPr>
        <p:spPr>
          <a:xfrm>
            <a:off x="-8120499" y="64971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US"/>
              <a:t>Subtasks</a:t>
            </a:r>
            <a:endParaRPr lang="en-US" dirty="0"/>
          </a:p>
        </p:txBody>
      </p:sp>
      <p:sp>
        <p:nvSpPr>
          <p:cNvPr id="13" name="Google Shape;1374;p45">
            <a:extLst>
              <a:ext uri="{FF2B5EF4-FFF2-40B4-BE49-F238E27FC236}">
                <a16:creationId xmlns:a16="http://schemas.microsoft.com/office/drawing/2014/main" id="{F91B209E-903E-6B80-8147-791BB857867B}"/>
              </a:ext>
            </a:extLst>
          </p:cNvPr>
          <p:cNvSpPr txBox="1"/>
          <p:nvPr/>
        </p:nvSpPr>
        <p:spPr>
          <a:xfrm flipH="1">
            <a:off x="-7941778" y="2150662"/>
            <a:ext cx="181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Step 1</a:t>
            </a:r>
            <a:endParaRPr sz="2000" b="1" dirty="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4" name="Google Shape;1375;p45">
            <a:extLst>
              <a:ext uri="{FF2B5EF4-FFF2-40B4-BE49-F238E27FC236}">
                <a16:creationId xmlns:a16="http://schemas.microsoft.com/office/drawing/2014/main" id="{62F6B044-E65B-8E13-2D44-447BE613FDDD}"/>
              </a:ext>
            </a:extLst>
          </p:cNvPr>
          <p:cNvSpPr txBox="1"/>
          <p:nvPr/>
        </p:nvSpPr>
        <p:spPr>
          <a:xfrm flipH="1">
            <a:off x="-7941729" y="1848863"/>
            <a:ext cx="2030025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Divide the project into Logisim part and CdM8 part</a:t>
            </a:r>
          </a:p>
        </p:txBody>
      </p:sp>
      <p:sp>
        <p:nvSpPr>
          <p:cNvPr id="15" name="Google Shape;1376;p45">
            <a:extLst>
              <a:ext uri="{FF2B5EF4-FFF2-40B4-BE49-F238E27FC236}">
                <a16:creationId xmlns:a16="http://schemas.microsoft.com/office/drawing/2014/main" id="{BCAEA21E-5BBA-65F1-E0E9-55C22AB9D1A5}"/>
              </a:ext>
            </a:extLst>
          </p:cNvPr>
          <p:cNvSpPr txBox="1"/>
          <p:nvPr/>
        </p:nvSpPr>
        <p:spPr>
          <a:xfrm flipH="1">
            <a:off x="-5290461" y="2150661"/>
            <a:ext cx="181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Step 2</a:t>
            </a:r>
            <a:endParaRPr sz="2000" b="1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6" name="Google Shape;1377;p45">
            <a:extLst>
              <a:ext uri="{FF2B5EF4-FFF2-40B4-BE49-F238E27FC236}">
                <a16:creationId xmlns:a16="http://schemas.microsoft.com/office/drawing/2014/main" id="{3E3EAA4D-6784-235E-6021-0D661979BA7F}"/>
              </a:ext>
            </a:extLst>
          </p:cNvPr>
          <p:cNvSpPr txBox="1"/>
          <p:nvPr/>
        </p:nvSpPr>
        <p:spPr>
          <a:xfrm flipH="1">
            <a:off x="-5290411" y="1848864"/>
            <a:ext cx="18123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  Realise Logisim part</a:t>
            </a:r>
          </a:p>
        </p:txBody>
      </p:sp>
      <p:sp>
        <p:nvSpPr>
          <p:cNvPr id="17" name="Google Shape;1378;p45">
            <a:extLst>
              <a:ext uri="{FF2B5EF4-FFF2-40B4-BE49-F238E27FC236}">
                <a16:creationId xmlns:a16="http://schemas.microsoft.com/office/drawing/2014/main" id="{DA0CC434-7FD4-F49B-743C-1F3A0575F1D8}"/>
              </a:ext>
            </a:extLst>
          </p:cNvPr>
          <p:cNvSpPr txBox="1"/>
          <p:nvPr/>
        </p:nvSpPr>
        <p:spPr>
          <a:xfrm flipH="1">
            <a:off x="-2235724" y="2150662"/>
            <a:ext cx="181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Step 3</a:t>
            </a:r>
            <a:endParaRPr sz="2000" b="1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8" name="Google Shape;1379;p45">
            <a:extLst>
              <a:ext uri="{FF2B5EF4-FFF2-40B4-BE49-F238E27FC236}">
                <a16:creationId xmlns:a16="http://schemas.microsoft.com/office/drawing/2014/main" id="{342C3F65-A95A-46E8-39F5-F5150A66355D}"/>
              </a:ext>
            </a:extLst>
          </p:cNvPr>
          <p:cNvSpPr txBox="1"/>
          <p:nvPr/>
        </p:nvSpPr>
        <p:spPr>
          <a:xfrm flipH="1">
            <a:off x="-2235674" y="1848863"/>
            <a:ext cx="18123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   Realise CdM8 part</a:t>
            </a:r>
          </a:p>
        </p:txBody>
      </p:sp>
      <p:cxnSp>
        <p:nvCxnSpPr>
          <p:cNvPr id="19" name="Google Shape;1393;p45">
            <a:extLst>
              <a:ext uri="{FF2B5EF4-FFF2-40B4-BE49-F238E27FC236}">
                <a16:creationId xmlns:a16="http://schemas.microsoft.com/office/drawing/2014/main" id="{731F32D7-E9FB-0D13-73EC-237B4E5859EB}"/>
              </a:ext>
            </a:extLst>
          </p:cNvPr>
          <p:cNvCxnSpPr>
            <a:cxnSpLocks/>
          </p:cNvCxnSpPr>
          <p:nvPr/>
        </p:nvCxnSpPr>
        <p:spPr>
          <a:xfrm rot="5400000">
            <a:off x="-4619774" y="6412"/>
            <a:ext cx="688800" cy="5891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395;p45">
            <a:extLst>
              <a:ext uri="{FF2B5EF4-FFF2-40B4-BE49-F238E27FC236}">
                <a16:creationId xmlns:a16="http://schemas.microsoft.com/office/drawing/2014/main" id="{6C0D1B9F-8349-A38D-7C28-B30BCDECD220}"/>
              </a:ext>
            </a:extLst>
          </p:cNvPr>
          <p:cNvCxnSpPr>
            <a:cxnSpLocks/>
          </p:cNvCxnSpPr>
          <p:nvPr/>
        </p:nvCxnSpPr>
        <p:spPr>
          <a:xfrm>
            <a:off x="-5841307" y="2373775"/>
            <a:ext cx="151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395;p45">
            <a:extLst>
              <a:ext uri="{FF2B5EF4-FFF2-40B4-BE49-F238E27FC236}">
                <a16:creationId xmlns:a16="http://schemas.microsoft.com/office/drawing/2014/main" id="{49AFAD87-D259-9280-5D26-C990D2DA322D}"/>
              </a:ext>
            </a:extLst>
          </p:cNvPr>
          <p:cNvCxnSpPr/>
          <p:nvPr/>
        </p:nvCxnSpPr>
        <p:spPr>
          <a:xfrm>
            <a:off x="-2971108" y="2376755"/>
            <a:ext cx="151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374;p45">
            <a:extLst>
              <a:ext uri="{FF2B5EF4-FFF2-40B4-BE49-F238E27FC236}">
                <a16:creationId xmlns:a16="http://schemas.microsoft.com/office/drawing/2014/main" id="{D10A38D5-7C9C-1FA4-102A-AFEFB07E4EE7}"/>
              </a:ext>
            </a:extLst>
          </p:cNvPr>
          <p:cNvSpPr txBox="1"/>
          <p:nvPr/>
        </p:nvSpPr>
        <p:spPr>
          <a:xfrm flipH="1">
            <a:off x="-7941778" y="3437578"/>
            <a:ext cx="181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Step 4</a:t>
            </a:r>
            <a:endParaRPr sz="2000" b="1" dirty="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3" name="Google Shape;1375;p45">
            <a:extLst>
              <a:ext uri="{FF2B5EF4-FFF2-40B4-BE49-F238E27FC236}">
                <a16:creationId xmlns:a16="http://schemas.microsoft.com/office/drawing/2014/main" id="{07E98D8C-C6A6-57F9-331D-DE71935C529D}"/>
              </a:ext>
            </a:extLst>
          </p:cNvPr>
          <p:cNvSpPr txBox="1"/>
          <p:nvPr/>
        </p:nvSpPr>
        <p:spPr>
          <a:xfrm flipH="1">
            <a:off x="-7795582" y="4001787"/>
            <a:ext cx="2030025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Connect both parts</a:t>
            </a:r>
          </a:p>
        </p:txBody>
      </p:sp>
      <p:sp>
        <p:nvSpPr>
          <p:cNvPr id="24" name="Google Shape;1376;p45">
            <a:extLst>
              <a:ext uri="{FF2B5EF4-FFF2-40B4-BE49-F238E27FC236}">
                <a16:creationId xmlns:a16="http://schemas.microsoft.com/office/drawing/2014/main" id="{A2B4C19B-A462-9794-B426-29D4A6312DB4}"/>
              </a:ext>
            </a:extLst>
          </p:cNvPr>
          <p:cNvSpPr txBox="1"/>
          <p:nvPr/>
        </p:nvSpPr>
        <p:spPr>
          <a:xfrm flipH="1">
            <a:off x="-5290461" y="3437577"/>
            <a:ext cx="181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Step 5</a:t>
            </a:r>
            <a:endParaRPr sz="2000" b="1" dirty="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5" name="Google Shape;1377;p45">
            <a:extLst>
              <a:ext uri="{FF2B5EF4-FFF2-40B4-BE49-F238E27FC236}">
                <a16:creationId xmlns:a16="http://schemas.microsoft.com/office/drawing/2014/main" id="{51243F0B-7359-A886-9080-958E521531D9}"/>
              </a:ext>
            </a:extLst>
          </p:cNvPr>
          <p:cNvSpPr txBox="1"/>
          <p:nvPr/>
        </p:nvSpPr>
        <p:spPr>
          <a:xfrm flipH="1">
            <a:off x="-5230520" y="4179548"/>
            <a:ext cx="2605228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12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Realise Check for bags </a:t>
            </a:r>
          </a:p>
          <a:p>
            <a:r>
              <a:rPr lang="en-GB" sz="12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and fix it part</a:t>
            </a:r>
          </a:p>
        </p:txBody>
      </p:sp>
      <p:sp>
        <p:nvSpPr>
          <p:cNvPr id="26" name="Google Shape;1378;p45">
            <a:extLst>
              <a:ext uri="{FF2B5EF4-FFF2-40B4-BE49-F238E27FC236}">
                <a16:creationId xmlns:a16="http://schemas.microsoft.com/office/drawing/2014/main" id="{6480A70A-3B1F-1B78-CDE1-ED4D9308F487}"/>
              </a:ext>
            </a:extLst>
          </p:cNvPr>
          <p:cNvSpPr txBox="1"/>
          <p:nvPr/>
        </p:nvSpPr>
        <p:spPr>
          <a:xfrm flipH="1">
            <a:off x="-2235724" y="3437578"/>
            <a:ext cx="181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Step 6</a:t>
            </a:r>
            <a:endParaRPr sz="2000" b="1" dirty="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7" name="Google Shape;1379;p45">
            <a:extLst>
              <a:ext uri="{FF2B5EF4-FFF2-40B4-BE49-F238E27FC236}">
                <a16:creationId xmlns:a16="http://schemas.microsoft.com/office/drawing/2014/main" id="{394B27F0-32AC-3DDA-0C3B-4C87D5571AC0}"/>
              </a:ext>
            </a:extLst>
          </p:cNvPr>
          <p:cNvSpPr txBox="1"/>
          <p:nvPr/>
        </p:nvSpPr>
        <p:spPr>
          <a:xfrm flipH="1">
            <a:off x="-2090255" y="4001787"/>
            <a:ext cx="18123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Optimise it</a:t>
            </a:r>
          </a:p>
        </p:txBody>
      </p:sp>
      <p:cxnSp>
        <p:nvCxnSpPr>
          <p:cNvPr id="28" name="Google Shape;1395;p45">
            <a:extLst>
              <a:ext uri="{FF2B5EF4-FFF2-40B4-BE49-F238E27FC236}">
                <a16:creationId xmlns:a16="http://schemas.microsoft.com/office/drawing/2014/main" id="{42DEEEEA-7C4E-6E1C-61D5-CCE0CFBCDD90}"/>
              </a:ext>
            </a:extLst>
          </p:cNvPr>
          <p:cNvCxnSpPr>
            <a:cxnSpLocks/>
          </p:cNvCxnSpPr>
          <p:nvPr/>
        </p:nvCxnSpPr>
        <p:spPr>
          <a:xfrm>
            <a:off x="-5841307" y="3660691"/>
            <a:ext cx="151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1395;p45">
            <a:extLst>
              <a:ext uri="{FF2B5EF4-FFF2-40B4-BE49-F238E27FC236}">
                <a16:creationId xmlns:a16="http://schemas.microsoft.com/office/drawing/2014/main" id="{0C87F3E4-D76F-CC07-AEA5-38C7907B353B}"/>
              </a:ext>
            </a:extLst>
          </p:cNvPr>
          <p:cNvCxnSpPr/>
          <p:nvPr/>
        </p:nvCxnSpPr>
        <p:spPr>
          <a:xfrm>
            <a:off x="-2971108" y="3663671"/>
            <a:ext cx="151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7411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Subtasks</a:t>
            </a:r>
            <a:endParaRPr dirty="0"/>
          </a:p>
        </p:txBody>
      </p:sp>
      <p:sp>
        <p:nvSpPr>
          <p:cNvPr id="1374" name="Google Shape;1374;p45"/>
          <p:cNvSpPr txBox="1"/>
          <p:nvPr/>
        </p:nvSpPr>
        <p:spPr>
          <a:xfrm flipH="1">
            <a:off x="898721" y="2040447"/>
            <a:ext cx="181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Step 1</a:t>
            </a:r>
            <a:endParaRPr sz="2000" b="1" dirty="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375" name="Google Shape;1375;p45"/>
          <p:cNvSpPr txBox="1"/>
          <p:nvPr/>
        </p:nvSpPr>
        <p:spPr>
          <a:xfrm flipH="1">
            <a:off x="898770" y="1738648"/>
            <a:ext cx="2030025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Divide the project into Logisim part and CdM8 part</a:t>
            </a:r>
          </a:p>
        </p:txBody>
      </p:sp>
      <p:sp>
        <p:nvSpPr>
          <p:cNvPr id="1376" name="Google Shape;1376;p45"/>
          <p:cNvSpPr txBox="1"/>
          <p:nvPr/>
        </p:nvSpPr>
        <p:spPr>
          <a:xfrm flipH="1">
            <a:off x="3550038" y="2040446"/>
            <a:ext cx="181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Step 2</a:t>
            </a:r>
            <a:endParaRPr sz="2000" b="1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377" name="Google Shape;1377;p45"/>
          <p:cNvSpPr txBox="1"/>
          <p:nvPr/>
        </p:nvSpPr>
        <p:spPr>
          <a:xfrm flipH="1">
            <a:off x="3550088" y="1738649"/>
            <a:ext cx="18123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  Realise Logisim part</a:t>
            </a:r>
          </a:p>
        </p:txBody>
      </p:sp>
      <p:sp>
        <p:nvSpPr>
          <p:cNvPr id="1378" name="Google Shape;1378;p45"/>
          <p:cNvSpPr txBox="1"/>
          <p:nvPr/>
        </p:nvSpPr>
        <p:spPr>
          <a:xfrm flipH="1">
            <a:off x="6604775" y="2040447"/>
            <a:ext cx="181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Step 3</a:t>
            </a:r>
            <a:endParaRPr sz="2000" b="1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379" name="Google Shape;1379;p45"/>
          <p:cNvSpPr txBox="1"/>
          <p:nvPr/>
        </p:nvSpPr>
        <p:spPr>
          <a:xfrm flipH="1">
            <a:off x="6604825" y="1738648"/>
            <a:ext cx="18123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   Realise CdM8 part</a:t>
            </a:r>
          </a:p>
        </p:txBody>
      </p:sp>
      <p:cxnSp>
        <p:nvCxnSpPr>
          <p:cNvPr id="1393" name="Google Shape;1393;p45"/>
          <p:cNvCxnSpPr>
            <a:cxnSpLocks/>
          </p:cNvCxnSpPr>
          <p:nvPr/>
        </p:nvCxnSpPr>
        <p:spPr>
          <a:xfrm rot="5400000">
            <a:off x="4220725" y="-103803"/>
            <a:ext cx="688800" cy="5891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395;p45">
            <a:extLst>
              <a:ext uri="{FF2B5EF4-FFF2-40B4-BE49-F238E27FC236}">
                <a16:creationId xmlns:a16="http://schemas.microsoft.com/office/drawing/2014/main" id="{8CED5F5F-91FE-46FA-87FC-5BC97A796CAA}"/>
              </a:ext>
            </a:extLst>
          </p:cNvPr>
          <p:cNvCxnSpPr>
            <a:cxnSpLocks/>
          </p:cNvCxnSpPr>
          <p:nvPr/>
        </p:nvCxnSpPr>
        <p:spPr>
          <a:xfrm>
            <a:off x="2999192" y="2263560"/>
            <a:ext cx="151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95;p45">
            <a:extLst>
              <a:ext uri="{FF2B5EF4-FFF2-40B4-BE49-F238E27FC236}">
                <a16:creationId xmlns:a16="http://schemas.microsoft.com/office/drawing/2014/main" id="{6EF49A00-196F-1691-B1AB-FCCAB25A4AB8}"/>
              </a:ext>
            </a:extLst>
          </p:cNvPr>
          <p:cNvCxnSpPr/>
          <p:nvPr/>
        </p:nvCxnSpPr>
        <p:spPr>
          <a:xfrm>
            <a:off x="5869391" y="2266540"/>
            <a:ext cx="151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374;p45">
            <a:extLst>
              <a:ext uri="{FF2B5EF4-FFF2-40B4-BE49-F238E27FC236}">
                <a16:creationId xmlns:a16="http://schemas.microsoft.com/office/drawing/2014/main" id="{5A6533F0-5C98-A2A0-ECE5-2626C2717AE2}"/>
              </a:ext>
            </a:extLst>
          </p:cNvPr>
          <p:cNvSpPr txBox="1"/>
          <p:nvPr/>
        </p:nvSpPr>
        <p:spPr>
          <a:xfrm flipH="1">
            <a:off x="898721" y="3327363"/>
            <a:ext cx="181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Step 4</a:t>
            </a:r>
            <a:endParaRPr sz="2000" b="1" dirty="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5" name="Google Shape;1375;p45">
            <a:extLst>
              <a:ext uri="{FF2B5EF4-FFF2-40B4-BE49-F238E27FC236}">
                <a16:creationId xmlns:a16="http://schemas.microsoft.com/office/drawing/2014/main" id="{7946B3C3-D891-F02F-75CD-6219B55E05D3}"/>
              </a:ext>
            </a:extLst>
          </p:cNvPr>
          <p:cNvSpPr txBox="1"/>
          <p:nvPr/>
        </p:nvSpPr>
        <p:spPr>
          <a:xfrm flipH="1">
            <a:off x="1044917" y="3891572"/>
            <a:ext cx="2030025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Connect both parts</a:t>
            </a:r>
          </a:p>
        </p:txBody>
      </p:sp>
      <p:sp>
        <p:nvSpPr>
          <p:cNvPr id="16" name="Google Shape;1376;p45">
            <a:extLst>
              <a:ext uri="{FF2B5EF4-FFF2-40B4-BE49-F238E27FC236}">
                <a16:creationId xmlns:a16="http://schemas.microsoft.com/office/drawing/2014/main" id="{75108FE0-14FB-E95C-7F8E-995B96325880}"/>
              </a:ext>
            </a:extLst>
          </p:cNvPr>
          <p:cNvSpPr txBox="1"/>
          <p:nvPr/>
        </p:nvSpPr>
        <p:spPr>
          <a:xfrm flipH="1">
            <a:off x="3550038" y="3327362"/>
            <a:ext cx="181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Step 5</a:t>
            </a:r>
            <a:endParaRPr sz="2000" b="1" dirty="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7" name="Google Shape;1377;p45">
            <a:extLst>
              <a:ext uri="{FF2B5EF4-FFF2-40B4-BE49-F238E27FC236}">
                <a16:creationId xmlns:a16="http://schemas.microsoft.com/office/drawing/2014/main" id="{A7FCD017-F908-67DD-56F2-1C47FA1839D6}"/>
              </a:ext>
            </a:extLst>
          </p:cNvPr>
          <p:cNvSpPr txBox="1"/>
          <p:nvPr/>
        </p:nvSpPr>
        <p:spPr>
          <a:xfrm flipH="1">
            <a:off x="3609979" y="4069333"/>
            <a:ext cx="2605228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12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Realise Check for bags </a:t>
            </a:r>
          </a:p>
          <a:p>
            <a:r>
              <a:rPr lang="en-GB" sz="12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and fix it part</a:t>
            </a:r>
          </a:p>
        </p:txBody>
      </p:sp>
      <p:sp>
        <p:nvSpPr>
          <p:cNvPr id="18" name="Google Shape;1378;p45">
            <a:extLst>
              <a:ext uri="{FF2B5EF4-FFF2-40B4-BE49-F238E27FC236}">
                <a16:creationId xmlns:a16="http://schemas.microsoft.com/office/drawing/2014/main" id="{80C602D2-8502-EBD5-A1B3-7D4F0586FEE9}"/>
              </a:ext>
            </a:extLst>
          </p:cNvPr>
          <p:cNvSpPr txBox="1"/>
          <p:nvPr/>
        </p:nvSpPr>
        <p:spPr>
          <a:xfrm flipH="1">
            <a:off x="6604775" y="3327363"/>
            <a:ext cx="181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Step 6</a:t>
            </a:r>
            <a:endParaRPr sz="2000" b="1" dirty="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9" name="Google Shape;1379;p45">
            <a:extLst>
              <a:ext uri="{FF2B5EF4-FFF2-40B4-BE49-F238E27FC236}">
                <a16:creationId xmlns:a16="http://schemas.microsoft.com/office/drawing/2014/main" id="{BC902124-F1CC-96BA-F235-8B02FBB0DDD6}"/>
              </a:ext>
            </a:extLst>
          </p:cNvPr>
          <p:cNvSpPr txBox="1"/>
          <p:nvPr/>
        </p:nvSpPr>
        <p:spPr>
          <a:xfrm flipH="1">
            <a:off x="6750244" y="3891572"/>
            <a:ext cx="18123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Optimise it</a:t>
            </a:r>
          </a:p>
        </p:txBody>
      </p:sp>
      <p:cxnSp>
        <p:nvCxnSpPr>
          <p:cNvPr id="20" name="Google Shape;1395;p45">
            <a:extLst>
              <a:ext uri="{FF2B5EF4-FFF2-40B4-BE49-F238E27FC236}">
                <a16:creationId xmlns:a16="http://schemas.microsoft.com/office/drawing/2014/main" id="{9378DC10-8394-7687-E14E-B3014FD3D865}"/>
              </a:ext>
            </a:extLst>
          </p:cNvPr>
          <p:cNvCxnSpPr>
            <a:cxnSpLocks/>
          </p:cNvCxnSpPr>
          <p:nvPr/>
        </p:nvCxnSpPr>
        <p:spPr>
          <a:xfrm>
            <a:off x="2999192" y="3550476"/>
            <a:ext cx="151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395;p45">
            <a:extLst>
              <a:ext uri="{FF2B5EF4-FFF2-40B4-BE49-F238E27FC236}">
                <a16:creationId xmlns:a16="http://schemas.microsoft.com/office/drawing/2014/main" id="{1BFF4452-17C7-032C-AEA7-D30203B72BC8}"/>
              </a:ext>
            </a:extLst>
          </p:cNvPr>
          <p:cNvCxnSpPr/>
          <p:nvPr/>
        </p:nvCxnSpPr>
        <p:spPr>
          <a:xfrm>
            <a:off x="5869391" y="3553456"/>
            <a:ext cx="151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1007;p33">
            <a:extLst>
              <a:ext uri="{FF2B5EF4-FFF2-40B4-BE49-F238E27FC236}">
                <a16:creationId xmlns:a16="http://schemas.microsoft.com/office/drawing/2014/main" id="{5A52CBD8-E63F-9F57-95C0-AC8D4EC3DABE}"/>
              </a:ext>
            </a:extLst>
          </p:cNvPr>
          <p:cNvSpPr txBox="1">
            <a:spLocks/>
          </p:cNvSpPr>
          <p:nvPr/>
        </p:nvSpPr>
        <p:spPr>
          <a:xfrm>
            <a:off x="10032630" y="3772805"/>
            <a:ext cx="6236685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US"/>
              <a:t>Problem Statement</a:t>
            </a:r>
            <a:endParaRPr lang="en-US" dirty="0"/>
          </a:p>
        </p:txBody>
      </p:sp>
      <p:sp>
        <p:nvSpPr>
          <p:cNvPr id="48" name="Google Shape;1009;p33">
            <a:extLst>
              <a:ext uri="{FF2B5EF4-FFF2-40B4-BE49-F238E27FC236}">
                <a16:creationId xmlns:a16="http://schemas.microsoft.com/office/drawing/2014/main" id="{5B970B83-5529-5070-37C3-1B7DD765447B}"/>
              </a:ext>
            </a:extLst>
          </p:cNvPr>
          <p:cNvSpPr txBox="1">
            <a:spLocks/>
          </p:cNvSpPr>
          <p:nvPr/>
        </p:nvSpPr>
        <p:spPr>
          <a:xfrm>
            <a:off x="10032631" y="2847605"/>
            <a:ext cx="1707300" cy="9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{02}</a:t>
            </a:r>
            <a:endParaRPr lang="en" dirty="0"/>
          </a:p>
        </p:txBody>
      </p:sp>
      <p:grpSp>
        <p:nvGrpSpPr>
          <p:cNvPr id="49" name="Google Shape;1010;p33">
            <a:extLst>
              <a:ext uri="{FF2B5EF4-FFF2-40B4-BE49-F238E27FC236}">
                <a16:creationId xmlns:a16="http://schemas.microsoft.com/office/drawing/2014/main" id="{F9EB2494-74EC-4C5A-DE18-8383FAEC03E3}"/>
              </a:ext>
            </a:extLst>
          </p:cNvPr>
          <p:cNvGrpSpPr/>
          <p:nvPr/>
        </p:nvGrpSpPr>
        <p:grpSpPr>
          <a:xfrm>
            <a:off x="13569874" y="961605"/>
            <a:ext cx="1060488" cy="1301955"/>
            <a:chOff x="7745775" y="768350"/>
            <a:chExt cx="1060488" cy="1301955"/>
          </a:xfrm>
        </p:grpSpPr>
        <p:sp>
          <p:nvSpPr>
            <p:cNvPr id="50" name="Google Shape;1011;p33">
              <a:extLst>
                <a:ext uri="{FF2B5EF4-FFF2-40B4-BE49-F238E27FC236}">
                  <a16:creationId xmlns:a16="http://schemas.microsoft.com/office/drawing/2014/main" id="{38D06E91-6451-7732-4AC8-426D5D79BF75}"/>
                </a:ext>
              </a:extLst>
            </p:cNvPr>
            <p:cNvSpPr/>
            <p:nvPr/>
          </p:nvSpPr>
          <p:spPr>
            <a:xfrm>
              <a:off x="7792029" y="1444337"/>
              <a:ext cx="625975" cy="625968"/>
            </a:xfrm>
            <a:custGeom>
              <a:avLst/>
              <a:gdLst/>
              <a:ahLst/>
              <a:cxnLst/>
              <a:rect l="l" t="t" r="r" b="b"/>
              <a:pathLst>
                <a:path w="2708" h="2708" extrusionOk="0">
                  <a:moveTo>
                    <a:pt x="2052" y="2562"/>
                  </a:moveTo>
                  <a:lnTo>
                    <a:pt x="2052" y="2562"/>
                  </a:lnTo>
                  <a:cubicBezTo>
                    <a:pt x="2583" y="2042"/>
                    <a:pt x="2583" y="2042"/>
                    <a:pt x="2583" y="2042"/>
                  </a:cubicBezTo>
                  <a:cubicBezTo>
                    <a:pt x="2260" y="1719"/>
                    <a:pt x="2260" y="1719"/>
                    <a:pt x="2260" y="1719"/>
                  </a:cubicBezTo>
                  <a:lnTo>
                    <a:pt x="2260" y="1708"/>
                  </a:lnTo>
                  <a:cubicBezTo>
                    <a:pt x="2708" y="1708"/>
                    <a:pt x="2708" y="1708"/>
                    <a:pt x="2708" y="1708"/>
                  </a:cubicBezTo>
                  <a:cubicBezTo>
                    <a:pt x="2708" y="969"/>
                    <a:pt x="2708" y="969"/>
                    <a:pt x="2708" y="969"/>
                  </a:cubicBezTo>
                  <a:cubicBezTo>
                    <a:pt x="2260" y="969"/>
                    <a:pt x="2260" y="969"/>
                    <a:pt x="2260" y="969"/>
                  </a:cubicBezTo>
                  <a:lnTo>
                    <a:pt x="2250" y="958"/>
                  </a:lnTo>
                  <a:cubicBezTo>
                    <a:pt x="2562" y="646"/>
                    <a:pt x="2562" y="646"/>
                    <a:pt x="2562" y="646"/>
                  </a:cubicBezTo>
                  <a:cubicBezTo>
                    <a:pt x="2041" y="125"/>
                    <a:pt x="2041" y="125"/>
                    <a:pt x="2041" y="125"/>
                  </a:cubicBezTo>
                  <a:cubicBezTo>
                    <a:pt x="1729" y="437"/>
                    <a:pt x="1729" y="437"/>
                    <a:pt x="1729" y="437"/>
                  </a:cubicBezTo>
                  <a:cubicBezTo>
                    <a:pt x="1718" y="427"/>
                    <a:pt x="1718" y="427"/>
                    <a:pt x="1708" y="427"/>
                  </a:cubicBezTo>
                  <a:cubicBezTo>
                    <a:pt x="1708" y="0"/>
                    <a:pt x="1708" y="0"/>
                    <a:pt x="1708" y="0"/>
                  </a:cubicBezTo>
                  <a:cubicBezTo>
                    <a:pt x="968" y="0"/>
                    <a:pt x="968" y="0"/>
                    <a:pt x="968" y="0"/>
                  </a:cubicBezTo>
                  <a:cubicBezTo>
                    <a:pt x="968" y="427"/>
                    <a:pt x="968" y="427"/>
                    <a:pt x="968" y="427"/>
                  </a:cubicBezTo>
                  <a:cubicBezTo>
                    <a:pt x="958" y="437"/>
                    <a:pt x="958" y="437"/>
                    <a:pt x="948" y="437"/>
                  </a:cubicBezTo>
                  <a:cubicBezTo>
                    <a:pt x="645" y="146"/>
                    <a:pt x="645" y="146"/>
                    <a:pt x="645" y="146"/>
                  </a:cubicBezTo>
                  <a:cubicBezTo>
                    <a:pt x="125" y="667"/>
                    <a:pt x="125" y="667"/>
                    <a:pt x="125" y="667"/>
                  </a:cubicBezTo>
                  <a:cubicBezTo>
                    <a:pt x="427" y="969"/>
                    <a:pt x="427" y="969"/>
                    <a:pt x="427" y="969"/>
                  </a:cubicBezTo>
                  <a:cubicBezTo>
                    <a:pt x="427" y="979"/>
                    <a:pt x="416" y="990"/>
                    <a:pt x="416" y="990"/>
                  </a:cubicBezTo>
                  <a:cubicBezTo>
                    <a:pt x="0" y="990"/>
                    <a:pt x="0" y="990"/>
                    <a:pt x="0" y="990"/>
                  </a:cubicBezTo>
                  <a:cubicBezTo>
                    <a:pt x="0" y="1740"/>
                    <a:pt x="0" y="1740"/>
                    <a:pt x="0" y="1740"/>
                  </a:cubicBezTo>
                  <a:cubicBezTo>
                    <a:pt x="437" y="1740"/>
                    <a:pt x="437" y="1740"/>
                    <a:pt x="437" y="1740"/>
                  </a:cubicBezTo>
                  <a:cubicBezTo>
                    <a:pt x="437" y="1740"/>
                    <a:pt x="437" y="1750"/>
                    <a:pt x="448" y="1750"/>
                  </a:cubicBezTo>
                  <a:cubicBezTo>
                    <a:pt x="145" y="2052"/>
                    <a:pt x="145" y="2052"/>
                    <a:pt x="145" y="2052"/>
                  </a:cubicBezTo>
                  <a:cubicBezTo>
                    <a:pt x="666" y="2583"/>
                    <a:pt x="666" y="2583"/>
                    <a:pt x="666" y="2583"/>
                  </a:cubicBezTo>
                  <a:cubicBezTo>
                    <a:pt x="979" y="2271"/>
                    <a:pt x="979" y="2271"/>
                    <a:pt x="979" y="2271"/>
                  </a:cubicBezTo>
                  <a:cubicBezTo>
                    <a:pt x="989" y="2271"/>
                    <a:pt x="989" y="2271"/>
                    <a:pt x="989" y="2271"/>
                  </a:cubicBezTo>
                  <a:cubicBezTo>
                    <a:pt x="989" y="2708"/>
                    <a:pt x="989" y="2708"/>
                    <a:pt x="989" y="2708"/>
                  </a:cubicBezTo>
                  <a:cubicBezTo>
                    <a:pt x="1739" y="2708"/>
                    <a:pt x="1739" y="2708"/>
                    <a:pt x="1739" y="2708"/>
                  </a:cubicBezTo>
                  <a:cubicBezTo>
                    <a:pt x="1739" y="2250"/>
                    <a:pt x="1739" y="2250"/>
                    <a:pt x="1739" y="2250"/>
                  </a:cubicBezTo>
                  <a:lnTo>
                    <a:pt x="1739" y="2250"/>
                  </a:lnTo>
                  <a:lnTo>
                    <a:pt x="2052" y="2562"/>
                  </a:lnTo>
                  <a:moveTo>
                    <a:pt x="895" y="1792"/>
                  </a:moveTo>
                  <a:lnTo>
                    <a:pt x="895" y="1792"/>
                  </a:lnTo>
                  <a:cubicBezTo>
                    <a:pt x="645" y="1552"/>
                    <a:pt x="645" y="1146"/>
                    <a:pt x="895" y="896"/>
                  </a:cubicBezTo>
                  <a:cubicBezTo>
                    <a:pt x="1145" y="646"/>
                    <a:pt x="1541" y="646"/>
                    <a:pt x="1791" y="896"/>
                  </a:cubicBezTo>
                  <a:cubicBezTo>
                    <a:pt x="2041" y="1146"/>
                    <a:pt x="2041" y="1552"/>
                    <a:pt x="1791" y="1792"/>
                  </a:cubicBezTo>
                  <a:cubicBezTo>
                    <a:pt x="1541" y="2042"/>
                    <a:pt x="1145" y="2042"/>
                    <a:pt x="895" y="17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12;p33">
              <a:extLst>
                <a:ext uri="{FF2B5EF4-FFF2-40B4-BE49-F238E27FC236}">
                  <a16:creationId xmlns:a16="http://schemas.microsoft.com/office/drawing/2014/main" id="{DB3AE381-1F02-7EFB-B1F2-0EB2CCD17049}"/>
                </a:ext>
              </a:extLst>
            </p:cNvPr>
            <p:cNvSpPr/>
            <p:nvPr/>
          </p:nvSpPr>
          <p:spPr>
            <a:xfrm>
              <a:off x="8209582" y="952503"/>
              <a:ext cx="334716" cy="334712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531" y="1448"/>
                  </a:moveTo>
                  <a:lnTo>
                    <a:pt x="531" y="1448"/>
                  </a:lnTo>
                  <a:cubicBezTo>
                    <a:pt x="937" y="1448"/>
                    <a:pt x="937" y="1448"/>
                    <a:pt x="937" y="1448"/>
                  </a:cubicBezTo>
                  <a:cubicBezTo>
                    <a:pt x="937" y="1209"/>
                    <a:pt x="937" y="1209"/>
                    <a:pt x="937" y="1209"/>
                  </a:cubicBezTo>
                  <a:lnTo>
                    <a:pt x="937" y="1209"/>
                  </a:lnTo>
                  <a:cubicBezTo>
                    <a:pt x="1104" y="1375"/>
                    <a:pt x="1104" y="1375"/>
                    <a:pt x="1104" y="1375"/>
                  </a:cubicBezTo>
                  <a:cubicBezTo>
                    <a:pt x="1385" y="1094"/>
                    <a:pt x="1385" y="1094"/>
                    <a:pt x="1385" y="1094"/>
                  </a:cubicBezTo>
                  <a:cubicBezTo>
                    <a:pt x="1219" y="927"/>
                    <a:pt x="1219" y="927"/>
                    <a:pt x="1219" y="927"/>
                  </a:cubicBezTo>
                  <a:lnTo>
                    <a:pt x="1219" y="917"/>
                  </a:lnTo>
                  <a:cubicBezTo>
                    <a:pt x="1448" y="917"/>
                    <a:pt x="1448" y="917"/>
                    <a:pt x="1448" y="917"/>
                  </a:cubicBezTo>
                  <a:cubicBezTo>
                    <a:pt x="1448" y="521"/>
                    <a:pt x="1448" y="521"/>
                    <a:pt x="1448" y="521"/>
                  </a:cubicBezTo>
                  <a:cubicBezTo>
                    <a:pt x="1219" y="521"/>
                    <a:pt x="1219" y="521"/>
                    <a:pt x="1219" y="521"/>
                  </a:cubicBezTo>
                  <a:lnTo>
                    <a:pt x="1219" y="511"/>
                  </a:lnTo>
                  <a:cubicBezTo>
                    <a:pt x="1375" y="354"/>
                    <a:pt x="1375" y="354"/>
                    <a:pt x="1375" y="354"/>
                  </a:cubicBezTo>
                  <a:cubicBezTo>
                    <a:pt x="1094" y="73"/>
                    <a:pt x="1094" y="73"/>
                    <a:pt x="1094" y="73"/>
                  </a:cubicBezTo>
                  <a:cubicBezTo>
                    <a:pt x="927" y="229"/>
                    <a:pt x="927" y="229"/>
                    <a:pt x="927" y="229"/>
                  </a:cubicBezTo>
                  <a:lnTo>
                    <a:pt x="916" y="229"/>
                  </a:lnTo>
                  <a:cubicBezTo>
                    <a:pt x="916" y="0"/>
                    <a:pt x="916" y="0"/>
                    <a:pt x="916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21" y="229"/>
                    <a:pt x="521" y="229"/>
                    <a:pt x="521" y="229"/>
                  </a:cubicBezTo>
                  <a:lnTo>
                    <a:pt x="510" y="240"/>
                  </a:lnTo>
                  <a:cubicBezTo>
                    <a:pt x="354" y="84"/>
                    <a:pt x="354" y="84"/>
                    <a:pt x="354" y="84"/>
                  </a:cubicBezTo>
                  <a:cubicBezTo>
                    <a:pt x="73" y="365"/>
                    <a:pt x="73" y="365"/>
                    <a:pt x="73" y="365"/>
                  </a:cubicBezTo>
                  <a:cubicBezTo>
                    <a:pt x="239" y="521"/>
                    <a:pt x="239" y="521"/>
                    <a:pt x="239" y="521"/>
                  </a:cubicBezTo>
                  <a:cubicBezTo>
                    <a:pt x="239" y="532"/>
                    <a:pt x="229" y="532"/>
                    <a:pt x="229" y="532"/>
                  </a:cubicBezTo>
                  <a:cubicBezTo>
                    <a:pt x="0" y="532"/>
                    <a:pt x="0" y="532"/>
                    <a:pt x="0" y="532"/>
                  </a:cubicBezTo>
                  <a:cubicBezTo>
                    <a:pt x="0" y="927"/>
                    <a:pt x="0" y="927"/>
                    <a:pt x="0" y="927"/>
                  </a:cubicBezTo>
                  <a:cubicBezTo>
                    <a:pt x="239" y="927"/>
                    <a:pt x="239" y="927"/>
                    <a:pt x="239" y="927"/>
                  </a:cubicBezTo>
                  <a:cubicBezTo>
                    <a:pt x="239" y="938"/>
                    <a:pt x="239" y="938"/>
                    <a:pt x="250" y="938"/>
                  </a:cubicBezTo>
                  <a:cubicBezTo>
                    <a:pt x="83" y="1104"/>
                    <a:pt x="83" y="1104"/>
                    <a:pt x="83" y="1104"/>
                  </a:cubicBezTo>
                  <a:cubicBezTo>
                    <a:pt x="364" y="1386"/>
                    <a:pt x="364" y="1386"/>
                    <a:pt x="364" y="1386"/>
                  </a:cubicBezTo>
                  <a:cubicBezTo>
                    <a:pt x="531" y="1209"/>
                    <a:pt x="531" y="1209"/>
                    <a:pt x="531" y="1209"/>
                  </a:cubicBezTo>
                  <a:lnTo>
                    <a:pt x="531" y="1209"/>
                  </a:lnTo>
                  <a:lnTo>
                    <a:pt x="531" y="1448"/>
                  </a:lnTo>
                  <a:moveTo>
                    <a:pt x="385" y="719"/>
                  </a:moveTo>
                  <a:lnTo>
                    <a:pt x="385" y="719"/>
                  </a:lnTo>
                  <a:cubicBezTo>
                    <a:pt x="385" y="532"/>
                    <a:pt x="541" y="375"/>
                    <a:pt x="729" y="375"/>
                  </a:cubicBezTo>
                  <a:cubicBezTo>
                    <a:pt x="916" y="375"/>
                    <a:pt x="1073" y="532"/>
                    <a:pt x="1073" y="719"/>
                  </a:cubicBezTo>
                  <a:cubicBezTo>
                    <a:pt x="1073" y="907"/>
                    <a:pt x="916" y="1063"/>
                    <a:pt x="729" y="1063"/>
                  </a:cubicBezTo>
                  <a:cubicBezTo>
                    <a:pt x="541" y="1063"/>
                    <a:pt x="385" y="907"/>
                    <a:pt x="385" y="7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" name="Google Shape;1013;p33">
              <a:extLst>
                <a:ext uri="{FF2B5EF4-FFF2-40B4-BE49-F238E27FC236}">
                  <a16:creationId xmlns:a16="http://schemas.microsoft.com/office/drawing/2014/main" id="{EDB97CF4-4EA6-D6FB-5B0D-49E3208640A8}"/>
                </a:ext>
              </a:extLst>
            </p:cNvPr>
            <p:cNvGrpSpPr/>
            <p:nvPr/>
          </p:nvGrpSpPr>
          <p:grpSpPr>
            <a:xfrm>
              <a:off x="8675342" y="1380115"/>
              <a:ext cx="130920" cy="131400"/>
              <a:chOff x="6633155" y="-3535"/>
              <a:chExt cx="130920" cy="131400"/>
            </a:xfrm>
          </p:grpSpPr>
          <p:cxnSp>
            <p:nvCxnSpPr>
              <p:cNvPr id="55" name="Google Shape;1014;p33">
                <a:extLst>
                  <a:ext uri="{FF2B5EF4-FFF2-40B4-BE49-F238E27FC236}">
                    <a16:creationId xmlns:a16="http://schemas.microsoft.com/office/drawing/2014/main" id="{37CB4297-3C03-74BF-CCA9-16EC2036AC5B}"/>
                  </a:ext>
                </a:extLst>
              </p:cNvPr>
              <p:cNvCxnSpPr/>
              <p:nvPr/>
            </p:nvCxnSpPr>
            <p:spPr>
              <a:xfrm rot="10800000" flipH="1">
                <a:off x="6633275" y="-3535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6" name="Google Shape;1015;p33">
                <a:extLst>
                  <a:ext uri="{FF2B5EF4-FFF2-40B4-BE49-F238E27FC236}">
                    <a16:creationId xmlns:a16="http://schemas.microsoft.com/office/drawing/2014/main" id="{E4A69B07-A7DB-36EB-DB27-31D482DC2151}"/>
                  </a:ext>
                </a:extLst>
              </p:cNvPr>
              <p:cNvCxnSpPr/>
              <p:nvPr/>
            </p:nvCxnSpPr>
            <p:spPr>
              <a:xfrm rot="10800000">
                <a:off x="6633155" y="-3535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53" name="Google Shape;1016;p33">
              <a:extLst>
                <a:ext uri="{FF2B5EF4-FFF2-40B4-BE49-F238E27FC236}">
                  <a16:creationId xmlns:a16="http://schemas.microsoft.com/office/drawing/2014/main" id="{0AE22411-844D-7AB4-A69A-8EF5360E17BE}"/>
                </a:ext>
              </a:extLst>
            </p:cNvPr>
            <p:cNvSpPr/>
            <p:nvPr/>
          </p:nvSpPr>
          <p:spPr>
            <a:xfrm>
              <a:off x="7745775" y="1061183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17;p33">
              <a:extLst>
                <a:ext uri="{FF2B5EF4-FFF2-40B4-BE49-F238E27FC236}">
                  <a16:creationId xmlns:a16="http://schemas.microsoft.com/office/drawing/2014/main" id="{C3B0119A-9B7C-918C-FDFE-67DA938264FA}"/>
                </a:ext>
              </a:extLst>
            </p:cNvPr>
            <p:cNvSpPr/>
            <p:nvPr/>
          </p:nvSpPr>
          <p:spPr>
            <a:xfrm>
              <a:off x="7937352" y="768350"/>
              <a:ext cx="58025" cy="58025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5" y="112"/>
                  </a:moveTo>
                  <a:lnTo>
                    <a:pt x="55" y="112"/>
                  </a:lnTo>
                  <a:cubicBezTo>
                    <a:pt x="130" y="112"/>
                    <a:pt x="130" y="0"/>
                    <a:pt x="55" y="0"/>
                  </a:cubicBezTo>
                  <a:cubicBezTo>
                    <a:pt x="-19" y="0"/>
                    <a:pt x="-19" y="112"/>
                    <a:pt x="5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1018;p33">
            <a:extLst>
              <a:ext uri="{FF2B5EF4-FFF2-40B4-BE49-F238E27FC236}">
                <a16:creationId xmlns:a16="http://schemas.microsoft.com/office/drawing/2014/main" id="{CA1AF9E8-098E-907A-BAF5-8C21653CC341}"/>
              </a:ext>
            </a:extLst>
          </p:cNvPr>
          <p:cNvGrpSpPr/>
          <p:nvPr/>
        </p:nvGrpSpPr>
        <p:grpSpPr>
          <a:xfrm>
            <a:off x="15282586" y="1042350"/>
            <a:ext cx="2276280" cy="2449778"/>
            <a:chOff x="6468825" y="784320"/>
            <a:chExt cx="2276280" cy="2449778"/>
          </a:xfrm>
        </p:grpSpPr>
        <p:grpSp>
          <p:nvGrpSpPr>
            <p:cNvPr id="58" name="Google Shape;1019;p33">
              <a:extLst>
                <a:ext uri="{FF2B5EF4-FFF2-40B4-BE49-F238E27FC236}">
                  <a16:creationId xmlns:a16="http://schemas.microsoft.com/office/drawing/2014/main" id="{45239CE9-CF5C-5F38-AF79-E8FA9AC6EDF8}"/>
                </a:ext>
              </a:extLst>
            </p:cNvPr>
            <p:cNvGrpSpPr/>
            <p:nvPr/>
          </p:nvGrpSpPr>
          <p:grpSpPr>
            <a:xfrm>
              <a:off x="6468825" y="784320"/>
              <a:ext cx="2276280" cy="1557360"/>
              <a:chOff x="8155300" y="1485770"/>
              <a:chExt cx="2276280" cy="1557360"/>
            </a:xfrm>
          </p:grpSpPr>
          <p:sp>
            <p:nvSpPr>
              <p:cNvPr id="1349" name="Google Shape;1020;p33">
                <a:extLst>
                  <a:ext uri="{FF2B5EF4-FFF2-40B4-BE49-F238E27FC236}">
                    <a16:creationId xmlns:a16="http://schemas.microsoft.com/office/drawing/2014/main" id="{3D532048-AA62-C012-283F-95D78667690C}"/>
                  </a:ext>
                </a:extLst>
              </p:cNvPr>
              <p:cNvSpPr/>
              <p:nvPr/>
            </p:nvSpPr>
            <p:spPr>
              <a:xfrm>
                <a:off x="8155300" y="1485770"/>
                <a:ext cx="2276280" cy="1557360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4326" extrusionOk="0">
                    <a:moveTo>
                      <a:pt x="6080" y="4326"/>
                    </a:moveTo>
                    <a:lnTo>
                      <a:pt x="6080" y="4326"/>
                    </a:lnTo>
                    <a:cubicBezTo>
                      <a:pt x="243" y="4326"/>
                      <a:pt x="243" y="4326"/>
                      <a:pt x="243" y="4326"/>
                    </a:cubicBezTo>
                    <a:cubicBezTo>
                      <a:pt x="112" y="4326"/>
                      <a:pt x="0" y="4214"/>
                      <a:pt x="0" y="4083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102"/>
                      <a:pt x="112" y="0"/>
                      <a:pt x="243" y="0"/>
                    </a:cubicBezTo>
                    <a:cubicBezTo>
                      <a:pt x="6080" y="0"/>
                      <a:pt x="6080" y="0"/>
                      <a:pt x="6080" y="0"/>
                    </a:cubicBezTo>
                    <a:cubicBezTo>
                      <a:pt x="6211" y="0"/>
                      <a:pt x="6323" y="102"/>
                      <a:pt x="6323" y="232"/>
                    </a:cubicBezTo>
                    <a:cubicBezTo>
                      <a:pt x="6323" y="4083"/>
                      <a:pt x="6323" y="4083"/>
                      <a:pt x="6323" y="4083"/>
                    </a:cubicBezTo>
                    <a:cubicBezTo>
                      <a:pt x="6323" y="4214"/>
                      <a:pt x="6211" y="4326"/>
                      <a:pt x="6080" y="432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021;p33">
                <a:extLst>
                  <a:ext uri="{FF2B5EF4-FFF2-40B4-BE49-F238E27FC236}">
                    <a16:creationId xmlns:a16="http://schemas.microsoft.com/office/drawing/2014/main" id="{CFEA6415-623D-5791-9A7E-BB3CD7C33E99}"/>
                  </a:ext>
                </a:extLst>
              </p:cNvPr>
              <p:cNvSpPr/>
              <p:nvPr/>
            </p:nvSpPr>
            <p:spPr>
              <a:xfrm>
                <a:off x="8209300" y="1646330"/>
                <a:ext cx="2168280" cy="1342800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3730" extrusionOk="0">
                    <a:moveTo>
                      <a:pt x="0" y="3646"/>
                    </a:moveTo>
                    <a:lnTo>
                      <a:pt x="0" y="3646"/>
                    </a:ln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5940" y="0"/>
                      <a:pt x="5940" y="0"/>
                      <a:pt x="5940" y="0"/>
                    </a:cubicBezTo>
                    <a:cubicBezTo>
                      <a:pt x="5987" y="0"/>
                      <a:pt x="6023" y="38"/>
                      <a:pt x="6023" y="84"/>
                    </a:cubicBezTo>
                    <a:cubicBezTo>
                      <a:pt x="6023" y="3646"/>
                      <a:pt x="6023" y="3646"/>
                      <a:pt x="6023" y="3646"/>
                    </a:cubicBezTo>
                    <a:cubicBezTo>
                      <a:pt x="6023" y="3693"/>
                      <a:pt x="5987" y="3730"/>
                      <a:pt x="5940" y="3730"/>
                    </a:cubicBezTo>
                    <a:cubicBezTo>
                      <a:pt x="84" y="3730"/>
                      <a:pt x="84" y="3730"/>
                      <a:pt x="84" y="3730"/>
                    </a:cubicBezTo>
                    <a:cubicBezTo>
                      <a:pt x="38" y="3730"/>
                      <a:pt x="0" y="3693"/>
                      <a:pt x="0" y="3646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022;p33">
                <a:extLst>
                  <a:ext uri="{FF2B5EF4-FFF2-40B4-BE49-F238E27FC236}">
                    <a16:creationId xmlns:a16="http://schemas.microsoft.com/office/drawing/2014/main" id="{6EE1AFFE-822D-BFE3-822D-5EE53E5FB6E8}"/>
                  </a:ext>
                </a:extLst>
              </p:cNvPr>
              <p:cNvSpPr/>
              <p:nvPr/>
            </p:nvSpPr>
            <p:spPr>
              <a:xfrm>
                <a:off x="10005340" y="1529330"/>
                <a:ext cx="77040" cy="8028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23" extrusionOk="0">
                    <a:moveTo>
                      <a:pt x="214" y="111"/>
                    </a:moveTo>
                    <a:lnTo>
                      <a:pt x="214" y="111"/>
                    </a:lnTo>
                    <a:cubicBezTo>
                      <a:pt x="214" y="167"/>
                      <a:pt x="168" y="223"/>
                      <a:pt x="102" y="223"/>
                    </a:cubicBezTo>
                    <a:cubicBezTo>
                      <a:pt x="46" y="223"/>
                      <a:pt x="0" y="167"/>
                      <a:pt x="0" y="111"/>
                    </a:cubicBezTo>
                    <a:cubicBezTo>
                      <a:pt x="0" y="46"/>
                      <a:pt x="46" y="0"/>
                      <a:pt x="102" y="0"/>
                    </a:cubicBezTo>
                    <a:cubicBezTo>
                      <a:pt x="168" y="0"/>
                      <a:pt x="214" y="46"/>
                      <a:pt x="214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5275" rIns="90000" bIns="35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023;p33">
                <a:extLst>
                  <a:ext uri="{FF2B5EF4-FFF2-40B4-BE49-F238E27FC236}">
                    <a16:creationId xmlns:a16="http://schemas.microsoft.com/office/drawing/2014/main" id="{3CA84FCE-43BC-E66A-2716-D3FE44CF98D1}"/>
                  </a:ext>
                </a:extLst>
              </p:cNvPr>
              <p:cNvSpPr/>
              <p:nvPr/>
            </p:nvSpPr>
            <p:spPr>
              <a:xfrm>
                <a:off x="10129180" y="1529330"/>
                <a:ext cx="80640" cy="80280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23" extrusionOk="0">
                    <a:moveTo>
                      <a:pt x="224" y="111"/>
                    </a:moveTo>
                    <a:lnTo>
                      <a:pt x="224" y="111"/>
                    </a:lnTo>
                    <a:cubicBezTo>
                      <a:pt x="224" y="167"/>
                      <a:pt x="168" y="223"/>
                      <a:pt x="112" y="223"/>
                    </a:cubicBezTo>
                    <a:cubicBezTo>
                      <a:pt x="48" y="223"/>
                      <a:pt x="0" y="167"/>
                      <a:pt x="0" y="111"/>
                    </a:cubicBezTo>
                    <a:cubicBezTo>
                      <a:pt x="0" y="46"/>
                      <a:pt x="48" y="0"/>
                      <a:pt x="112" y="0"/>
                    </a:cubicBezTo>
                    <a:cubicBezTo>
                      <a:pt x="168" y="0"/>
                      <a:pt x="224" y="46"/>
                      <a:pt x="224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5275" rIns="90000" bIns="35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024;p33">
                <a:extLst>
                  <a:ext uri="{FF2B5EF4-FFF2-40B4-BE49-F238E27FC236}">
                    <a16:creationId xmlns:a16="http://schemas.microsoft.com/office/drawing/2014/main" id="{B46EEDD2-EEB1-770D-3E0E-FE35F3DC8904}"/>
                  </a:ext>
                </a:extLst>
              </p:cNvPr>
              <p:cNvSpPr/>
              <p:nvPr/>
            </p:nvSpPr>
            <p:spPr>
              <a:xfrm>
                <a:off x="10256980" y="1529330"/>
                <a:ext cx="77040" cy="8028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23" extrusionOk="0">
                    <a:moveTo>
                      <a:pt x="214" y="111"/>
                    </a:moveTo>
                    <a:lnTo>
                      <a:pt x="214" y="111"/>
                    </a:lnTo>
                    <a:cubicBezTo>
                      <a:pt x="214" y="167"/>
                      <a:pt x="168" y="223"/>
                      <a:pt x="103" y="223"/>
                    </a:cubicBezTo>
                    <a:cubicBezTo>
                      <a:pt x="46" y="223"/>
                      <a:pt x="0" y="167"/>
                      <a:pt x="0" y="111"/>
                    </a:cubicBezTo>
                    <a:cubicBezTo>
                      <a:pt x="0" y="46"/>
                      <a:pt x="46" y="0"/>
                      <a:pt x="103" y="0"/>
                    </a:cubicBezTo>
                    <a:cubicBezTo>
                      <a:pt x="168" y="0"/>
                      <a:pt x="214" y="46"/>
                      <a:pt x="214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5275" rIns="90000" bIns="35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025;p33">
                <a:extLst>
                  <a:ext uri="{FF2B5EF4-FFF2-40B4-BE49-F238E27FC236}">
                    <a16:creationId xmlns:a16="http://schemas.microsoft.com/office/drawing/2014/main" id="{32BA34B0-AD9C-388B-BA41-8223709FEC39}"/>
                  </a:ext>
                </a:extLst>
              </p:cNvPr>
              <p:cNvSpPr/>
              <p:nvPr/>
            </p:nvSpPr>
            <p:spPr>
              <a:xfrm>
                <a:off x="8286700" y="2220170"/>
                <a:ext cx="2017080" cy="47160"/>
              </a:xfrm>
              <a:custGeom>
                <a:avLst/>
                <a:gdLst/>
                <a:ahLst/>
                <a:cxnLst/>
                <a:rect l="l" t="t" r="r" b="b"/>
                <a:pathLst>
                  <a:path w="5603" h="131" extrusionOk="0">
                    <a:moveTo>
                      <a:pt x="5603" y="131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603" y="0"/>
                    </a:lnTo>
                    <a:lnTo>
                      <a:pt x="5603" y="1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026;p33">
                <a:extLst>
                  <a:ext uri="{FF2B5EF4-FFF2-40B4-BE49-F238E27FC236}">
                    <a16:creationId xmlns:a16="http://schemas.microsoft.com/office/drawing/2014/main" id="{24F4828D-D8A3-B07E-EA93-557304A59B0C}"/>
                  </a:ext>
                </a:extLst>
              </p:cNvPr>
              <p:cNvSpPr/>
              <p:nvPr/>
            </p:nvSpPr>
            <p:spPr>
              <a:xfrm>
                <a:off x="8286700" y="2304410"/>
                <a:ext cx="2017080" cy="47160"/>
              </a:xfrm>
              <a:custGeom>
                <a:avLst/>
                <a:gdLst/>
                <a:ahLst/>
                <a:cxnLst/>
                <a:rect l="l" t="t" r="r" b="b"/>
                <a:pathLst>
                  <a:path w="5603" h="131" extrusionOk="0">
                    <a:moveTo>
                      <a:pt x="5603" y="131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603" y="0"/>
                    </a:lnTo>
                    <a:lnTo>
                      <a:pt x="5603" y="1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027;p33">
                <a:extLst>
                  <a:ext uri="{FF2B5EF4-FFF2-40B4-BE49-F238E27FC236}">
                    <a16:creationId xmlns:a16="http://schemas.microsoft.com/office/drawing/2014/main" id="{040B5FBF-BCE4-7D2A-36DF-5ABF29646991}"/>
                  </a:ext>
                </a:extLst>
              </p:cNvPr>
              <p:cNvSpPr/>
              <p:nvPr/>
            </p:nvSpPr>
            <p:spPr>
              <a:xfrm>
                <a:off x="8286700" y="2388290"/>
                <a:ext cx="183240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121" extrusionOk="0">
                    <a:moveTo>
                      <a:pt x="5090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5090" y="0"/>
                    </a:lnTo>
                    <a:lnTo>
                      <a:pt x="5090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028;p33">
                <a:extLst>
                  <a:ext uri="{FF2B5EF4-FFF2-40B4-BE49-F238E27FC236}">
                    <a16:creationId xmlns:a16="http://schemas.microsoft.com/office/drawing/2014/main" id="{ECBC881D-E49A-A82A-3CBC-DDC61DA961B8}"/>
                  </a:ext>
                </a:extLst>
              </p:cNvPr>
              <p:cNvSpPr/>
              <p:nvPr/>
            </p:nvSpPr>
            <p:spPr>
              <a:xfrm>
                <a:off x="8286700" y="2472170"/>
                <a:ext cx="183240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121" extrusionOk="0">
                    <a:moveTo>
                      <a:pt x="5090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5090" y="0"/>
                    </a:lnTo>
                    <a:lnTo>
                      <a:pt x="5090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029;p33">
                <a:extLst>
                  <a:ext uri="{FF2B5EF4-FFF2-40B4-BE49-F238E27FC236}">
                    <a16:creationId xmlns:a16="http://schemas.microsoft.com/office/drawing/2014/main" id="{0B028FB4-485F-724E-D86D-DAF6D6B706C5}"/>
                  </a:ext>
                </a:extLst>
              </p:cNvPr>
              <p:cNvSpPr/>
              <p:nvPr/>
            </p:nvSpPr>
            <p:spPr>
              <a:xfrm>
                <a:off x="8286700" y="2556050"/>
                <a:ext cx="1607760" cy="43920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22" extrusionOk="0">
                    <a:moveTo>
                      <a:pt x="4466" y="122"/>
                    </a:moveTo>
                    <a:lnTo>
                      <a:pt x="0" y="122"/>
                    </a:lnTo>
                    <a:lnTo>
                      <a:pt x="0" y="0"/>
                    </a:lnTo>
                    <a:lnTo>
                      <a:pt x="4466" y="0"/>
                    </a:lnTo>
                    <a:lnTo>
                      <a:pt x="4466" y="12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030;p33">
                <a:extLst>
                  <a:ext uri="{FF2B5EF4-FFF2-40B4-BE49-F238E27FC236}">
                    <a16:creationId xmlns:a16="http://schemas.microsoft.com/office/drawing/2014/main" id="{7A869829-3332-C783-4524-9982383CC5E8}"/>
                  </a:ext>
                </a:extLst>
              </p:cNvPr>
              <p:cNvSpPr/>
              <p:nvPr/>
            </p:nvSpPr>
            <p:spPr>
              <a:xfrm>
                <a:off x="8286700" y="2640290"/>
                <a:ext cx="160776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21" extrusionOk="0">
                    <a:moveTo>
                      <a:pt x="4466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4466" y="0"/>
                    </a:lnTo>
                    <a:lnTo>
                      <a:pt x="4466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031;p33">
                <a:extLst>
                  <a:ext uri="{FF2B5EF4-FFF2-40B4-BE49-F238E27FC236}">
                    <a16:creationId xmlns:a16="http://schemas.microsoft.com/office/drawing/2014/main" id="{20C28EB4-3BF7-31FE-F6C2-A20A84456BC1}"/>
                  </a:ext>
                </a:extLst>
              </p:cNvPr>
              <p:cNvSpPr/>
              <p:nvPr/>
            </p:nvSpPr>
            <p:spPr>
              <a:xfrm>
                <a:off x="8286700" y="2737490"/>
                <a:ext cx="60048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21" extrusionOk="0">
                    <a:moveTo>
                      <a:pt x="1668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1668" y="0"/>
                    </a:lnTo>
                    <a:lnTo>
                      <a:pt x="1668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032;p33">
                <a:extLst>
                  <a:ext uri="{FF2B5EF4-FFF2-40B4-BE49-F238E27FC236}">
                    <a16:creationId xmlns:a16="http://schemas.microsoft.com/office/drawing/2014/main" id="{BEC1B48B-5ED4-E06D-AF88-52D4138E6740}"/>
                  </a:ext>
                </a:extLst>
              </p:cNvPr>
              <p:cNvSpPr/>
              <p:nvPr/>
            </p:nvSpPr>
            <p:spPr>
              <a:xfrm>
                <a:off x="8286700" y="2821370"/>
                <a:ext cx="600480" cy="4356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21" extrusionOk="0">
                    <a:moveTo>
                      <a:pt x="1668" y="121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1668" y="0"/>
                    </a:lnTo>
                    <a:lnTo>
                      <a:pt x="1668" y="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1033;p33">
              <a:extLst>
                <a:ext uri="{FF2B5EF4-FFF2-40B4-BE49-F238E27FC236}">
                  <a16:creationId xmlns:a16="http://schemas.microsoft.com/office/drawing/2014/main" id="{5F200264-5EF8-367F-FB74-89391710D2D0}"/>
                </a:ext>
              </a:extLst>
            </p:cNvPr>
            <p:cNvGrpSpPr/>
            <p:nvPr/>
          </p:nvGrpSpPr>
          <p:grpSpPr>
            <a:xfrm>
              <a:off x="6549825" y="2872424"/>
              <a:ext cx="835100" cy="361675"/>
              <a:chOff x="7910000" y="2495799"/>
              <a:chExt cx="835100" cy="361675"/>
            </a:xfrm>
          </p:grpSpPr>
          <p:sp>
            <p:nvSpPr>
              <p:cNvPr id="1344" name="Google Shape;1034;p33">
                <a:extLst>
                  <a:ext uri="{FF2B5EF4-FFF2-40B4-BE49-F238E27FC236}">
                    <a16:creationId xmlns:a16="http://schemas.microsoft.com/office/drawing/2014/main" id="{9C3091B5-F9EA-6260-B75B-EBC7933D8DF5}"/>
                  </a:ext>
                </a:extLst>
              </p:cNvPr>
              <p:cNvSpPr/>
              <p:nvPr/>
            </p:nvSpPr>
            <p:spPr>
              <a:xfrm>
                <a:off x="7910000" y="2495799"/>
                <a:ext cx="835100" cy="361675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796" extrusionOk="0">
                    <a:moveTo>
                      <a:pt x="10" y="755"/>
                    </a:moveTo>
                    <a:lnTo>
                      <a:pt x="10" y="755"/>
                    </a:lnTo>
                    <a:cubicBezTo>
                      <a:pt x="57" y="718"/>
                      <a:pt x="131" y="653"/>
                      <a:pt x="188" y="559"/>
                    </a:cubicBezTo>
                    <a:cubicBezTo>
                      <a:pt x="141" y="504"/>
                      <a:pt x="103" y="420"/>
                      <a:pt x="103" y="336"/>
                    </a:cubicBezTo>
                    <a:cubicBezTo>
                      <a:pt x="103" y="149"/>
                      <a:pt x="253" y="0"/>
                      <a:pt x="439" y="0"/>
                    </a:cubicBezTo>
                    <a:cubicBezTo>
                      <a:pt x="1502" y="0"/>
                      <a:pt x="1502" y="0"/>
                      <a:pt x="1502" y="0"/>
                    </a:cubicBezTo>
                    <a:cubicBezTo>
                      <a:pt x="1689" y="0"/>
                      <a:pt x="1838" y="149"/>
                      <a:pt x="1838" y="336"/>
                    </a:cubicBezTo>
                    <a:cubicBezTo>
                      <a:pt x="1838" y="522"/>
                      <a:pt x="1689" y="671"/>
                      <a:pt x="1502" y="671"/>
                    </a:cubicBezTo>
                    <a:cubicBezTo>
                      <a:pt x="439" y="671"/>
                      <a:pt x="439" y="671"/>
                      <a:pt x="439" y="671"/>
                    </a:cubicBezTo>
                    <a:cubicBezTo>
                      <a:pt x="420" y="671"/>
                      <a:pt x="402" y="671"/>
                      <a:pt x="393" y="662"/>
                    </a:cubicBezTo>
                    <a:cubicBezTo>
                      <a:pt x="308" y="746"/>
                      <a:pt x="188" y="811"/>
                      <a:pt x="19" y="793"/>
                    </a:cubicBezTo>
                    <a:cubicBezTo>
                      <a:pt x="1" y="793"/>
                      <a:pt x="-9" y="764"/>
                      <a:pt x="10" y="75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035;p33">
                <a:extLst>
                  <a:ext uri="{FF2B5EF4-FFF2-40B4-BE49-F238E27FC236}">
                    <a16:creationId xmlns:a16="http://schemas.microsoft.com/office/drawing/2014/main" id="{703D7EE6-2C7A-C4FF-5967-060A6BDB7C3C}"/>
                  </a:ext>
                </a:extLst>
              </p:cNvPr>
              <p:cNvSpPr/>
              <p:nvPr/>
            </p:nvSpPr>
            <p:spPr>
              <a:xfrm>
                <a:off x="8554272" y="2588944"/>
                <a:ext cx="110408" cy="110411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3" extrusionOk="0">
                    <a:moveTo>
                      <a:pt x="0" y="122"/>
                    </a:moveTo>
                    <a:lnTo>
                      <a:pt x="0" y="122"/>
                    </a:lnTo>
                    <a:cubicBezTo>
                      <a:pt x="0" y="187"/>
                      <a:pt x="56" y="243"/>
                      <a:pt x="121" y="243"/>
                    </a:cubicBezTo>
                    <a:cubicBezTo>
                      <a:pt x="187" y="243"/>
                      <a:pt x="243" y="187"/>
                      <a:pt x="243" y="122"/>
                    </a:cubicBezTo>
                    <a:cubicBezTo>
                      <a:pt x="243" y="56"/>
                      <a:pt x="187" y="0"/>
                      <a:pt x="121" y="0"/>
                    </a:cubicBezTo>
                    <a:cubicBezTo>
                      <a:pt x="56" y="0"/>
                      <a:pt x="0" y="56"/>
                      <a:pt x="0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036;p33">
                <a:extLst>
                  <a:ext uri="{FF2B5EF4-FFF2-40B4-BE49-F238E27FC236}">
                    <a16:creationId xmlns:a16="http://schemas.microsoft.com/office/drawing/2014/main" id="{BB331669-F7CC-59EC-B7A1-B98C9D0E627A}"/>
                  </a:ext>
                </a:extLst>
              </p:cNvPr>
              <p:cNvSpPr/>
              <p:nvPr/>
            </p:nvSpPr>
            <p:spPr>
              <a:xfrm>
                <a:off x="8384798" y="2588944"/>
                <a:ext cx="110408" cy="110411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3" extrusionOk="0">
                    <a:moveTo>
                      <a:pt x="0" y="122"/>
                    </a:moveTo>
                    <a:lnTo>
                      <a:pt x="0" y="122"/>
                    </a:lnTo>
                    <a:cubicBezTo>
                      <a:pt x="0" y="187"/>
                      <a:pt x="56" y="243"/>
                      <a:pt x="122" y="243"/>
                    </a:cubicBezTo>
                    <a:cubicBezTo>
                      <a:pt x="187" y="243"/>
                      <a:pt x="243" y="187"/>
                      <a:pt x="243" y="122"/>
                    </a:cubicBezTo>
                    <a:cubicBezTo>
                      <a:pt x="243" y="56"/>
                      <a:pt x="187" y="0"/>
                      <a:pt x="122" y="0"/>
                    </a:cubicBezTo>
                    <a:cubicBezTo>
                      <a:pt x="56" y="0"/>
                      <a:pt x="0" y="56"/>
                      <a:pt x="0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037;p33">
                <a:extLst>
                  <a:ext uri="{FF2B5EF4-FFF2-40B4-BE49-F238E27FC236}">
                    <a16:creationId xmlns:a16="http://schemas.microsoft.com/office/drawing/2014/main" id="{B254DA82-A2F2-2119-E6A0-5B9BA4841930}"/>
                  </a:ext>
                </a:extLst>
              </p:cNvPr>
              <p:cNvSpPr/>
              <p:nvPr/>
            </p:nvSpPr>
            <p:spPr>
              <a:xfrm>
                <a:off x="8215779" y="2588944"/>
                <a:ext cx="105410" cy="110411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43" extrusionOk="0">
                    <a:moveTo>
                      <a:pt x="0" y="122"/>
                    </a:moveTo>
                    <a:lnTo>
                      <a:pt x="0" y="122"/>
                    </a:lnTo>
                    <a:cubicBezTo>
                      <a:pt x="0" y="187"/>
                      <a:pt x="55" y="243"/>
                      <a:pt x="121" y="243"/>
                    </a:cubicBezTo>
                    <a:cubicBezTo>
                      <a:pt x="186" y="243"/>
                      <a:pt x="232" y="187"/>
                      <a:pt x="232" y="122"/>
                    </a:cubicBezTo>
                    <a:cubicBezTo>
                      <a:pt x="232" y="56"/>
                      <a:pt x="186" y="0"/>
                      <a:pt x="121" y="0"/>
                    </a:cubicBezTo>
                    <a:cubicBezTo>
                      <a:pt x="55" y="0"/>
                      <a:pt x="0" y="56"/>
                      <a:pt x="0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038;p33">
                <a:extLst>
                  <a:ext uri="{FF2B5EF4-FFF2-40B4-BE49-F238E27FC236}">
                    <a16:creationId xmlns:a16="http://schemas.microsoft.com/office/drawing/2014/main" id="{D411C986-398F-70B6-62C5-48ADA5B7E0EB}"/>
                  </a:ext>
                </a:extLst>
              </p:cNvPr>
              <p:cNvSpPr/>
              <p:nvPr/>
            </p:nvSpPr>
            <p:spPr>
              <a:xfrm>
                <a:off x="8045851" y="2588944"/>
                <a:ext cx="105864" cy="11041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43" extrusionOk="0">
                    <a:moveTo>
                      <a:pt x="0" y="122"/>
                    </a:moveTo>
                    <a:lnTo>
                      <a:pt x="0" y="122"/>
                    </a:lnTo>
                    <a:cubicBezTo>
                      <a:pt x="0" y="187"/>
                      <a:pt x="56" y="243"/>
                      <a:pt x="121" y="243"/>
                    </a:cubicBezTo>
                    <a:cubicBezTo>
                      <a:pt x="187" y="243"/>
                      <a:pt x="233" y="187"/>
                      <a:pt x="233" y="122"/>
                    </a:cubicBezTo>
                    <a:cubicBezTo>
                      <a:pt x="233" y="56"/>
                      <a:pt x="187" y="0"/>
                      <a:pt x="121" y="0"/>
                    </a:cubicBezTo>
                    <a:cubicBezTo>
                      <a:pt x="56" y="0"/>
                      <a:pt x="0" y="56"/>
                      <a:pt x="0" y="1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2475" rIns="90000" bIns="424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" name="Google Shape;1039;p33">
              <a:extLst>
                <a:ext uri="{FF2B5EF4-FFF2-40B4-BE49-F238E27FC236}">
                  <a16:creationId xmlns:a16="http://schemas.microsoft.com/office/drawing/2014/main" id="{1C60B02E-2A24-EA8C-4254-B2651A54BB02}"/>
                </a:ext>
              </a:extLst>
            </p:cNvPr>
            <p:cNvGrpSpPr/>
            <p:nvPr/>
          </p:nvGrpSpPr>
          <p:grpSpPr>
            <a:xfrm>
              <a:off x="7186125" y="2511450"/>
              <a:ext cx="924450" cy="93600"/>
              <a:chOff x="7186125" y="2511450"/>
              <a:chExt cx="924450" cy="93600"/>
            </a:xfrm>
          </p:grpSpPr>
          <p:cxnSp>
            <p:nvCxnSpPr>
              <p:cNvPr id="61" name="Google Shape;1040;p33">
                <a:extLst>
                  <a:ext uri="{FF2B5EF4-FFF2-40B4-BE49-F238E27FC236}">
                    <a16:creationId xmlns:a16="http://schemas.microsoft.com/office/drawing/2014/main" id="{C40870C8-EE62-2667-3973-BA613F5009B5}"/>
                  </a:ext>
                </a:extLst>
              </p:cNvPr>
              <p:cNvCxnSpPr/>
              <p:nvPr/>
            </p:nvCxnSpPr>
            <p:spPr>
              <a:xfrm>
                <a:off x="7240450" y="2558250"/>
                <a:ext cx="810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" name="Google Shape;1041;p33">
                <a:extLst>
                  <a:ext uri="{FF2B5EF4-FFF2-40B4-BE49-F238E27FC236}">
                    <a16:creationId xmlns:a16="http://schemas.microsoft.com/office/drawing/2014/main" id="{FAD8C5B7-9876-9BA9-ACE0-1B67687D4857}"/>
                  </a:ext>
                </a:extLst>
              </p:cNvPr>
              <p:cNvSpPr/>
              <p:nvPr/>
            </p:nvSpPr>
            <p:spPr>
              <a:xfrm>
                <a:off x="7186125" y="2523300"/>
                <a:ext cx="69900" cy="69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3" name="Google Shape;1042;p33">
                <a:extLst>
                  <a:ext uri="{FF2B5EF4-FFF2-40B4-BE49-F238E27FC236}">
                    <a16:creationId xmlns:a16="http://schemas.microsoft.com/office/drawing/2014/main" id="{63B6539D-2CA0-B64B-BC7B-0E37C1C79AE4}"/>
                  </a:ext>
                </a:extLst>
              </p:cNvPr>
              <p:cNvSpPr/>
              <p:nvPr/>
            </p:nvSpPr>
            <p:spPr>
              <a:xfrm>
                <a:off x="8016975" y="2511450"/>
                <a:ext cx="93600" cy="93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362" name="Google Shape;1007;p33">
            <a:extLst>
              <a:ext uri="{FF2B5EF4-FFF2-40B4-BE49-F238E27FC236}">
                <a16:creationId xmlns:a16="http://schemas.microsoft.com/office/drawing/2014/main" id="{F4A80CF9-ADEA-EC0C-8F37-C1BA1548E985}"/>
              </a:ext>
            </a:extLst>
          </p:cNvPr>
          <p:cNvSpPr txBox="1">
            <a:spLocks/>
          </p:cNvSpPr>
          <p:nvPr/>
        </p:nvSpPr>
        <p:spPr>
          <a:xfrm>
            <a:off x="3947655" y="8887808"/>
            <a:ext cx="4161367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US"/>
              <a:t>Hardware</a:t>
            </a:r>
            <a:endParaRPr lang="en-US" dirty="0"/>
          </a:p>
        </p:txBody>
      </p:sp>
      <p:sp>
        <p:nvSpPr>
          <p:cNvPr id="1363" name="Google Shape;1009;p33">
            <a:extLst>
              <a:ext uri="{FF2B5EF4-FFF2-40B4-BE49-F238E27FC236}">
                <a16:creationId xmlns:a16="http://schemas.microsoft.com/office/drawing/2014/main" id="{99F95709-C182-5DB1-75D7-15BF2D775F66}"/>
              </a:ext>
            </a:extLst>
          </p:cNvPr>
          <p:cNvSpPr txBox="1">
            <a:spLocks/>
          </p:cNvSpPr>
          <p:nvPr/>
        </p:nvSpPr>
        <p:spPr>
          <a:xfrm>
            <a:off x="3947656" y="7962608"/>
            <a:ext cx="1707300" cy="9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{03}</a:t>
            </a:r>
            <a:endParaRPr lang="en" dirty="0"/>
          </a:p>
        </p:txBody>
      </p:sp>
      <p:grpSp>
        <p:nvGrpSpPr>
          <p:cNvPr id="1364" name="Google Shape;1095;p35">
            <a:extLst>
              <a:ext uri="{FF2B5EF4-FFF2-40B4-BE49-F238E27FC236}">
                <a16:creationId xmlns:a16="http://schemas.microsoft.com/office/drawing/2014/main" id="{46F59DEB-E2B0-3B78-79E9-5F94DE2A093B}"/>
              </a:ext>
            </a:extLst>
          </p:cNvPr>
          <p:cNvGrpSpPr/>
          <p:nvPr/>
        </p:nvGrpSpPr>
        <p:grpSpPr>
          <a:xfrm>
            <a:off x="5051494" y="6090459"/>
            <a:ext cx="3511050" cy="946949"/>
            <a:chOff x="1824922" y="3783614"/>
            <a:chExt cx="3511050" cy="946949"/>
          </a:xfrm>
        </p:grpSpPr>
        <p:grpSp>
          <p:nvGrpSpPr>
            <p:cNvPr id="1365" name="Google Shape;1096;p35">
              <a:extLst>
                <a:ext uri="{FF2B5EF4-FFF2-40B4-BE49-F238E27FC236}">
                  <a16:creationId xmlns:a16="http://schemas.microsoft.com/office/drawing/2014/main" id="{FD0B447C-B13A-0809-CF5F-B800EBAAF422}"/>
                </a:ext>
              </a:extLst>
            </p:cNvPr>
            <p:cNvGrpSpPr/>
            <p:nvPr/>
          </p:nvGrpSpPr>
          <p:grpSpPr>
            <a:xfrm>
              <a:off x="3721391" y="3841161"/>
              <a:ext cx="1387465" cy="886448"/>
              <a:chOff x="1725900" y="2910063"/>
              <a:chExt cx="1483920" cy="948072"/>
            </a:xfrm>
          </p:grpSpPr>
          <p:sp>
            <p:nvSpPr>
              <p:cNvPr id="1389" name="Google Shape;1097;p35">
                <a:extLst>
                  <a:ext uri="{FF2B5EF4-FFF2-40B4-BE49-F238E27FC236}">
                    <a16:creationId xmlns:a16="http://schemas.microsoft.com/office/drawing/2014/main" id="{CBB06FDD-8592-4C65-8C0A-CF83837D9E61}"/>
                  </a:ext>
                </a:extLst>
              </p:cNvPr>
              <p:cNvSpPr/>
              <p:nvPr/>
            </p:nvSpPr>
            <p:spPr>
              <a:xfrm>
                <a:off x="1725900" y="2910063"/>
                <a:ext cx="1288800" cy="8511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390" name="Google Shape;1098;p35">
                <a:extLst>
                  <a:ext uri="{FF2B5EF4-FFF2-40B4-BE49-F238E27FC236}">
                    <a16:creationId xmlns:a16="http://schemas.microsoft.com/office/drawing/2014/main" id="{CE4CD1A7-BF71-B740-9C81-97DBFBF0C329}"/>
                  </a:ext>
                </a:extLst>
              </p:cNvPr>
              <p:cNvSpPr/>
              <p:nvPr/>
            </p:nvSpPr>
            <p:spPr>
              <a:xfrm>
                <a:off x="1942620" y="3007095"/>
                <a:ext cx="1188360" cy="851040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2364" extrusionOk="0">
                    <a:moveTo>
                      <a:pt x="3301" y="2364"/>
                    </a:moveTo>
                    <a:lnTo>
                      <a:pt x="0" y="2364"/>
                    </a:lnTo>
                    <a:lnTo>
                      <a:pt x="0" y="0"/>
                    </a:lnTo>
                    <a:lnTo>
                      <a:pt x="3301" y="0"/>
                    </a:lnTo>
                    <a:lnTo>
                      <a:pt x="3301" y="2364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099;p35">
                <a:extLst>
                  <a:ext uri="{FF2B5EF4-FFF2-40B4-BE49-F238E27FC236}">
                    <a16:creationId xmlns:a16="http://schemas.microsoft.com/office/drawing/2014/main" id="{E95919D6-36DA-4CD5-4718-BB5FEE7E94D2}"/>
                  </a:ext>
                </a:extLst>
              </p:cNvPr>
              <p:cNvSpPr/>
              <p:nvPr/>
            </p:nvSpPr>
            <p:spPr>
              <a:xfrm>
                <a:off x="2017500" y="3175935"/>
                <a:ext cx="1034640" cy="610920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1697" extrusionOk="0">
                    <a:moveTo>
                      <a:pt x="2874" y="1697"/>
                    </a:moveTo>
                    <a:lnTo>
                      <a:pt x="0" y="1697"/>
                    </a:lnTo>
                    <a:lnTo>
                      <a:pt x="907" y="0"/>
                    </a:lnTo>
                    <a:lnTo>
                      <a:pt x="1594" y="1167"/>
                    </a:lnTo>
                    <a:lnTo>
                      <a:pt x="2051" y="677"/>
                    </a:lnTo>
                    <a:lnTo>
                      <a:pt x="2874" y="169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4750" tIns="59750" rIns="104750" bIns="59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100;p35">
                <a:extLst>
                  <a:ext uri="{FF2B5EF4-FFF2-40B4-BE49-F238E27FC236}">
                    <a16:creationId xmlns:a16="http://schemas.microsoft.com/office/drawing/2014/main" id="{3A4AD88A-FD5C-057A-F975-FDD35BFF9792}"/>
                  </a:ext>
                </a:extLst>
              </p:cNvPr>
              <p:cNvSpPr/>
              <p:nvPr/>
            </p:nvSpPr>
            <p:spPr>
              <a:xfrm>
                <a:off x="2538780" y="3108615"/>
                <a:ext cx="198360" cy="20232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562" extrusionOk="0">
                    <a:moveTo>
                      <a:pt x="551" y="281"/>
                    </a:moveTo>
                    <a:lnTo>
                      <a:pt x="551" y="281"/>
                    </a:lnTo>
                    <a:cubicBezTo>
                      <a:pt x="551" y="427"/>
                      <a:pt x="426" y="562"/>
                      <a:pt x="270" y="562"/>
                    </a:cubicBezTo>
                    <a:cubicBezTo>
                      <a:pt x="125" y="562"/>
                      <a:pt x="0" y="427"/>
                      <a:pt x="0" y="281"/>
                    </a:cubicBezTo>
                    <a:cubicBezTo>
                      <a:pt x="0" y="125"/>
                      <a:pt x="125" y="0"/>
                      <a:pt x="270" y="0"/>
                    </a:cubicBezTo>
                    <a:cubicBezTo>
                      <a:pt x="426" y="0"/>
                      <a:pt x="551" y="125"/>
                      <a:pt x="551" y="28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4750" tIns="59750" rIns="104750" bIns="59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101;p35">
                <a:extLst>
                  <a:ext uri="{FF2B5EF4-FFF2-40B4-BE49-F238E27FC236}">
                    <a16:creationId xmlns:a16="http://schemas.microsoft.com/office/drawing/2014/main" id="{2C2EF15C-796A-1817-50BC-0E6AD75E97B1}"/>
                  </a:ext>
                </a:extLst>
              </p:cNvPr>
              <p:cNvSpPr/>
              <p:nvPr/>
            </p:nvSpPr>
            <p:spPr>
              <a:xfrm>
                <a:off x="3014700" y="3404535"/>
                <a:ext cx="195120" cy="19512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2" extrusionOk="0">
                    <a:moveTo>
                      <a:pt x="417" y="105"/>
                    </a:moveTo>
                    <a:lnTo>
                      <a:pt x="209" y="53"/>
                    </a:lnTo>
                    <a:lnTo>
                      <a:pt x="0" y="0"/>
                    </a:lnTo>
                    <a:lnTo>
                      <a:pt x="52" y="209"/>
                    </a:lnTo>
                    <a:lnTo>
                      <a:pt x="104" y="417"/>
                    </a:lnTo>
                    <a:lnTo>
                      <a:pt x="229" y="303"/>
                    </a:lnTo>
                    <a:lnTo>
                      <a:pt x="469" y="542"/>
                    </a:lnTo>
                    <a:lnTo>
                      <a:pt x="542" y="469"/>
                    </a:lnTo>
                    <a:lnTo>
                      <a:pt x="302" y="230"/>
                    </a:lnTo>
                    <a:lnTo>
                      <a:pt x="417" y="1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6" name="Google Shape;1102;p35">
              <a:extLst>
                <a:ext uri="{FF2B5EF4-FFF2-40B4-BE49-F238E27FC236}">
                  <a16:creationId xmlns:a16="http://schemas.microsoft.com/office/drawing/2014/main" id="{C192963D-22C9-20A7-08F9-27D843CAA2F8}"/>
                </a:ext>
              </a:extLst>
            </p:cNvPr>
            <p:cNvGrpSpPr/>
            <p:nvPr/>
          </p:nvGrpSpPr>
          <p:grpSpPr>
            <a:xfrm>
              <a:off x="2244767" y="4082411"/>
              <a:ext cx="1132050" cy="403929"/>
              <a:chOff x="5934417" y="1200624"/>
              <a:chExt cx="1132050" cy="403929"/>
            </a:xfrm>
          </p:grpSpPr>
          <p:sp>
            <p:nvSpPr>
              <p:cNvPr id="1383" name="Google Shape;1103;p35">
                <a:extLst>
                  <a:ext uri="{FF2B5EF4-FFF2-40B4-BE49-F238E27FC236}">
                    <a16:creationId xmlns:a16="http://schemas.microsoft.com/office/drawing/2014/main" id="{32444DCB-9D54-277F-828C-00AA9B4D9546}"/>
                  </a:ext>
                </a:extLst>
              </p:cNvPr>
              <p:cNvSpPr/>
              <p:nvPr/>
            </p:nvSpPr>
            <p:spPr>
              <a:xfrm>
                <a:off x="5934417" y="1200624"/>
                <a:ext cx="78850" cy="78804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9" extrusionOk="0">
                    <a:moveTo>
                      <a:pt x="239" y="239"/>
                    </a:moveTo>
                    <a:lnTo>
                      <a:pt x="0" y="239"/>
                    </a:lnTo>
                    <a:lnTo>
                      <a:pt x="0" y="0"/>
                    </a:lnTo>
                    <a:lnTo>
                      <a:pt x="239" y="0"/>
                    </a:lnTo>
                    <a:lnTo>
                      <a:pt x="239" y="2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104;p35">
                <a:extLst>
                  <a:ext uri="{FF2B5EF4-FFF2-40B4-BE49-F238E27FC236}">
                    <a16:creationId xmlns:a16="http://schemas.microsoft.com/office/drawing/2014/main" id="{BADB3336-3C49-4023-027C-B9343A34617C}"/>
                  </a:ext>
                </a:extLst>
              </p:cNvPr>
              <p:cNvSpPr/>
              <p:nvPr/>
            </p:nvSpPr>
            <p:spPr>
              <a:xfrm>
                <a:off x="5934417" y="1525749"/>
                <a:ext cx="78850" cy="78804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9" extrusionOk="0">
                    <a:moveTo>
                      <a:pt x="239" y="239"/>
                    </a:moveTo>
                    <a:lnTo>
                      <a:pt x="0" y="239"/>
                    </a:lnTo>
                    <a:lnTo>
                      <a:pt x="0" y="0"/>
                    </a:lnTo>
                    <a:lnTo>
                      <a:pt x="239" y="0"/>
                    </a:lnTo>
                    <a:lnTo>
                      <a:pt x="239" y="2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105;p35">
                <a:extLst>
                  <a:ext uri="{FF2B5EF4-FFF2-40B4-BE49-F238E27FC236}">
                    <a16:creationId xmlns:a16="http://schemas.microsoft.com/office/drawing/2014/main" id="{EE1771FD-2C73-D049-08A1-29E14245305E}"/>
                  </a:ext>
                </a:extLst>
              </p:cNvPr>
              <p:cNvSpPr/>
              <p:nvPr/>
            </p:nvSpPr>
            <p:spPr>
              <a:xfrm>
                <a:off x="5972675" y="1240627"/>
                <a:ext cx="1055400" cy="3321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onymous Pro"/>
                  <a:ea typeface="Anonymous Pro"/>
                  <a:cs typeface="Anonymous Pro"/>
                  <a:sym typeface="Anonymous Pro"/>
                </a:endParaRPr>
              </a:p>
            </p:txBody>
          </p:sp>
          <p:sp>
            <p:nvSpPr>
              <p:cNvPr id="1386" name="Google Shape;1106;p35">
                <a:extLst>
                  <a:ext uri="{FF2B5EF4-FFF2-40B4-BE49-F238E27FC236}">
                    <a16:creationId xmlns:a16="http://schemas.microsoft.com/office/drawing/2014/main" id="{13280F40-7E88-1568-517D-31031D267636}"/>
                  </a:ext>
                </a:extLst>
              </p:cNvPr>
              <p:cNvSpPr txBox="1"/>
              <p:nvPr/>
            </p:nvSpPr>
            <p:spPr>
              <a:xfrm>
                <a:off x="6139098" y="1250264"/>
                <a:ext cx="722700" cy="31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strike="noStrike">
                    <a:solidFill>
                      <a:schemeClr val="dk1"/>
                    </a:solidFill>
                    <a:latin typeface="Bai Jamjuree"/>
                    <a:ea typeface="Bai Jamjuree"/>
                    <a:cs typeface="Bai Jamjuree"/>
                    <a:sym typeface="Bai Jamjuree"/>
                  </a:rPr>
                  <a:t>WWW</a:t>
                </a:r>
                <a:endParaRPr b="1" strike="noStrike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387" name="Google Shape;1107;p35">
                <a:extLst>
                  <a:ext uri="{FF2B5EF4-FFF2-40B4-BE49-F238E27FC236}">
                    <a16:creationId xmlns:a16="http://schemas.microsoft.com/office/drawing/2014/main" id="{B79F2233-1A9A-85B0-0129-17AB44DEC8F4}"/>
                  </a:ext>
                </a:extLst>
              </p:cNvPr>
              <p:cNvSpPr/>
              <p:nvPr/>
            </p:nvSpPr>
            <p:spPr>
              <a:xfrm>
                <a:off x="6987617" y="1200624"/>
                <a:ext cx="78850" cy="78804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9" extrusionOk="0">
                    <a:moveTo>
                      <a:pt x="239" y="239"/>
                    </a:moveTo>
                    <a:lnTo>
                      <a:pt x="0" y="239"/>
                    </a:lnTo>
                    <a:lnTo>
                      <a:pt x="0" y="0"/>
                    </a:lnTo>
                    <a:lnTo>
                      <a:pt x="239" y="0"/>
                    </a:lnTo>
                    <a:lnTo>
                      <a:pt x="239" y="2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108;p35">
                <a:extLst>
                  <a:ext uri="{FF2B5EF4-FFF2-40B4-BE49-F238E27FC236}">
                    <a16:creationId xmlns:a16="http://schemas.microsoft.com/office/drawing/2014/main" id="{739985C3-14AA-06A0-BCF2-0457AA022687}"/>
                  </a:ext>
                </a:extLst>
              </p:cNvPr>
              <p:cNvSpPr/>
              <p:nvPr/>
            </p:nvSpPr>
            <p:spPr>
              <a:xfrm>
                <a:off x="6987617" y="1525749"/>
                <a:ext cx="78850" cy="78804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9" extrusionOk="0">
                    <a:moveTo>
                      <a:pt x="239" y="239"/>
                    </a:moveTo>
                    <a:lnTo>
                      <a:pt x="0" y="239"/>
                    </a:lnTo>
                    <a:lnTo>
                      <a:pt x="0" y="0"/>
                    </a:lnTo>
                    <a:lnTo>
                      <a:pt x="239" y="0"/>
                    </a:lnTo>
                    <a:lnTo>
                      <a:pt x="239" y="2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7" name="Google Shape;1109;p35">
              <a:extLst>
                <a:ext uri="{FF2B5EF4-FFF2-40B4-BE49-F238E27FC236}">
                  <a16:creationId xmlns:a16="http://schemas.microsoft.com/office/drawing/2014/main" id="{078CAFFA-6A36-6B7E-3BA4-6A51D036E60A}"/>
                </a:ext>
              </a:extLst>
            </p:cNvPr>
            <p:cNvGrpSpPr/>
            <p:nvPr/>
          </p:nvGrpSpPr>
          <p:grpSpPr>
            <a:xfrm>
              <a:off x="1824922" y="4515073"/>
              <a:ext cx="177875" cy="177875"/>
              <a:chOff x="2025000" y="896760"/>
              <a:chExt cx="206280" cy="206280"/>
            </a:xfrm>
          </p:grpSpPr>
          <p:sp>
            <p:nvSpPr>
              <p:cNvPr id="1372" name="Google Shape;1110;p35">
                <a:extLst>
                  <a:ext uri="{FF2B5EF4-FFF2-40B4-BE49-F238E27FC236}">
                    <a16:creationId xmlns:a16="http://schemas.microsoft.com/office/drawing/2014/main" id="{D0A7F402-ADA0-B5E2-FF25-0F89B97D5706}"/>
                  </a:ext>
                </a:extLst>
              </p:cNvPr>
              <p:cNvSpPr/>
              <p:nvPr/>
            </p:nvSpPr>
            <p:spPr>
              <a:xfrm>
                <a:off x="2122560" y="896760"/>
                <a:ext cx="15120" cy="2062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73" extrusionOk="0">
                    <a:moveTo>
                      <a:pt x="21" y="573"/>
                    </a:moveTo>
                    <a:lnTo>
                      <a:pt x="21" y="573"/>
                    </a:lnTo>
                    <a:cubicBezTo>
                      <a:pt x="10" y="573"/>
                      <a:pt x="0" y="563"/>
                      <a:pt x="0" y="55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10" y="0"/>
                      <a:pt x="21" y="0"/>
                    </a:cubicBezTo>
                    <a:cubicBezTo>
                      <a:pt x="31" y="0"/>
                      <a:pt x="42" y="11"/>
                      <a:pt x="42" y="21"/>
                    </a:cubicBezTo>
                    <a:cubicBezTo>
                      <a:pt x="42" y="552"/>
                      <a:pt x="42" y="552"/>
                      <a:pt x="42" y="552"/>
                    </a:cubicBezTo>
                    <a:cubicBezTo>
                      <a:pt x="42" y="563"/>
                      <a:pt x="31" y="573"/>
                      <a:pt x="21" y="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111;p35">
                <a:extLst>
                  <a:ext uri="{FF2B5EF4-FFF2-40B4-BE49-F238E27FC236}">
                    <a16:creationId xmlns:a16="http://schemas.microsoft.com/office/drawing/2014/main" id="{09044E37-616D-213E-9C3C-A95F786C8EC6}"/>
                  </a:ext>
                </a:extLst>
              </p:cNvPr>
              <p:cNvSpPr/>
              <p:nvPr/>
            </p:nvSpPr>
            <p:spPr>
              <a:xfrm>
                <a:off x="2025000" y="990720"/>
                <a:ext cx="20628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1" extrusionOk="0">
                    <a:moveTo>
                      <a:pt x="552" y="41"/>
                    </a:moveTo>
                    <a:lnTo>
                      <a:pt x="552" y="41"/>
                    </a:lnTo>
                    <a:cubicBezTo>
                      <a:pt x="21" y="41"/>
                      <a:pt x="21" y="41"/>
                      <a:pt x="21" y="41"/>
                    </a:cubicBezTo>
                    <a:cubicBezTo>
                      <a:pt x="11" y="41"/>
                      <a:pt x="0" y="31"/>
                      <a:pt x="0" y="20"/>
                    </a:cubicBezTo>
                    <a:cubicBezTo>
                      <a:pt x="0" y="10"/>
                      <a:pt x="11" y="0"/>
                      <a:pt x="21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3" y="0"/>
                      <a:pt x="573" y="10"/>
                      <a:pt x="573" y="20"/>
                    </a:cubicBezTo>
                    <a:cubicBezTo>
                      <a:pt x="573" y="31"/>
                      <a:pt x="563" y="41"/>
                      <a:pt x="552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112;p35">
                <a:extLst>
                  <a:ext uri="{FF2B5EF4-FFF2-40B4-BE49-F238E27FC236}">
                    <a16:creationId xmlns:a16="http://schemas.microsoft.com/office/drawing/2014/main" id="{7942C33E-FFFD-3D56-BB34-56932AEF2A36}"/>
                  </a:ext>
                </a:extLst>
              </p:cNvPr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20" y="206"/>
                    </a:moveTo>
                    <a:lnTo>
                      <a:pt x="20" y="206"/>
                    </a:lnTo>
                    <a:cubicBezTo>
                      <a:pt x="10" y="206"/>
                      <a:pt x="10" y="206"/>
                      <a:pt x="0" y="206"/>
                    </a:cubicBezTo>
                    <a:cubicBezTo>
                      <a:pt x="0" y="195"/>
                      <a:pt x="0" y="185"/>
                      <a:pt x="0" y="174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7" y="-3"/>
                      <a:pt x="187" y="-3"/>
                      <a:pt x="198" y="8"/>
                    </a:cubicBezTo>
                    <a:cubicBezTo>
                      <a:pt x="208" y="18"/>
                      <a:pt x="208" y="29"/>
                      <a:pt x="198" y="39"/>
                    </a:cubicBezTo>
                    <a:cubicBezTo>
                      <a:pt x="31" y="206"/>
                      <a:pt x="31" y="206"/>
                      <a:pt x="31" y="206"/>
                    </a:cubicBezTo>
                    <a:lnTo>
                      <a:pt x="20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113;p35">
                <a:extLst>
                  <a:ext uri="{FF2B5EF4-FFF2-40B4-BE49-F238E27FC236}">
                    <a16:creationId xmlns:a16="http://schemas.microsoft.com/office/drawing/2014/main" id="{2B73EABE-F40B-939B-7C7B-C9B71F6FFB1E}"/>
                  </a:ext>
                </a:extLst>
              </p:cNvPr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87" y="206"/>
                    </a:moveTo>
                    <a:lnTo>
                      <a:pt x="187" y="206"/>
                    </a:lnTo>
                    <a:cubicBezTo>
                      <a:pt x="177" y="206"/>
                      <a:pt x="177" y="206"/>
                      <a:pt x="166" y="20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18"/>
                      <a:pt x="0" y="8"/>
                    </a:cubicBezTo>
                    <a:cubicBezTo>
                      <a:pt x="10" y="-3"/>
                      <a:pt x="20" y="-3"/>
                      <a:pt x="31" y="8"/>
                    </a:cubicBezTo>
                    <a:cubicBezTo>
                      <a:pt x="198" y="174"/>
                      <a:pt x="198" y="174"/>
                      <a:pt x="198" y="174"/>
                    </a:cubicBezTo>
                    <a:cubicBezTo>
                      <a:pt x="208" y="185"/>
                      <a:pt x="208" y="195"/>
                      <a:pt x="198" y="206"/>
                    </a:cubicBezTo>
                    <a:lnTo>
                      <a:pt x="187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8" name="Google Shape;1114;p35">
              <a:extLst>
                <a:ext uri="{FF2B5EF4-FFF2-40B4-BE49-F238E27FC236}">
                  <a16:creationId xmlns:a16="http://schemas.microsoft.com/office/drawing/2014/main" id="{87101C72-D014-EAD0-8E57-5CA97A84DDC7}"/>
                </a:ext>
              </a:extLst>
            </p:cNvPr>
            <p:cNvSpPr/>
            <p:nvPr/>
          </p:nvSpPr>
          <p:spPr>
            <a:xfrm>
              <a:off x="3420097" y="3783614"/>
              <a:ext cx="101199" cy="101199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115;p35">
              <a:extLst>
                <a:ext uri="{FF2B5EF4-FFF2-40B4-BE49-F238E27FC236}">
                  <a16:creationId xmlns:a16="http://schemas.microsoft.com/office/drawing/2014/main" id="{6FAFBB6F-0F23-E658-A278-9AA64EB83479}"/>
                </a:ext>
              </a:extLst>
            </p:cNvPr>
            <p:cNvSpPr/>
            <p:nvPr/>
          </p:nvSpPr>
          <p:spPr>
            <a:xfrm>
              <a:off x="3521299" y="4586767"/>
              <a:ext cx="32595" cy="34457"/>
            </a:xfrm>
            <a:custGeom>
              <a:avLst/>
              <a:gdLst/>
              <a:ahLst/>
              <a:cxnLst/>
              <a:rect l="l" t="t" r="r" b="b"/>
              <a:pathLst>
                <a:path w="105" h="111" extrusionOk="0">
                  <a:moveTo>
                    <a:pt x="56" y="111"/>
                  </a:moveTo>
                  <a:lnTo>
                    <a:pt x="56" y="111"/>
                  </a:lnTo>
                  <a:cubicBezTo>
                    <a:pt x="121" y="111"/>
                    <a:pt x="121" y="0"/>
                    <a:pt x="56" y="0"/>
                  </a:cubicBezTo>
                  <a:cubicBezTo>
                    <a:pt x="-19" y="0"/>
                    <a:pt x="-19" y="111"/>
                    <a:pt x="5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116;p35">
              <a:extLst>
                <a:ext uri="{FF2B5EF4-FFF2-40B4-BE49-F238E27FC236}">
                  <a16:creationId xmlns:a16="http://schemas.microsoft.com/office/drawing/2014/main" id="{C11244AD-0BFE-B46B-3964-171F0FB562DA}"/>
                </a:ext>
              </a:extLst>
            </p:cNvPr>
            <p:cNvSpPr/>
            <p:nvPr/>
          </p:nvSpPr>
          <p:spPr>
            <a:xfrm>
              <a:off x="2002224" y="3921667"/>
              <a:ext cx="32595" cy="34457"/>
            </a:xfrm>
            <a:custGeom>
              <a:avLst/>
              <a:gdLst/>
              <a:ahLst/>
              <a:cxnLst/>
              <a:rect l="l" t="t" r="r" b="b"/>
              <a:pathLst>
                <a:path w="105" h="111" extrusionOk="0">
                  <a:moveTo>
                    <a:pt x="56" y="111"/>
                  </a:moveTo>
                  <a:lnTo>
                    <a:pt x="56" y="111"/>
                  </a:lnTo>
                  <a:cubicBezTo>
                    <a:pt x="121" y="111"/>
                    <a:pt x="121" y="0"/>
                    <a:pt x="56" y="0"/>
                  </a:cubicBezTo>
                  <a:cubicBezTo>
                    <a:pt x="-19" y="0"/>
                    <a:pt x="-19" y="111"/>
                    <a:pt x="5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117;p35">
              <a:extLst>
                <a:ext uri="{FF2B5EF4-FFF2-40B4-BE49-F238E27FC236}">
                  <a16:creationId xmlns:a16="http://schemas.microsoft.com/office/drawing/2014/main" id="{FCA5F19E-6542-37F5-4E99-12059E9DAF54}"/>
                </a:ext>
              </a:extLst>
            </p:cNvPr>
            <p:cNvSpPr/>
            <p:nvPr/>
          </p:nvSpPr>
          <p:spPr>
            <a:xfrm>
              <a:off x="5234772" y="4629364"/>
              <a:ext cx="101199" cy="101199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95" name="Picture 2">
            <a:extLst>
              <a:ext uri="{FF2B5EF4-FFF2-40B4-BE49-F238E27FC236}">
                <a16:creationId xmlns:a16="http://schemas.microsoft.com/office/drawing/2014/main" id="{9828F217-3199-72AC-F10B-22965D600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70" y="6765272"/>
            <a:ext cx="2274465" cy="227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3"/>
          <p:cNvSpPr txBox="1">
            <a:spLocks noGrp="1"/>
          </p:cNvSpPr>
          <p:nvPr>
            <p:ph type="title"/>
          </p:nvPr>
        </p:nvSpPr>
        <p:spPr>
          <a:xfrm>
            <a:off x="3815887" y="3563625"/>
            <a:ext cx="4161367" cy="9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Hardware</a:t>
            </a:r>
            <a:endParaRPr dirty="0"/>
          </a:p>
        </p:txBody>
      </p:sp>
      <p:sp>
        <p:nvSpPr>
          <p:cNvPr id="1009" name="Google Shape;1009;p33"/>
          <p:cNvSpPr txBox="1">
            <a:spLocks noGrp="1"/>
          </p:cNvSpPr>
          <p:nvPr>
            <p:ph type="title" idx="2"/>
          </p:nvPr>
        </p:nvSpPr>
        <p:spPr>
          <a:xfrm>
            <a:off x="3815888" y="2638425"/>
            <a:ext cx="1707300" cy="9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{0</a:t>
            </a:r>
            <a:r>
              <a:rPr lang="en-US" dirty="0"/>
              <a:t>3</a:t>
            </a:r>
            <a:r>
              <a:rPr lang="en" dirty="0"/>
              <a:t>}</a:t>
            </a:r>
            <a:endParaRPr dirty="0"/>
          </a:p>
        </p:txBody>
      </p:sp>
      <p:grpSp>
        <p:nvGrpSpPr>
          <p:cNvPr id="2" name="Google Shape;1095;p35">
            <a:extLst>
              <a:ext uri="{FF2B5EF4-FFF2-40B4-BE49-F238E27FC236}">
                <a16:creationId xmlns:a16="http://schemas.microsoft.com/office/drawing/2014/main" id="{49FF3741-EAFF-DC2A-127E-042C5503E50B}"/>
              </a:ext>
            </a:extLst>
          </p:cNvPr>
          <p:cNvGrpSpPr/>
          <p:nvPr/>
        </p:nvGrpSpPr>
        <p:grpSpPr>
          <a:xfrm>
            <a:off x="4919726" y="766276"/>
            <a:ext cx="3511049" cy="946949"/>
            <a:chOff x="1824922" y="3783614"/>
            <a:chExt cx="3511049" cy="946949"/>
          </a:xfrm>
        </p:grpSpPr>
        <p:grpSp>
          <p:nvGrpSpPr>
            <p:cNvPr id="3" name="Google Shape;1096;p35">
              <a:extLst>
                <a:ext uri="{FF2B5EF4-FFF2-40B4-BE49-F238E27FC236}">
                  <a16:creationId xmlns:a16="http://schemas.microsoft.com/office/drawing/2014/main" id="{694BAE56-4ADA-7E26-B12F-4E727642145B}"/>
                </a:ext>
              </a:extLst>
            </p:cNvPr>
            <p:cNvGrpSpPr/>
            <p:nvPr/>
          </p:nvGrpSpPr>
          <p:grpSpPr>
            <a:xfrm>
              <a:off x="3721391" y="3841161"/>
              <a:ext cx="1240034" cy="819801"/>
              <a:chOff x="1725900" y="2910063"/>
              <a:chExt cx="1326240" cy="876792"/>
            </a:xfrm>
          </p:grpSpPr>
          <p:sp>
            <p:nvSpPr>
              <p:cNvPr id="20" name="Google Shape;1097;p35">
                <a:extLst>
                  <a:ext uri="{FF2B5EF4-FFF2-40B4-BE49-F238E27FC236}">
                    <a16:creationId xmlns:a16="http://schemas.microsoft.com/office/drawing/2014/main" id="{1D64FED6-A953-FAF2-3CBF-26C3CED5DFCF}"/>
                  </a:ext>
                </a:extLst>
              </p:cNvPr>
              <p:cNvSpPr/>
              <p:nvPr/>
            </p:nvSpPr>
            <p:spPr>
              <a:xfrm>
                <a:off x="1725900" y="2910063"/>
                <a:ext cx="1288800" cy="8511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22" name="Google Shape;1099;p35">
                <a:extLst>
                  <a:ext uri="{FF2B5EF4-FFF2-40B4-BE49-F238E27FC236}">
                    <a16:creationId xmlns:a16="http://schemas.microsoft.com/office/drawing/2014/main" id="{A40920B8-714B-D7B6-6111-3A16DDBAD528}"/>
                  </a:ext>
                </a:extLst>
              </p:cNvPr>
              <p:cNvSpPr/>
              <p:nvPr/>
            </p:nvSpPr>
            <p:spPr>
              <a:xfrm>
                <a:off x="2017500" y="3175935"/>
                <a:ext cx="1034640" cy="610920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1697" extrusionOk="0">
                    <a:moveTo>
                      <a:pt x="2874" y="1697"/>
                    </a:moveTo>
                    <a:lnTo>
                      <a:pt x="0" y="1697"/>
                    </a:lnTo>
                    <a:lnTo>
                      <a:pt x="907" y="0"/>
                    </a:lnTo>
                    <a:lnTo>
                      <a:pt x="1594" y="1167"/>
                    </a:lnTo>
                    <a:lnTo>
                      <a:pt x="2051" y="677"/>
                    </a:lnTo>
                    <a:lnTo>
                      <a:pt x="2874" y="169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4750" tIns="59750" rIns="104750" bIns="59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1100;p35">
                <a:extLst>
                  <a:ext uri="{FF2B5EF4-FFF2-40B4-BE49-F238E27FC236}">
                    <a16:creationId xmlns:a16="http://schemas.microsoft.com/office/drawing/2014/main" id="{BB16E2E8-9E7D-4DFC-6C56-B0AB6188A890}"/>
                  </a:ext>
                </a:extLst>
              </p:cNvPr>
              <p:cNvSpPr/>
              <p:nvPr/>
            </p:nvSpPr>
            <p:spPr>
              <a:xfrm>
                <a:off x="2538780" y="3108615"/>
                <a:ext cx="198360" cy="20232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562" extrusionOk="0">
                    <a:moveTo>
                      <a:pt x="551" y="281"/>
                    </a:moveTo>
                    <a:lnTo>
                      <a:pt x="551" y="281"/>
                    </a:lnTo>
                    <a:cubicBezTo>
                      <a:pt x="551" y="427"/>
                      <a:pt x="426" y="562"/>
                      <a:pt x="270" y="562"/>
                    </a:cubicBezTo>
                    <a:cubicBezTo>
                      <a:pt x="125" y="562"/>
                      <a:pt x="0" y="427"/>
                      <a:pt x="0" y="281"/>
                    </a:cubicBezTo>
                    <a:cubicBezTo>
                      <a:pt x="0" y="125"/>
                      <a:pt x="125" y="0"/>
                      <a:pt x="270" y="0"/>
                    </a:cubicBezTo>
                    <a:cubicBezTo>
                      <a:pt x="426" y="0"/>
                      <a:pt x="551" y="125"/>
                      <a:pt x="551" y="281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4750" tIns="59750" rIns="104750" bIns="59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" name="Google Shape;1102;p35">
              <a:extLst>
                <a:ext uri="{FF2B5EF4-FFF2-40B4-BE49-F238E27FC236}">
                  <a16:creationId xmlns:a16="http://schemas.microsoft.com/office/drawing/2014/main" id="{01957C85-7426-6459-6528-981EBEF1DF5A}"/>
                </a:ext>
              </a:extLst>
            </p:cNvPr>
            <p:cNvGrpSpPr/>
            <p:nvPr/>
          </p:nvGrpSpPr>
          <p:grpSpPr>
            <a:xfrm>
              <a:off x="2244767" y="4082411"/>
              <a:ext cx="1132050" cy="403929"/>
              <a:chOff x="5934417" y="1200624"/>
              <a:chExt cx="1132050" cy="403929"/>
            </a:xfrm>
          </p:grpSpPr>
          <p:sp>
            <p:nvSpPr>
              <p:cNvPr id="14" name="Google Shape;1103;p35">
                <a:extLst>
                  <a:ext uri="{FF2B5EF4-FFF2-40B4-BE49-F238E27FC236}">
                    <a16:creationId xmlns:a16="http://schemas.microsoft.com/office/drawing/2014/main" id="{3A208B6D-D172-8388-4CFD-98B8F37D7124}"/>
                  </a:ext>
                </a:extLst>
              </p:cNvPr>
              <p:cNvSpPr/>
              <p:nvPr/>
            </p:nvSpPr>
            <p:spPr>
              <a:xfrm>
                <a:off x="5934417" y="1200624"/>
                <a:ext cx="78850" cy="78804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9" extrusionOk="0">
                    <a:moveTo>
                      <a:pt x="239" y="239"/>
                    </a:moveTo>
                    <a:lnTo>
                      <a:pt x="0" y="239"/>
                    </a:lnTo>
                    <a:lnTo>
                      <a:pt x="0" y="0"/>
                    </a:lnTo>
                    <a:lnTo>
                      <a:pt x="239" y="0"/>
                    </a:lnTo>
                    <a:lnTo>
                      <a:pt x="239" y="2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104;p35">
                <a:extLst>
                  <a:ext uri="{FF2B5EF4-FFF2-40B4-BE49-F238E27FC236}">
                    <a16:creationId xmlns:a16="http://schemas.microsoft.com/office/drawing/2014/main" id="{EA200CA9-E72F-3388-AECB-1293EEB43F06}"/>
                  </a:ext>
                </a:extLst>
              </p:cNvPr>
              <p:cNvSpPr/>
              <p:nvPr/>
            </p:nvSpPr>
            <p:spPr>
              <a:xfrm>
                <a:off x="5934417" y="1525749"/>
                <a:ext cx="78850" cy="78804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9" extrusionOk="0">
                    <a:moveTo>
                      <a:pt x="239" y="239"/>
                    </a:moveTo>
                    <a:lnTo>
                      <a:pt x="0" y="239"/>
                    </a:lnTo>
                    <a:lnTo>
                      <a:pt x="0" y="0"/>
                    </a:lnTo>
                    <a:lnTo>
                      <a:pt x="239" y="0"/>
                    </a:lnTo>
                    <a:lnTo>
                      <a:pt x="239" y="2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105;p35">
                <a:extLst>
                  <a:ext uri="{FF2B5EF4-FFF2-40B4-BE49-F238E27FC236}">
                    <a16:creationId xmlns:a16="http://schemas.microsoft.com/office/drawing/2014/main" id="{FA02429A-3548-EB5F-174D-4537AFF69EB0}"/>
                  </a:ext>
                </a:extLst>
              </p:cNvPr>
              <p:cNvSpPr/>
              <p:nvPr/>
            </p:nvSpPr>
            <p:spPr>
              <a:xfrm>
                <a:off x="5972675" y="1240627"/>
                <a:ext cx="1055400" cy="3321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onymous Pro"/>
                  <a:ea typeface="Anonymous Pro"/>
                  <a:cs typeface="Anonymous Pro"/>
                  <a:sym typeface="Anonymous Pro"/>
                </a:endParaRPr>
              </a:p>
            </p:txBody>
          </p:sp>
          <p:sp>
            <p:nvSpPr>
              <p:cNvPr id="17" name="Google Shape;1106;p35">
                <a:extLst>
                  <a:ext uri="{FF2B5EF4-FFF2-40B4-BE49-F238E27FC236}">
                    <a16:creationId xmlns:a16="http://schemas.microsoft.com/office/drawing/2014/main" id="{9E257E96-6092-B51C-0404-61EA6226B8ED}"/>
                  </a:ext>
                </a:extLst>
              </p:cNvPr>
              <p:cNvSpPr txBox="1"/>
              <p:nvPr/>
            </p:nvSpPr>
            <p:spPr>
              <a:xfrm>
                <a:off x="6139098" y="1250264"/>
                <a:ext cx="722700" cy="31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strike="noStrike">
                    <a:solidFill>
                      <a:schemeClr val="dk1"/>
                    </a:solidFill>
                    <a:latin typeface="Bai Jamjuree"/>
                    <a:ea typeface="Bai Jamjuree"/>
                    <a:cs typeface="Bai Jamjuree"/>
                    <a:sym typeface="Bai Jamjuree"/>
                  </a:rPr>
                  <a:t>WWW</a:t>
                </a:r>
                <a:endParaRPr b="1" strike="noStrike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8" name="Google Shape;1107;p35">
                <a:extLst>
                  <a:ext uri="{FF2B5EF4-FFF2-40B4-BE49-F238E27FC236}">
                    <a16:creationId xmlns:a16="http://schemas.microsoft.com/office/drawing/2014/main" id="{2F798E4B-B737-B20B-039F-E66AE86B07F8}"/>
                  </a:ext>
                </a:extLst>
              </p:cNvPr>
              <p:cNvSpPr/>
              <p:nvPr/>
            </p:nvSpPr>
            <p:spPr>
              <a:xfrm>
                <a:off x="6987617" y="1200624"/>
                <a:ext cx="78850" cy="78804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9" extrusionOk="0">
                    <a:moveTo>
                      <a:pt x="239" y="239"/>
                    </a:moveTo>
                    <a:lnTo>
                      <a:pt x="0" y="239"/>
                    </a:lnTo>
                    <a:lnTo>
                      <a:pt x="0" y="0"/>
                    </a:lnTo>
                    <a:lnTo>
                      <a:pt x="239" y="0"/>
                    </a:lnTo>
                    <a:lnTo>
                      <a:pt x="239" y="2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108;p35">
                <a:extLst>
                  <a:ext uri="{FF2B5EF4-FFF2-40B4-BE49-F238E27FC236}">
                    <a16:creationId xmlns:a16="http://schemas.microsoft.com/office/drawing/2014/main" id="{F2823CC6-BDD3-3689-92FB-07369D7D896E}"/>
                  </a:ext>
                </a:extLst>
              </p:cNvPr>
              <p:cNvSpPr/>
              <p:nvPr/>
            </p:nvSpPr>
            <p:spPr>
              <a:xfrm>
                <a:off x="6987617" y="1525749"/>
                <a:ext cx="78850" cy="78804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9" extrusionOk="0">
                    <a:moveTo>
                      <a:pt x="239" y="239"/>
                    </a:moveTo>
                    <a:lnTo>
                      <a:pt x="0" y="239"/>
                    </a:lnTo>
                    <a:lnTo>
                      <a:pt x="0" y="0"/>
                    </a:lnTo>
                    <a:lnTo>
                      <a:pt x="239" y="0"/>
                    </a:lnTo>
                    <a:lnTo>
                      <a:pt x="239" y="2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" name="Google Shape;1109;p35">
              <a:extLst>
                <a:ext uri="{FF2B5EF4-FFF2-40B4-BE49-F238E27FC236}">
                  <a16:creationId xmlns:a16="http://schemas.microsoft.com/office/drawing/2014/main" id="{1114858E-EC7F-EF6D-CF8A-6904139C96D0}"/>
                </a:ext>
              </a:extLst>
            </p:cNvPr>
            <p:cNvGrpSpPr/>
            <p:nvPr/>
          </p:nvGrpSpPr>
          <p:grpSpPr>
            <a:xfrm>
              <a:off x="1824922" y="4515073"/>
              <a:ext cx="177875" cy="177875"/>
              <a:chOff x="2025000" y="896760"/>
              <a:chExt cx="206280" cy="206280"/>
            </a:xfrm>
          </p:grpSpPr>
          <p:sp>
            <p:nvSpPr>
              <p:cNvPr id="10" name="Google Shape;1110;p35">
                <a:extLst>
                  <a:ext uri="{FF2B5EF4-FFF2-40B4-BE49-F238E27FC236}">
                    <a16:creationId xmlns:a16="http://schemas.microsoft.com/office/drawing/2014/main" id="{49B22928-E986-5C1D-39B2-812DFD0DF806}"/>
                  </a:ext>
                </a:extLst>
              </p:cNvPr>
              <p:cNvSpPr/>
              <p:nvPr/>
            </p:nvSpPr>
            <p:spPr>
              <a:xfrm>
                <a:off x="2122560" y="896760"/>
                <a:ext cx="15120" cy="2062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73" extrusionOk="0">
                    <a:moveTo>
                      <a:pt x="21" y="573"/>
                    </a:moveTo>
                    <a:lnTo>
                      <a:pt x="21" y="573"/>
                    </a:lnTo>
                    <a:cubicBezTo>
                      <a:pt x="10" y="573"/>
                      <a:pt x="0" y="563"/>
                      <a:pt x="0" y="55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10" y="0"/>
                      <a:pt x="21" y="0"/>
                    </a:cubicBezTo>
                    <a:cubicBezTo>
                      <a:pt x="31" y="0"/>
                      <a:pt x="42" y="11"/>
                      <a:pt x="42" y="21"/>
                    </a:cubicBezTo>
                    <a:cubicBezTo>
                      <a:pt x="42" y="552"/>
                      <a:pt x="42" y="552"/>
                      <a:pt x="42" y="552"/>
                    </a:cubicBezTo>
                    <a:cubicBezTo>
                      <a:pt x="42" y="563"/>
                      <a:pt x="31" y="573"/>
                      <a:pt x="21" y="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11;p35">
                <a:extLst>
                  <a:ext uri="{FF2B5EF4-FFF2-40B4-BE49-F238E27FC236}">
                    <a16:creationId xmlns:a16="http://schemas.microsoft.com/office/drawing/2014/main" id="{87A88505-7861-F099-6F72-0AE00CE8D9A2}"/>
                  </a:ext>
                </a:extLst>
              </p:cNvPr>
              <p:cNvSpPr/>
              <p:nvPr/>
            </p:nvSpPr>
            <p:spPr>
              <a:xfrm>
                <a:off x="2025000" y="990720"/>
                <a:ext cx="20628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1" extrusionOk="0">
                    <a:moveTo>
                      <a:pt x="552" y="41"/>
                    </a:moveTo>
                    <a:lnTo>
                      <a:pt x="552" y="41"/>
                    </a:lnTo>
                    <a:cubicBezTo>
                      <a:pt x="21" y="41"/>
                      <a:pt x="21" y="41"/>
                      <a:pt x="21" y="41"/>
                    </a:cubicBezTo>
                    <a:cubicBezTo>
                      <a:pt x="11" y="41"/>
                      <a:pt x="0" y="31"/>
                      <a:pt x="0" y="20"/>
                    </a:cubicBezTo>
                    <a:cubicBezTo>
                      <a:pt x="0" y="10"/>
                      <a:pt x="11" y="0"/>
                      <a:pt x="21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3" y="0"/>
                      <a:pt x="573" y="10"/>
                      <a:pt x="573" y="20"/>
                    </a:cubicBezTo>
                    <a:cubicBezTo>
                      <a:pt x="573" y="31"/>
                      <a:pt x="563" y="41"/>
                      <a:pt x="552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112;p35">
                <a:extLst>
                  <a:ext uri="{FF2B5EF4-FFF2-40B4-BE49-F238E27FC236}">
                    <a16:creationId xmlns:a16="http://schemas.microsoft.com/office/drawing/2014/main" id="{6716E8F8-2B33-6110-4B3F-DE1207673D82}"/>
                  </a:ext>
                </a:extLst>
              </p:cNvPr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20" y="206"/>
                    </a:moveTo>
                    <a:lnTo>
                      <a:pt x="20" y="206"/>
                    </a:lnTo>
                    <a:cubicBezTo>
                      <a:pt x="10" y="206"/>
                      <a:pt x="10" y="206"/>
                      <a:pt x="0" y="206"/>
                    </a:cubicBezTo>
                    <a:cubicBezTo>
                      <a:pt x="0" y="195"/>
                      <a:pt x="0" y="185"/>
                      <a:pt x="0" y="174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7" y="-3"/>
                      <a:pt x="187" y="-3"/>
                      <a:pt x="198" y="8"/>
                    </a:cubicBezTo>
                    <a:cubicBezTo>
                      <a:pt x="208" y="18"/>
                      <a:pt x="208" y="29"/>
                      <a:pt x="198" y="39"/>
                    </a:cubicBezTo>
                    <a:cubicBezTo>
                      <a:pt x="31" y="206"/>
                      <a:pt x="31" y="206"/>
                      <a:pt x="31" y="206"/>
                    </a:cubicBezTo>
                    <a:lnTo>
                      <a:pt x="20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113;p35">
                <a:extLst>
                  <a:ext uri="{FF2B5EF4-FFF2-40B4-BE49-F238E27FC236}">
                    <a16:creationId xmlns:a16="http://schemas.microsoft.com/office/drawing/2014/main" id="{E351B4B0-5B8E-D026-74A2-7B0CAE5ECA6E}"/>
                  </a:ext>
                </a:extLst>
              </p:cNvPr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87" y="206"/>
                    </a:moveTo>
                    <a:lnTo>
                      <a:pt x="187" y="206"/>
                    </a:lnTo>
                    <a:cubicBezTo>
                      <a:pt x="177" y="206"/>
                      <a:pt x="177" y="206"/>
                      <a:pt x="166" y="20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18"/>
                      <a:pt x="0" y="8"/>
                    </a:cubicBezTo>
                    <a:cubicBezTo>
                      <a:pt x="10" y="-3"/>
                      <a:pt x="20" y="-3"/>
                      <a:pt x="31" y="8"/>
                    </a:cubicBezTo>
                    <a:cubicBezTo>
                      <a:pt x="198" y="174"/>
                      <a:pt x="198" y="174"/>
                      <a:pt x="198" y="174"/>
                    </a:cubicBezTo>
                    <a:cubicBezTo>
                      <a:pt x="208" y="185"/>
                      <a:pt x="208" y="195"/>
                      <a:pt x="198" y="206"/>
                    </a:cubicBezTo>
                    <a:lnTo>
                      <a:pt x="187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" name="Google Shape;1114;p35">
              <a:extLst>
                <a:ext uri="{FF2B5EF4-FFF2-40B4-BE49-F238E27FC236}">
                  <a16:creationId xmlns:a16="http://schemas.microsoft.com/office/drawing/2014/main" id="{724708A3-1093-2B1D-541D-384837422631}"/>
                </a:ext>
              </a:extLst>
            </p:cNvPr>
            <p:cNvSpPr/>
            <p:nvPr/>
          </p:nvSpPr>
          <p:spPr>
            <a:xfrm>
              <a:off x="3420097" y="3783614"/>
              <a:ext cx="101199" cy="101199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115;p35">
              <a:extLst>
                <a:ext uri="{FF2B5EF4-FFF2-40B4-BE49-F238E27FC236}">
                  <a16:creationId xmlns:a16="http://schemas.microsoft.com/office/drawing/2014/main" id="{C45A98C2-F57B-3CFF-38CF-C286E14F0244}"/>
                </a:ext>
              </a:extLst>
            </p:cNvPr>
            <p:cNvSpPr/>
            <p:nvPr/>
          </p:nvSpPr>
          <p:spPr>
            <a:xfrm>
              <a:off x="3521299" y="4586767"/>
              <a:ext cx="32595" cy="34457"/>
            </a:xfrm>
            <a:custGeom>
              <a:avLst/>
              <a:gdLst/>
              <a:ahLst/>
              <a:cxnLst/>
              <a:rect l="l" t="t" r="r" b="b"/>
              <a:pathLst>
                <a:path w="105" h="111" extrusionOk="0">
                  <a:moveTo>
                    <a:pt x="56" y="111"/>
                  </a:moveTo>
                  <a:lnTo>
                    <a:pt x="56" y="111"/>
                  </a:lnTo>
                  <a:cubicBezTo>
                    <a:pt x="121" y="111"/>
                    <a:pt x="121" y="0"/>
                    <a:pt x="56" y="0"/>
                  </a:cubicBezTo>
                  <a:cubicBezTo>
                    <a:pt x="-19" y="0"/>
                    <a:pt x="-19" y="111"/>
                    <a:pt x="5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116;p35">
              <a:extLst>
                <a:ext uri="{FF2B5EF4-FFF2-40B4-BE49-F238E27FC236}">
                  <a16:creationId xmlns:a16="http://schemas.microsoft.com/office/drawing/2014/main" id="{9C3B834E-E8A9-33DE-A730-BED048A213C6}"/>
                </a:ext>
              </a:extLst>
            </p:cNvPr>
            <p:cNvSpPr/>
            <p:nvPr/>
          </p:nvSpPr>
          <p:spPr>
            <a:xfrm>
              <a:off x="2002224" y="3921667"/>
              <a:ext cx="32595" cy="34457"/>
            </a:xfrm>
            <a:custGeom>
              <a:avLst/>
              <a:gdLst/>
              <a:ahLst/>
              <a:cxnLst/>
              <a:rect l="l" t="t" r="r" b="b"/>
              <a:pathLst>
                <a:path w="105" h="111" extrusionOk="0">
                  <a:moveTo>
                    <a:pt x="56" y="111"/>
                  </a:moveTo>
                  <a:lnTo>
                    <a:pt x="56" y="111"/>
                  </a:lnTo>
                  <a:cubicBezTo>
                    <a:pt x="121" y="111"/>
                    <a:pt x="121" y="0"/>
                    <a:pt x="56" y="0"/>
                  </a:cubicBezTo>
                  <a:cubicBezTo>
                    <a:pt x="-19" y="0"/>
                    <a:pt x="-19" y="111"/>
                    <a:pt x="5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117;p35">
              <a:extLst>
                <a:ext uri="{FF2B5EF4-FFF2-40B4-BE49-F238E27FC236}">
                  <a16:creationId xmlns:a16="http://schemas.microsoft.com/office/drawing/2014/main" id="{91CCE661-C21B-0D58-71FC-82005534474C}"/>
                </a:ext>
              </a:extLst>
            </p:cNvPr>
            <p:cNvSpPr/>
            <p:nvPr/>
          </p:nvSpPr>
          <p:spPr>
            <a:xfrm>
              <a:off x="5234772" y="4629364"/>
              <a:ext cx="101199" cy="101199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16C808-9F9A-6FCD-3073-E88547788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" y="1441089"/>
            <a:ext cx="2274465" cy="227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Google Shape;1373;p45">
            <a:extLst>
              <a:ext uri="{FF2B5EF4-FFF2-40B4-BE49-F238E27FC236}">
                <a16:creationId xmlns:a16="http://schemas.microsoft.com/office/drawing/2014/main" id="{2FD90D0F-A68D-42BE-B04E-399F0EDF1844}"/>
              </a:ext>
            </a:extLst>
          </p:cNvPr>
          <p:cNvSpPr txBox="1">
            <a:spLocks/>
          </p:cNvSpPr>
          <p:nvPr/>
        </p:nvSpPr>
        <p:spPr>
          <a:xfrm>
            <a:off x="487032" y="-448901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US"/>
              <a:t>Subtasks</a:t>
            </a:r>
            <a:endParaRPr lang="en-US" dirty="0"/>
          </a:p>
        </p:txBody>
      </p:sp>
      <p:sp>
        <p:nvSpPr>
          <p:cNvPr id="26" name="Google Shape;1374;p45">
            <a:extLst>
              <a:ext uri="{FF2B5EF4-FFF2-40B4-BE49-F238E27FC236}">
                <a16:creationId xmlns:a16="http://schemas.microsoft.com/office/drawing/2014/main" id="{8290591B-9745-DA51-F96C-1085AF08A47D}"/>
              </a:ext>
            </a:extLst>
          </p:cNvPr>
          <p:cNvSpPr txBox="1"/>
          <p:nvPr/>
        </p:nvSpPr>
        <p:spPr>
          <a:xfrm flipH="1">
            <a:off x="665753" y="-2988068"/>
            <a:ext cx="181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Step 1</a:t>
            </a:r>
            <a:endParaRPr sz="2000" b="1" dirty="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7" name="Google Shape;1375;p45">
            <a:extLst>
              <a:ext uri="{FF2B5EF4-FFF2-40B4-BE49-F238E27FC236}">
                <a16:creationId xmlns:a16="http://schemas.microsoft.com/office/drawing/2014/main" id="{2FDDB08E-36B2-2EE5-6034-D55ACD7F1826}"/>
              </a:ext>
            </a:extLst>
          </p:cNvPr>
          <p:cNvSpPr txBox="1"/>
          <p:nvPr/>
        </p:nvSpPr>
        <p:spPr>
          <a:xfrm flipH="1">
            <a:off x="665802" y="-3289867"/>
            <a:ext cx="2030025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Divide the project into Logisim part and CdM8 part</a:t>
            </a:r>
          </a:p>
        </p:txBody>
      </p:sp>
      <p:sp>
        <p:nvSpPr>
          <p:cNvPr id="28" name="Google Shape;1376;p45">
            <a:extLst>
              <a:ext uri="{FF2B5EF4-FFF2-40B4-BE49-F238E27FC236}">
                <a16:creationId xmlns:a16="http://schemas.microsoft.com/office/drawing/2014/main" id="{3C7CC0D9-3835-2E90-7CFA-016CAD1CFCBA}"/>
              </a:ext>
            </a:extLst>
          </p:cNvPr>
          <p:cNvSpPr txBox="1"/>
          <p:nvPr/>
        </p:nvSpPr>
        <p:spPr>
          <a:xfrm flipH="1">
            <a:off x="3317070" y="-2988069"/>
            <a:ext cx="181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Step 2</a:t>
            </a:r>
            <a:endParaRPr sz="2000" b="1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9" name="Google Shape;1377;p45">
            <a:extLst>
              <a:ext uri="{FF2B5EF4-FFF2-40B4-BE49-F238E27FC236}">
                <a16:creationId xmlns:a16="http://schemas.microsoft.com/office/drawing/2014/main" id="{B8CA86A6-B3FB-D3E5-929F-EA4EB142A542}"/>
              </a:ext>
            </a:extLst>
          </p:cNvPr>
          <p:cNvSpPr txBox="1"/>
          <p:nvPr/>
        </p:nvSpPr>
        <p:spPr>
          <a:xfrm flipH="1">
            <a:off x="3317120" y="-3289866"/>
            <a:ext cx="18123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  Realise Logisim part</a:t>
            </a:r>
          </a:p>
        </p:txBody>
      </p:sp>
      <p:sp>
        <p:nvSpPr>
          <p:cNvPr id="30" name="Google Shape;1378;p45">
            <a:extLst>
              <a:ext uri="{FF2B5EF4-FFF2-40B4-BE49-F238E27FC236}">
                <a16:creationId xmlns:a16="http://schemas.microsoft.com/office/drawing/2014/main" id="{2955BC41-9D4C-F328-E198-70108A6F19CF}"/>
              </a:ext>
            </a:extLst>
          </p:cNvPr>
          <p:cNvSpPr txBox="1"/>
          <p:nvPr/>
        </p:nvSpPr>
        <p:spPr>
          <a:xfrm flipH="1">
            <a:off x="6371807" y="-2988068"/>
            <a:ext cx="181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Step 3</a:t>
            </a:r>
            <a:endParaRPr sz="2000" b="1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1" name="Google Shape;1379;p45">
            <a:extLst>
              <a:ext uri="{FF2B5EF4-FFF2-40B4-BE49-F238E27FC236}">
                <a16:creationId xmlns:a16="http://schemas.microsoft.com/office/drawing/2014/main" id="{A6812E0F-DC15-4636-63EE-C33E63CB7D80}"/>
              </a:ext>
            </a:extLst>
          </p:cNvPr>
          <p:cNvSpPr txBox="1"/>
          <p:nvPr/>
        </p:nvSpPr>
        <p:spPr>
          <a:xfrm flipH="1">
            <a:off x="6371857" y="-3289867"/>
            <a:ext cx="18123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   Realise CdM8 part</a:t>
            </a:r>
          </a:p>
        </p:txBody>
      </p:sp>
      <p:cxnSp>
        <p:nvCxnSpPr>
          <p:cNvPr id="32" name="Google Shape;1393;p45">
            <a:extLst>
              <a:ext uri="{FF2B5EF4-FFF2-40B4-BE49-F238E27FC236}">
                <a16:creationId xmlns:a16="http://schemas.microsoft.com/office/drawing/2014/main" id="{9CA5ADD9-4C8D-3951-2CE1-337D95B5BD99}"/>
              </a:ext>
            </a:extLst>
          </p:cNvPr>
          <p:cNvCxnSpPr>
            <a:cxnSpLocks/>
          </p:cNvCxnSpPr>
          <p:nvPr/>
        </p:nvCxnSpPr>
        <p:spPr>
          <a:xfrm rot="5400000">
            <a:off x="3987757" y="-5132318"/>
            <a:ext cx="688800" cy="5891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1395;p45">
            <a:extLst>
              <a:ext uri="{FF2B5EF4-FFF2-40B4-BE49-F238E27FC236}">
                <a16:creationId xmlns:a16="http://schemas.microsoft.com/office/drawing/2014/main" id="{45470D13-4A25-87AC-5856-6E83B83517F7}"/>
              </a:ext>
            </a:extLst>
          </p:cNvPr>
          <p:cNvCxnSpPr>
            <a:cxnSpLocks/>
          </p:cNvCxnSpPr>
          <p:nvPr/>
        </p:nvCxnSpPr>
        <p:spPr>
          <a:xfrm>
            <a:off x="2766224" y="-2764955"/>
            <a:ext cx="151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395;p45">
            <a:extLst>
              <a:ext uri="{FF2B5EF4-FFF2-40B4-BE49-F238E27FC236}">
                <a16:creationId xmlns:a16="http://schemas.microsoft.com/office/drawing/2014/main" id="{C7D4DE6D-D734-9883-EE8A-BD4DD2EB06F8}"/>
              </a:ext>
            </a:extLst>
          </p:cNvPr>
          <p:cNvCxnSpPr/>
          <p:nvPr/>
        </p:nvCxnSpPr>
        <p:spPr>
          <a:xfrm>
            <a:off x="5636423" y="-2761975"/>
            <a:ext cx="151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1374;p45">
            <a:extLst>
              <a:ext uri="{FF2B5EF4-FFF2-40B4-BE49-F238E27FC236}">
                <a16:creationId xmlns:a16="http://schemas.microsoft.com/office/drawing/2014/main" id="{21F28922-7E5C-A073-03FB-2522EA6C5A70}"/>
              </a:ext>
            </a:extLst>
          </p:cNvPr>
          <p:cNvSpPr txBox="1"/>
          <p:nvPr/>
        </p:nvSpPr>
        <p:spPr>
          <a:xfrm flipH="1">
            <a:off x="665753" y="-1701152"/>
            <a:ext cx="181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Step 4</a:t>
            </a:r>
            <a:endParaRPr sz="2000" b="1" dirty="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6" name="Google Shape;1375;p45">
            <a:extLst>
              <a:ext uri="{FF2B5EF4-FFF2-40B4-BE49-F238E27FC236}">
                <a16:creationId xmlns:a16="http://schemas.microsoft.com/office/drawing/2014/main" id="{14CB7600-F65C-810A-E5D7-49720351E1E4}"/>
              </a:ext>
            </a:extLst>
          </p:cNvPr>
          <p:cNvSpPr txBox="1"/>
          <p:nvPr/>
        </p:nvSpPr>
        <p:spPr>
          <a:xfrm flipH="1">
            <a:off x="811949" y="-1136943"/>
            <a:ext cx="2030025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Connect both parts</a:t>
            </a:r>
          </a:p>
        </p:txBody>
      </p:sp>
      <p:sp>
        <p:nvSpPr>
          <p:cNvPr id="37" name="Google Shape;1376;p45">
            <a:extLst>
              <a:ext uri="{FF2B5EF4-FFF2-40B4-BE49-F238E27FC236}">
                <a16:creationId xmlns:a16="http://schemas.microsoft.com/office/drawing/2014/main" id="{6C3C64E0-C139-84C3-A836-C7A1A58FEC55}"/>
              </a:ext>
            </a:extLst>
          </p:cNvPr>
          <p:cNvSpPr txBox="1"/>
          <p:nvPr/>
        </p:nvSpPr>
        <p:spPr>
          <a:xfrm flipH="1">
            <a:off x="3317070" y="-1701153"/>
            <a:ext cx="181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Step 5</a:t>
            </a:r>
            <a:endParaRPr sz="2000" b="1" dirty="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8" name="Google Shape;1377;p45">
            <a:extLst>
              <a:ext uri="{FF2B5EF4-FFF2-40B4-BE49-F238E27FC236}">
                <a16:creationId xmlns:a16="http://schemas.microsoft.com/office/drawing/2014/main" id="{0B37B1A0-7DF8-13B0-FB31-CAA47D85EB6B}"/>
              </a:ext>
            </a:extLst>
          </p:cNvPr>
          <p:cNvSpPr txBox="1"/>
          <p:nvPr/>
        </p:nvSpPr>
        <p:spPr>
          <a:xfrm flipH="1">
            <a:off x="3377011" y="-959182"/>
            <a:ext cx="2605228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12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Realise Check for bags </a:t>
            </a:r>
          </a:p>
          <a:p>
            <a:r>
              <a:rPr lang="en-GB" sz="12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and fix it part</a:t>
            </a:r>
          </a:p>
        </p:txBody>
      </p:sp>
      <p:sp>
        <p:nvSpPr>
          <p:cNvPr id="39" name="Google Shape;1378;p45">
            <a:extLst>
              <a:ext uri="{FF2B5EF4-FFF2-40B4-BE49-F238E27FC236}">
                <a16:creationId xmlns:a16="http://schemas.microsoft.com/office/drawing/2014/main" id="{DD94D796-B7C6-1FB0-23C5-7BFCDB26606A}"/>
              </a:ext>
            </a:extLst>
          </p:cNvPr>
          <p:cNvSpPr txBox="1"/>
          <p:nvPr/>
        </p:nvSpPr>
        <p:spPr>
          <a:xfrm flipH="1">
            <a:off x="6371807" y="-1701152"/>
            <a:ext cx="181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Step 6</a:t>
            </a:r>
            <a:endParaRPr sz="2000" b="1" dirty="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0" name="Google Shape;1379;p45">
            <a:extLst>
              <a:ext uri="{FF2B5EF4-FFF2-40B4-BE49-F238E27FC236}">
                <a16:creationId xmlns:a16="http://schemas.microsoft.com/office/drawing/2014/main" id="{C6D43C19-0F50-0B07-3469-68270706B30D}"/>
              </a:ext>
            </a:extLst>
          </p:cNvPr>
          <p:cNvSpPr txBox="1"/>
          <p:nvPr/>
        </p:nvSpPr>
        <p:spPr>
          <a:xfrm flipH="1">
            <a:off x="6517276" y="-1136943"/>
            <a:ext cx="18123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Optimise it</a:t>
            </a:r>
          </a:p>
        </p:txBody>
      </p:sp>
      <p:cxnSp>
        <p:nvCxnSpPr>
          <p:cNvPr id="41" name="Google Shape;1395;p45">
            <a:extLst>
              <a:ext uri="{FF2B5EF4-FFF2-40B4-BE49-F238E27FC236}">
                <a16:creationId xmlns:a16="http://schemas.microsoft.com/office/drawing/2014/main" id="{CC233E2F-2571-47B2-20D0-3E71739B5B7B}"/>
              </a:ext>
            </a:extLst>
          </p:cNvPr>
          <p:cNvCxnSpPr>
            <a:cxnSpLocks/>
          </p:cNvCxnSpPr>
          <p:nvPr/>
        </p:nvCxnSpPr>
        <p:spPr>
          <a:xfrm>
            <a:off x="2766224" y="-1478039"/>
            <a:ext cx="151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1395;p45">
            <a:extLst>
              <a:ext uri="{FF2B5EF4-FFF2-40B4-BE49-F238E27FC236}">
                <a16:creationId xmlns:a16="http://schemas.microsoft.com/office/drawing/2014/main" id="{35AC95C3-0509-DF33-BD62-47F4A823CA93}"/>
              </a:ext>
            </a:extLst>
          </p:cNvPr>
          <p:cNvCxnSpPr/>
          <p:nvPr/>
        </p:nvCxnSpPr>
        <p:spPr>
          <a:xfrm>
            <a:off x="5636423" y="-1475059"/>
            <a:ext cx="151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056999E8-8823-1B86-FB00-DE4B1AD79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486" y="922509"/>
            <a:ext cx="1139365" cy="795723"/>
          </a:xfrm>
          <a:prstGeom prst="rect">
            <a:avLst/>
          </a:prstGeom>
        </p:spPr>
      </p:pic>
      <p:sp>
        <p:nvSpPr>
          <p:cNvPr id="44" name="Google Shape;1088;p35">
            <a:extLst>
              <a:ext uri="{FF2B5EF4-FFF2-40B4-BE49-F238E27FC236}">
                <a16:creationId xmlns:a16="http://schemas.microsoft.com/office/drawing/2014/main" id="{00C2C176-F7CB-5D11-DAE7-025ECF0E11AD}"/>
              </a:ext>
            </a:extLst>
          </p:cNvPr>
          <p:cNvSpPr txBox="1">
            <a:spLocks/>
          </p:cNvSpPr>
          <p:nvPr/>
        </p:nvSpPr>
        <p:spPr>
          <a:xfrm>
            <a:off x="713250" y="-907157"/>
            <a:ext cx="58233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  <a:defRPr sz="5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GB"/>
              <a:t>Processor</a:t>
            </a:r>
            <a:endParaRPr lang="en-GB" dirty="0"/>
          </a:p>
        </p:txBody>
      </p:sp>
      <p:sp>
        <p:nvSpPr>
          <p:cNvPr id="45" name="Google Shape;1092;p35">
            <a:extLst>
              <a:ext uri="{FF2B5EF4-FFF2-40B4-BE49-F238E27FC236}">
                <a16:creationId xmlns:a16="http://schemas.microsoft.com/office/drawing/2014/main" id="{B9082038-AAC9-B8B2-186B-7ABA53807B4D}"/>
              </a:ext>
            </a:extLst>
          </p:cNvPr>
          <p:cNvSpPr txBox="1"/>
          <p:nvPr/>
        </p:nvSpPr>
        <p:spPr>
          <a:xfrm>
            <a:off x="4657675" y="-703393"/>
            <a:ext cx="3773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main.circuit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134434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58233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Processor</a:t>
            </a:r>
            <a:endParaRPr dirty="0"/>
          </a:p>
        </p:txBody>
      </p:sp>
      <p:sp>
        <p:nvSpPr>
          <p:cNvPr id="4" name="Google Shape;1092;p35">
            <a:extLst>
              <a:ext uri="{FF2B5EF4-FFF2-40B4-BE49-F238E27FC236}">
                <a16:creationId xmlns:a16="http://schemas.microsoft.com/office/drawing/2014/main" id="{F8A2D18D-B5E1-DD44-8DBF-A26906603205}"/>
              </a:ext>
            </a:extLst>
          </p:cNvPr>
          <p:cNvSpPr txBox="1"/>
          <p:nvPr/>
        </p:nvSpPr>
        <p:spPr>
          <a:xfrm>
            <a:off x="4657675" y="743264"/>
            <a:ext cx="3773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main.circuit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6444F1-410E-8CEF-61E4-2159B74F3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74" y="1112200"/>
            <a:ext cx="7370652" cy="3626829"/>
          </a:xfrm>
          <a:prstGeom prst="rect">
            <a:avLst/>
          </a:prstGeom>
        </p:spPr>
      </p:pic>
      <p:sp>
        <p:nvSpPr>
          <p:cNvPr id="2" name="Google Shape;1007;p33">
            <a:extLst>
              <a:ext uri="{FF2B5EF4-FFF2-40B4-BE49-F238E27FC236}">
                <a16:creationId xmlns:a16="http://schemas.microsoft.com/office/drawing/2014/main" id="{486C427C-BE68-E6B1-0229-87EC9CD6DDFD}"/>
              </a:ext>
            </a:extLst>
          </p:cNvPr>
          <p:cNvSpPr txBox="1">
            <a:spLocks/>
          </p:cNvSpPr>
          <p:nvPr/>
        </p:nvSpPr>
        <p:spPr>
          <a:xfrm>
            <a:off x="-4161367" y="3234736"/>
            <a:ext cx="4161367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US"/>
              <a:t>Hardware</a:t>
            </a:r>
            <a:endParaRPr lang="en-US" dirty="0"/>
          </a:p>
        </p:txBody>
      </p:sp>
      <p:sp>
        <p:nvSpPr>
          <p:cNvPr id="3" name="Google Shape;1009;p33">
            <a:extLst>
              <a:ext uri="{FF2B5EF4-FFF2-40B4-BE49-F238E27FC236}">
                <a16:creationId xmlns:a16="http://schemas.microsoft.com/office/drawing/2014/main" id="{CA9FAB94-37D9-36B6-85C8-58F8C6D2BDE8}"/>
              </a:ext>
            </a:extLst>
          </p:cNvPr>
          <p:cNvSpPr txBox="1">
            <a:spLocks/>
          </p:cNvSpPr>
          <p:nvPr/>
        </p:nvSpPr>
        <p:spPr>
          <a:xfrm>
            <a:off x="-4161366" y="2309536"/>
            <a:ext cx="1707300" cy="9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{03}</a:t>
            </a:r>
            <a:endParaRPr lang="e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8A1055-1349-D3CE-51DC-1CD612503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09752" y="1112200"/>
            <a:ext cx="2274465" cy="227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088;p35">
            <a:extLst>
              <a:ext uri="{FF2B5EF4-FFF2-40B4-BE49-F238E27FC236}">
                <a16:creationId xmlns:a16="http://schemas.microsoft.com/office/drawing/2014/main" id="{38CB1130-E945-5A89-CC53-2D27A1D2178F}"/>
              </a:ext>
            </a:extLst>
          </p:cNvPr>
          <p:cNvSpPr txBox="1">
            <a:spLocks/>
          </p:cNvSpPr>
          <p:nvPr/>
        </p:nvSpPr>
        <p:spPr>
          <a:xfrm>
            <a:off x="10134037" y="743264"/>
            <a:ext cx="58233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GB"/>
              <a:t>Read / Write RAM </a:t>
            </a:r>
            <a:endParaRPr lang="en-GB" dirty="0"/>
          </a:p>
        </p:txBody>
      </p:sp>
      <p:sp>
        <p:nvSpPr>
          <p:cNvPr id="8" name="Google Shape;1092;p35">
            <a:extLst>
              <a:ext uri="{FF2B5EF4-FFF2-40B4-BE49-F238E27FC236}">
                <a16:creationId xmlns:a16="http://schemas.microsoft.com/office/drawing/2014/main" id="{84D9C0EB-4248-9BD0-127D-FF46488CDD8B}"/>
              </a:ext>
            </a:extLst>
          </p:cNvPr>
          <p:cNvSpPr txBox="1"/>
          <p:nvPr/>
        </p:nvSpPr>
        <p:spPr>
          <a:xfrm>
            <a:off x="14078487" y="878714"/>
            <a:ext cx="3773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main.circuit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B36CAB-1FAA-3331-446A-248301F5E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4062" y="1492132"/>
            <a:ext cx="7690449" cy="274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71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licon Valley Programmer Portfolio by Slidesgo">
  <a:themeElements>
    <a:clrScheme name="Simple Light">
      <a:dk1>
        <a:srgbClr val="202020"/>
      </a:dk1>
      <a:lt1>
        <a:srgbClr val="CCE9FA"/>
      </a:lt1>
      <a:dk2>
        <a:srgbClr val="F8F8F8"/>
      </a:dk2>
      <a:lt2>
        <a:srgbClr val="FFCF81"/>
      </a:lt2>
      <a:accent1>
        <a:srgbClr val="DB5D49"/>
      </a:accent1>
      <a:accent2>
        <a:srgbClr val="1569C9"/>
      </a:accent2>
      <a:accent3>
        <a:srgbClr val="A8DB78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579</Words>
  <Application>Microsoft Macintosh PowerPoint</Application>
  <PresentationFormat>On-screen Show (16:9)</PresentationFormat>
  <Paragraphs>199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Bai Jamjuree</vt:lpstr>
      <vt:lpstr>Source Code Pro</vt:lpstr>
      <vt:lpstr>Arial</vt:lpstr>
      <vt:lpstr>Anonymous Pro</vt:lpstr>
      <vt:lpstr>Nunito Light</vt:lpstr>
      <vt:lpstr>Anaheim</vt:lpstr>
      <vt:lpstr>Cousine</vt:lpstr>
      <vt:lpstr>Silicon Valley Programmer Portfolio by Slidesgo</vt:lpstr>
      <vt:lpstr>PowerPoint Presentation</vt:lpstr>
      <vt:lpstr>Table of contents</vt:lpstr>
      <vt:lpstr>Introduction</vt:lpstr>
      <vt:lpstr>Rules</vt:lpstr>
      <vt:lpstr>Logisim &amp; CdM8</vt:lpstr>
      <vt:lpstr>Problem Statement</vt:lpstr>
      <vt:lpstr>Subtasks</vt:lpstr>
      <vt:lpstr>Hardware</vt:lpstr>
      <vt:lpstr>Processor</vt:lpstr>
      <vt:lpstr>Read / Write RAM </vt:lpstr>
      <vt:lpstr>Read / Write RAM </vt:lpstr>
      <vt:lpstr>Read / Write RAM </vt:lpstr>
      <vt:lpstr>Read / Write RAM </vt:lpstr>
      <vt:lpstr>Read / Write RAM </vt:lpstr>
      <vt:lpstr>Parser of data</vt:lpstr>
      <vt:lpstr>Keyboard</vt:lpstr>
      <vt:lpstr>Keyboard</vt:lpstr>
      <vt:lpstr>Neighbours</vt:lpstr>
      <vt:lpstr>Alive</vt:lpstr>
      <vt:lpstr>Alive</vt:lpstr>
      <vt:lpstr>Line</vt:lpstr>
      <vt:lpstr>Matrix</vt:lpstr>
      <vt:lpstr>Help Schemes</vt:lpstr>
      <vt:lpstr>Changes</vt:lpstr>
      <vt:lpstr>Improvements</vt:lpstr>
      <vt:lpstr>Software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Conway’s Game of Life</dc:title>
  <cp:lastModifiedBy>Microsoft Office User</cp:lastModifiedBy>
  <cp:revision>4</cp:revision>
  <dcterms:modified xsi:type="dcterms:W3CDTF">2024-05-04T04:46:52Z</dcterms:modified>
</cp:coreProperties>
</file>