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B4BA1F6-927C-4F27-A7A7-658A22E0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643C2EC-63FA-4DBB-9270-AB8AEFA32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E88C9E7-8388-45D3-8456-DFE430FF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89A66B3-9709-4C88-BADB-F5D6D745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8E89C73-1C53-42F3-A27C-95C62156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011C02-1F0A-4004-8B8B-8C0C1D0C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3B8A974-3395-4BFE-9E4E-04880F6A6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1EBE100-A0D2-426D-8467-3B470EB5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A0A0EB4-2C1C-4E0D-AD66-D9022800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E25871F-E1AB-438E-8718-9C812B6A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7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4D6EFF6E-B633-4ABB-AEF5-00816C804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62E0B2D-2D21-4FFC-ABED-A1FD990A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9DA23DB-B917-4176-93CA-A9731400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D6906CD-BF3C-430F-8950-29AB02C7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F8B6C61-4C25-4A31-8695-8BA3CE99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772DEE0-2D42-4BC0-A832-66C42D1F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02EAB250-046B-4EE9-9CB1-AEF538E6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C3B4D81-D871-48F6-9D27-40C70AF4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F5DA170-9898-4F1C-BA82-C93A2186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27648CA-5A4A-461B-8F73-C337B3CB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5C7DDD7-C57F-40E8-B79A-23EAF70FE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6B76CE3-C0C0-43FD-BF90-E771F437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958439E-E8A4-4C0F-B3E9-246B1042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82252FD-4008-4419-B493-DD4DBE14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A55C797-8C3B-44B5-9144-62591520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A44AF18-5062-497E-99CC-A7AFAA6C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BB80622-F4D9-4396-A0A6-4E1A50771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2BD449B-6525-4151-B8B3-E75C14414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3AF36C0-87A6-422F-AEB8-D6C716A6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D16B46B-7584-45BE-AD47-0E284DFD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BA52A771-0E61-4403-9936-4EF50640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CFAA42-AADD-4085-89E3-A7A9A56D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27A4A95-EED7-4C7A-BD3A-087E3986A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5821CE82-0BDE-4AE5-BD1D-B3D788110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D2AEB9C3-130E-404B-8563-BDA03F385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9B4CE3F-95E9-4F14-9F11-F2C020BE3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A17B2B10-E090-4ED8-B552-22532040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ADD58F42-9E0E-4A10-92C4-596997DA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356A81BF-8BEE-435F-9A60-9D8DD61C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E91A48-D440-46D0-8400-23F9C1CA3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20B951D0-C852-4999-AF0D-212827AB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220F49C-8CC1-4A55-8F36-708B6D2A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B607693-3123-49B8-BE18-7E51CF25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1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B51E196C-D486-41FB-8F20-4D47E974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61C875B-BFE8-430C-BA6F-09459854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660F2CDE-FB35-4385-A31C-1F3E4B0C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CD9AD5F-D5C8-48BC-9472-B7C42BC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AACC408-E09A-459D-9D7C-7C88E54E0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4F4E90B-C58C-4E24-892E-478DDB72B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2F33062-B1DE-46B6-BB2D-6E7C0A47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ABF592A-A604-4175-9557-B2A2B320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9F68D58-7207-40F2-B07C-EF73F56A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BF4C0B8-869B-4C3B-90BE-B338A2BF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429F17D7-4F21-4819-8F49-0FFBEE724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30E1333-B6FD-48B2-9D60-45832C7B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4388D07-F2A8-45AA-9DD6-8EABD1CE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B521DB9-2CC7-4289-A7C0-AD330B71A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338AAE3-F3DF-44CA-B4FC-365883FA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5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0FC2517-4E88-4970-873C-DCDEC2BC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18BA08D-74CB-4771-AEB5-1867E1E0E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4B5AFA-6DC4-4B56-9DE9-F62218958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E0ED1-4256-42B1-A208-B46FC8D13EF8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76AD0C7-35AD-425C-BD8F-D0688DF3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75BE9A0-3EA2-4338-B679-D62764029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FD9D-B986-402F-8F7A-901A43606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F4F6E7E-F5AA-4F6C-9EDF-04C520642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DCF82190-BFFE-4166-B8DA-6D3F3B1D7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62229A1-6427-44AD-9D0B-635B5892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4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7D8EFFC-76B6-4F3E-9D3B-125742532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2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2057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F86D23A6-90EA-4877-9D19-72E8328B0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109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8C9417E-32A1-4EB3-B6B7-9F62C10A9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9042776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แบบจอกว้าง</PresentationFormat>
  <Paragraphs>0</Paragraphs>
  <Slides>4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Thiraphat Thongprapha</dc:creator>
  <cp:lastModifiedBy>Thiraphat Thongprapha</cp:lastModifiedBy>
  <cp:revision>1</cp:revision>
  <dcterms:created xsi:type="dcterms:W3CDTF">2024-09-06T03:31:11Z</dcterms:created>
  <dcterms:modified xsi:type="dcterms:W3CDTF">2024-09-06T03:35:05Z</dcterms:modified>
</cp:coreProperties>
</file>