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8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 flipV="1">
            <a:off x="5464175" y="5464175"/>
            <a:ext cx="216281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103745" y="1657350"/>
            <a:ext cx="2053590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注册中心</a:t>
            </a:r>
            <a:r>
              <a:rPr lang="en-US" altLang="zh-CN"/>
              <a:t>eureka:8761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79295" y="3096260"/>
            <a:ext cx="1524635" cy="6254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nginx:7000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0150" y="3096260"/>
            <a:ext cx="1607820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zuul:17001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6985" y="3096260"/>
            <a:ext cx="2880995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mng-service:17002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626985" y="4261485"/>
            <a:ext cx="2880995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mqtt-service:7003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626985" y="6132830"/>
            <a:ext cx="2976245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wx-miniprogram:443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458470" y="3409315"/>
            <a:ext cx="1520825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68595" y="6457950"/>
            <a:ext cx="246697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58470" y="2954655"/>
            <a:ext cx="1320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浏览器访问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205095" y="6132830"/>
            <a:ext cx="16154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微信小程序访问</a:t>
            </a:r>
            <a:endParaRPr lang="zh-CN" altLang="en-US" sz="1600"/>
          </a:p>
        </p:txBody>
      </p:sp>
      <p:cxnSp>
        <p:nvCxnSpPr>
          <p:cNvPr id="17" name="直接箭头连接符 16"/>
          <p:cNvCxnSpPr>
            <a:stCxn id="6" idx="3"/>
            <a:endCxn id="7" idx="1"/>
          </p:cNvCxnSpPr>
          <p:nvPr/>
        </p:nvCxnSpPr>
        <p:spPr>
          <a:xfrm>
            <a:off x="3503930" y="3409315"/>
            <a:ext cx="150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702425" y="3474085"/>
            <a:ext cx="90932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14770" y="3065780"/>
            <a:ext cx="1320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 /mng/*</a:t>
            </a:r>
            <a:endParaRPr lang="en-US" altLang="zh-CN" sz="1600"/>
          </a:p>
        </p:txBody>
      </p:sp>
      <p:cxnSp>
        <p:nvCxnSpPr>
          <p:cNvPr id="20" name="肘形连接符 19"/>
          <p:cNvCxnSpPr/>
          <p:nvPr/>
        </p:nvCxnSpPr>
        <p:spPr>
          <a:xfrm rot="5400000" flipV="1">
            <a:off x="6278880" y="3241675"/>
            <a:ext cx="852805" cy="1812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52185" y="4157980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/devcontrol/*</a:t>
            </a:r>
            <a:endParaRPr lang="zh-CN" altLang="en-US"/>
          </a:p>
        </p:txBody>
      </p:sp>
      <p:cxnSp>
        <p:nvCxnSpPr>
          <p:cNvPr id="22" name="曲线连接符 21"/>
          <p:cNvCxnSpPr>
            <a:stCxn id="8" idx="0"/>
          </p:cNvCxnSpPr>
          <p:nvPr/>
        </p:nvCxnSpPr>
        <p:spPr>
          <a:xfrm rot="16200000" flipV="1">
            <a:off x="8244840" y="2273935"/>
            <a:ext cx="837565" cy="807085"/>
          </a:xfrm>
          <a:prstGeom prst="curvedConnector3">
            <a:avLst>
              <a:gd name="adj1" fmla="val 49962"/>
            </a:avLst>
          </a:prstGeom>
          <a:ln>
            <a:prstDash val="sys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1" idx="1"/>
          </p:cNvCxnSpPr>
          <p:nvPr/>
        </p:nvCxnSpPr>
        <p:spPr>
          <a:xfrm flipV="1">
            <a:off x="5628640" y="1988185"/>
            <a:ext cx="1475105" cy="1073150"/>
          </a:xfrm>
          <a:prstGeom prst="curvedConnector3">
            <a:avLst>
              <a:gd name="adj1" fmla="val 50022"/>
            </a:avLst>
          </a:prstGeom>
          <a:ln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flipH="1" flipV="1">
            <a:off x="9067165" y="1939925"/>
            <a:ext cx="1350645" cy="2586355"/>
          </a:xfrm>
          <a:prstGeom prst="curvedConnector3">
            <a:avLst>
              <a:gd name="adj1" fmla="val -17630"/>
            </a:avLst>
          </a:prstGeom>
          <a:ln>
            <a:prstDash val="sys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3"/>
            <a:endCxn id="11" idx="0"/>
          </p:cNvCxnSpPr>
          <p:nvPr/>
        </p:nvCxnSpPr>
        <p:spPr>
          <a:xfrm flipH="1" flipV="1">
            <a:off x="8130540" y="1657350"/>
            <a:ext cx="2472690" cy="4788535"/>
          </a:xfrm>
          <a:prstGeom prst="curvedConnector4">
            <a:avLst>
              <a:gd name="adj1" fmla="val -9630"/>
              <a:gd name="adj2" fmla="val 104973"/>
            </a:avLst>
          </a:prstGeom>
          <a:ln>
            <a:prstDash val="sys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95090" y="483870"/>
            <a:ext cx="4234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宜达项目后台部署结构图</a:t>
            </a:r>
            <a:endParaRPr lang="zh-CN" altLang="en-US" sz="2800"/>
          </a:p>
        </p:txBody>
      </p:sp>
      <p:sp>
        <p:nvSpPr>
          <p:cNvPr id="31" name="文本框 30"/>
          <p:cNvSpPr txBox="1"/>
          <p:nvPr/>
        </p:nvSpPr>
        <p:spPr>
          <a:xfrm>
            <a:off x="3630930" y="2890520"/>
            <a:ext cx="1379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/mng/*, /devcontrol/*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7626985" y="5179060"/>
            <a:ext cx="2880995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auth-service:9003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463540" y="3736340"/>
            <a:ext cx="635" cy="172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67755" y="509587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/auth/**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宜达净水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615" y="-316865"/>
            <a:ext cx="12634595" cy="730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010" y="10039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架构图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宽屏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gmq</cp:lastModifiedBy>
  <cp:revision>8</cp:revision>
  <dcterms:created xsi:type="dcterms:W3CDTF">2019-05-20T06:40:00Z</dcterms:created>
  <dcterms:modified xsi:type="dcterms:W3CDTF">2019-06-13T09:51:12Z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