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5695" y="2734945"/>
            <a:ext cx="9646285" cy="2407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文鼎中楷体" charset="0"/>
                <a:ea typeface="文鼎中楷体" charset="0"/>
              </a:rPr>
              <a:t>JS Prototype</a:t>
            </a:r>
            <a:endParaRPr lang="en-US" altLang="zh-CN" sz="80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文鼎中楷体" charset="0"/>
              <a:ea typeface="文鼎中楷体" charset="0"/>
            </a:endParaRPr>
          </a:p>
          <a:p>
            <a:r>
              <a:rPr lang="en-US" altLang="zh-CN" sz="72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文鼎中楷体" charset="0"/>
                <a:ea typeface="文鼎中楷体" charset="0"/>
              </a:rPr>
              <a:t>						--ZSY</a:t>
            </a:r>
            <a:endParaRPr lang="en-US" altLang="zh-CN" sz="72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文鼎中楷体" charset="0"/>
              <a:ea typeface="文鼎中楷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45" y="76708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5400">
                <a:latin typeface="华文楷体" charset="0"/>
                <a:ea typeface="华文楷体" charset="0"/>
              </a:rPr>
              <a:t>prototype(</a:t>
            </a:r>
            <a:r>
              <a:rPr lang="zh-CN" altLang="en-US" sz="5400">
                <a:latin typeface="华文楷体" charset="0"/>
                <a:ea typeface="华文楷体" charset="0"/>
              </a:rPr>
              <a:t>原型</a:t>
            </a:r>
            <a:r>
              <a:rPr lang="en-US" altLang="zh-CN" sz="5400">
                <a:latin typeface="华文楷体" charset="0"/>
                <a:ea typeface="华文楷体" charset="0"/>
              </a:rPr>
              <a:t>)</a:t>
            </a:r>
            <a:br>
              <a:rPr lang="en-US" altLang="zh-CN">
                <a:latin typeface="华文楷体" charset="0"/>
                <a:ea typeface="华文楷体" charset="0"/>
              </a:rPr>
            </a:br>
            <a:r>
              <a:rPr lang="en-US" altLang="zh-CN">
                <a:latin typeface="华文楷体" charset="0"/>
                <a:ea typeface="华文楷体" charset="0"/>
              </a:rPr>
              <a:t>					---</a:t>
            </a:r>
            <a:r>
              <a:rPr lang="zh-CN" altLang="en-US" sz="2800">
                <a:latin typeface="华文楷体" charset="0"/>
                <a:ea typeface="华文楷体" charset="0"/>
                <a:sym typeface="+mn-ea"/>
              </a:rPr>
              <a:t>每一个构造函数都有的一个属性</a:t>
            </a:r>
            <a:endParaRPr lang="zh-CN" altLang="en-US" sz="2800">
              <a:latin typeface="华文楷体" charset="0"/>
              <a:ea typeface="华文楷体" charset="0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57425"/>
            <a:ext cx="3802380" cy="316039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function Test()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alert(Test.prototype);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96255" y="2735580"/>
            <a:ext cx="573151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华文行楷" charset="0"/>
                <a:ea typeface="华文行楷" charset="0"/>
              </a:rPr>
              <a:t>prototype</a:t>
            </a:r>
            <a:r>
              <a:rPr lang="zh-CN" altLang="en-US" sz="3200">
                <a:latin typeface="华文行楷" charset="0"/>
                <a:ea typeface="华文行楷" charset="0"/>
              </a:rPr>
              <a:t>是一个对象，因此我们可以向他添加属性，添加给prototype的属性将会成为使用这个构造函数创建的对象的通用属性。</a:t>
            </a:r>
            <a:endParaRPr lang="zh-CN" altLang="en-US" sz="3200"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>
                <a:latin typeface="华文行楷" charset="0"/>
                <a:ea typeface="华文行楷" charset="0"/>
              </a:rPr>
              <a:t>举个例子</a:t>
            </a:r>
            <a:endParaRPr lang="zh-CN" altLang="en-US" sz="5400">
              <a:latin typeface="华文行楷" charset="0"/>
              <a:ea typeface="华文行楷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8409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function Fish(name, color)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this.name=name;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this.color=color;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Fish.prototype.livesIn="water";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Fish.prototype.price=20;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3435" y="1455420"/>
            <a:ext cx="567182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接下来让我们作几条鱼：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CODE: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var fish1=new Fish("mackarel", "gray");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var fish2=new Fish("goldfish", "orange");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var fish3=new Fish("salmon", "white");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再来看看鱼都有哪些属性：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CODE: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for (int i=1; i&lt;=3; i++)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{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var fish=eval("fish"+i);   alert(fish.name+","+fish.color+","+fish.livesIn+","+fish.price);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}</a:t>
            </a: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3" grpId="2" bldLvl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929005"/>
            <a:ext cx="5062855" cy="48895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4400">
                <a:latin typeface="华文行楷" charset="0"/>
                <a:ea typeface="华文行楷" charset="0"/>
              </a:rPr>
              <a:t>当一个对象被创建时，这个构造函数 将会把它的属性prototype赋给新对象的内部属性__proto__。这个__proto__被这个对象用来查找它的属性。</a:t>
            </a:r>
            <a:endParaRPr lang="zh-CN" altLang="en-US" sz="4400"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06450" y="1769745"/>
            <a:ext cx="5229860" cy="41084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latin typeface="华文楷体" charset="0"/>
                <a:ea typeface="华文楷体" charset="0"/>
              </a:rPr>
              <a:t>Fish</a:t>
            </a:r>
            <a:r>
              <a:rPr lang="zh-CN" altLang="en-US" sz="5400">
                <a:solidFill>
                  <a:schemeClr val="bg1"/>
                </a:solidFill>
                <a:latin typeface="华文楷体" charset="0"/>
                <a:ea typeface="华文楷体" charset="0"/>
              </a:rPr>
              <a:t>（构造函数）</a:t>
            </a:r>
            <a:endParaRPr lang="zh-CN" altLang="en-US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latin typeface="华文楷体" charset="0"/>
                <a:ea typeface="华文楷体" charset="0"/>
              </a:rPr>
              <a:t>name</a:t>
            </a:r>
            <a:endParaRPr lang="en-US" altLang="zh-CN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latin typeface="华文楷体" charset="0"/>
                <a:ea typeface="华文楷体" charset="0"/>
              </a:rPr>
              <a:t>color</a:t>
            </a:r>
            <a:endParaRPr lang="en-US" altLang="zh-CN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latin typeface="华文楷体" charset="0"/>
                <a:ea typeface="华文楷体" charset="0"/>
              </a:rPr>
              <a:t>prototype</a:t>
            </a:r>
            <a:endParaRPr lang="en-US" altLang="zh-CN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  <a:p>
            <a:pPr algn="ctr"/>
            <a:endParaRPr lang="zh-CN" altLang="en-US" sz="5400">
              <a:solidFill>
                <a:schemeClr val="bg1"/>
              </a:solidFill>
              <a:latin typeface="华文楷体" charset="0"/>
              <a:ea typeface="华文楷体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991350" y="648970"/>
            <a:ext cx="3271520" cy="165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Fish1</a:t>
            </a:r>
            <a:endParaRPr lang="en-US" altLang="zh-CN" sz="3600"/>
          </a:p>
          <a:p>
            <a:pPr algn="ctr"/>
            <a:r>
              <a:rPr lang="en-US" altLang="zh-CN" sz="3600"/>
              <a:t>__proto__</a:t>
            </a:r>
            <a:endParaRPr lang="en-US" altLang="zh-CN" sz="3600"/>
          </a:p>
        </p:txBody>
      </p:sp>
      <p:sp>
        <p:nvSpPr>
          <p:cNvPr id="6" name="椭圆 5"/>
          <p:cNvSpPr/>
          <p:nvPr/>
        </p:nvSpPr>
        <p:spPr>
          <a:xfrm>
            <a:off x="7014210" y="2628265"/>
            <a:ext cx="3317240" cy="165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ym typeface="+mn-ea"/>
              </a:rPr>
              <a:t>Fish2</a:t>
            </a:r>
            <a:endParaRPr lang="en-US" altLang="zh-CN" sz="4000">
              <a:sym typeface="+mn-ea"/>
            </a:endParaRPr>
          </a:p>
          <a:p>
            <a:pPr algn="ctr"/>
            <a:r>
              <a:rPr lang="en-US" altLang="zh-CN" sz="3600">
                <a:sym typeface="+mn-ea"/>
              </a:rPr>
              <a:t>__proto__</a:t>
            </a:r>
            <a:endParaRPr lang="en-US" altLang="zh-CN" sz="36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48830" y="4585970"/>
            <a:ext cx="3257550" cy="1762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ym typeface="+mn-ea"/>
              </a:rPr>
              <a:t>Fish3</a:t>
            </a:r>
            <a:endParaRPr lang="en-US" altLang="zh-CN" sz="4000">
              <a:sym typeface="+mn-ea"/>
            </a:endParaRPr>
          </a:p>
          <a:p>
            <a:pPr algn="ctr"/>
            <a:r>
              <a:rPr lang="en-US" altLang="zh-CN" sz="3600">
                <a:sym typeface="+mn-ea"/>
              </a:rPr>
              <a:t>__proto__</a:t>
            </a:r>
            <a:endParaRPr lang="en-US" altLang="zh-CN" sz="3600"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750435" y="1829435"/>
            <a:ext cx="3152775" cy="31375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750435" y="3861435"/>
            <a:ext cx="2839085" cy="11950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55210" y="5176520"/>
            <a:ext cx="2943225" cy="6870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1380" y="2426970"/>
            <a:ext cx="10533380" cy="210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4400">
                <a:latin typeface="华文楷体" charset="0"/>
                <a:ea typeface="华文楷体" charset="0"/>
              </a:rPr>
              <a:t>对象是没有</a:t>
            </a:r>
            <a:r>
              <a:rPr lang="en-US" altLang="zh-CN" sz="4400">
                <a:latin typeface="华文楷体" charset="0"/>
                <a:ea typeface="华文楷体" charset="0"/>
              </a:rPr>
              <a:t>prototype</a:t>
            </a:r>
            <a:r>
              <a:rPr lang="zh-CN" altLang="en-US" sz="4400">
                <a:latin typeface="华文楷体" charset="0"/>
                <a:ea typeface="华文楷体" charset="0"/>
              </a:rPr>
              <a:t>属性的，只有构造函数才有。</a:t>
            </a:r>
            <a:endParaRPr lang="zh-CN" altLang="en-US" sz="4400">
              <a:latin typeface="华文楷体" charset="0"/>
              <a:ea typeface="华文楷体" charset="0"/>
            </a:endParaRPr>
          </a:p>
          <a:p>
            <a:r>
              <a:rPr lang="zh-CN" altLang="en-US" sz="4400">
                <a:latin typeface="华文楷体" charset="0"/>
                <a:ea typeface="华文楷体" charset="0"/>
              </a:rPr>
              <a:t>对象有的是</a:t>
            </a:r>
            <a:r>
              <a:rPr lang="en-US" altLang="zh-CN" sz="4400">
                <a:latin typeface="华文楷体" charset="0"/>
                <a:ea typeface="华文楷体" charset="0"/>
              </a:rPr>
              <a:t>__proto__</a:t>
            </a:r>
            <a:r>
              <a:rPr lang="zh-CN" altLang="en-US" sz="4400">
                <a:latin typeface="华文楷体" charset="0"/>
                <a:ea typeface="华文楷体" charset="0"/>
              </a:rPr>
              <a:t>属性。</a:t>
            </a:r>
            <a:endParaRPr lang="zh-CN" altLang="en-US" sz="4400">
              <a:latin typeface="华文楷体" charset="0"/>
              <a:ea typeface="华文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uiExpand="1" build="allAtOnce"/>
      <p:bldP spid="11" grpId="1" bldLvl="0" animBg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1308735"/>
            <a:ext cx="762127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052195"/>
            <a:ext cx="11015980" cy="2397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155" y="3903345"/>
            <a:ext cx="9989185" cy="302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函数的prototype 属性又指向了一个对象，这个对象就是prototype对象</a:t>
            </a:r>
            <a:endParaRPr lang="zh-CN" altLang="en-US" sz="3200"/>
          </a:p>
          <a:p>
            <a:r>
              <a:rPr lang="en-US" altLang="zh-CN" sz="3200"/>
              <a:t>Fish</a:t>
            </a:r>
            <a:r>
              <a:rPr lang="zh-CN" altLang="en-US" sz="3200"/>
              <a:t>.prototype 包含了2个属性，一个是constructor ，另外一个是__proto__</a:t>
            </a:r>
            <a:endParaRPr lang="zh-CN" altLang="en-US" sz="3200"/>
          </a:p>
          <a:p>
            <a:r>
              <a:rPr lang="zh-CN" altLang="en-US" sz="3200"/>
              <a:t>这个constructor  就是我们的构造函数</a:t>
            </a:r>
            <a:r>
              <a:rPr lang="en-US" altLang="zh-CN" sz="3200"/>
              <a:t>Fish</a:t>
            </a:r>
            <a:endParaRPr lang="en-US" altLang="zh-CN" sz="3200"/>
          </a:p>
          <a:p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 b="1">
                <a:latin typeface="华文楷体" charset="0"/>
                <a:ea typeface="华文楷体" charset="0"/>
              </a:rPr>
              <a:t>prototype </a:t>
            </a:r>
            <a:r>
              <a:rPr lang="zh-CN" altLang="en-US" sz="5400" b="1">
                <a:latin typeface="华文楷体" charset="0"/>
                <a:ea typeface="华文楷体" charset="0"/>
              </a:rPr>
              <a:t>好处</a:t>
            </a:r>
            <a:endParaRPr lang="zh-CN" altLang="en-US" sz="5400" b="1">
              <a:latin typeface="华文楷体" charset="0"/>
              <a:ea typeface="华文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120" y="2560320"/>
            <a:ext cx="10515600" cy="3036570"/>
          </a:xfrm>
        </p:spPr>
        <p:txBody>
          <a:bodyPr/>
          <a:p>
            <a:pPr marL="0" indent="0">
              <a:buNone/>
            </a:pPr>
            <a:r>
              <a:rPr lang="zh-CN" altLang="en-US" sz="8000">
                <a:latin typeface="华文行楷" charset="0"/>
                <a:ea typeface="华文行楷" charset="0"/>
              </a:rPr>
              <a:t>使用prototype既能保留公有性，又能具有私有性。</a:t>
            </a:r>
            <a:endParaRPr lang="zh-CN" altLang="en-US" sz="8000"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演示</Application>
  <PresentationFormat>宽屏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prototype(原型) 					---每一个构造函数都有的一个属性</vt:lpstr>
      <vt:lpstr>举个例子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Zsya</dc:creator>
  <cp:lastModifiedBy>Zsya</cp:lastModifiedBy>
  <cp:revision>14</cp:revision>
  <dcterms:created xsi:type="dcterms:W3CDTF">2016-04-21T08:33:00Z</dcterms:created>
  <dcterms:modified xsi:type="dcterms:W3CDTF">2016-04-21T13:32:15Z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