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6/29/2021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6/29/2021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6/29/2021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6/29/2021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6/29/2021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6/29/2021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6/29/2021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B88768-1E05-44EB-A3B5-1D973A7E42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44188" y="1538344"/>
            <a:ext cx="6542844" cy="990689"/>
          </a:xfrm>
        </p:spPr>
        <p:txBody>
          <a:bodyPr/>
          <a:lstStyle/>
          <a:p>
            <a:r>
              <a:rPr lang="ru-RU" sz="4800" b="1" dirty="0">
                <a:solidFill>
                  <a:srgbClr val="92D050"/>
                </a:solidFill>
                <a:latin typeface="Arial Black" panose="020B0A04020102020204" pitchFamily="34" charset="0"/>
              </a:rPr>
              <a:t>Моя презентация</a:t>
            </a:r>
            <a:endParaRPr lang="ru-BY" sz="4800" b="1" dirty="0">
              <a:solidFill>
                <a:srgbClr val="92D05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105D97F-14D4-4857-9890-4F2C48943B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99416" y="2884034"/>
            <a:ext cx="4494213" cy="655232"/>
          </a:xfrm>
        </p:spPr>
        <p:txBody>
          <a:bodyPr>
            <a:normAutofit/>
          </a:bodyPr>
          <a:lstStyle/>
          <a:p>
            <a:pPr algn="r"/>
            <a:r>
              <a:rPr lang="ru-RU" sz="2800" i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Орлов Владислав 11</a:t>
            </a:r>
            <a:endParaRPr lang="ru-BY" sz="2800" i="1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85146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</TotalTime>
  <Words>5</Words>
  <Application>Microsoft Office PowerPoint</Application>
  <PresentationFormat>Широкоэкранный</PresentationFormat>
  <Paragraphs>2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6" baseType="lpstr">
      <vt:lpstr>Arial</vt:lpstr>
      <vt:lpstr>Arial Black</vt:lpstr>
      <vt:lpstr>Century Gothic</vt:lpstr>
      <vt:lpstr>Wingdings 3</vt:lpstr>
      <vt:lpstr>Ион</vt:lpstr>
      <vt:lpstr>Моя презентация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Моя презентация</dc:title>
  <dc:creator>Орлов Владислав Александрович</dc:creator>
  <cp:lastModifiedBy>Орлов Владислав Александрович</cp:lastModifiedBy>
  <cp:revision>1</cp:revision>
  <dcterms:created xsi:type="dcterms:W3CDTF">2021-06-29T07:20:28Z</dcterms:created>
  <dcterms:modified xsi:type="dcterms:W3CDTF">2021-06-29T07:25:39Z</dcterms:modified>
</cp:coreProperties>
</file>