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  <p:sldMasterId id="2147483791" r:id="rId2"/>
  </p:sldMasterIdLst>
  <p:sldIdLst>
    <p:sldId id="256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7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3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2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183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32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04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52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95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13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98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2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3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71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73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7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6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901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206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654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17263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249829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403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225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9750778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50833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49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7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6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6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9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5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39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88768-1E05-44EB-A3B5-1D973A7E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188" y="1538344"/>
            <a:ext cx="6542844" cy="990689"/>
          </a:xfrm>
        </p:spPr>
        <p:txBody>
          <a:bodyPr/>
          <a:lstStyle/>
          <a:p>
            <a:r>
              <a:rPr lang="ru-RU" sz="4800" b="1" dirty="0">
                <a:solidFill>
                  <a:srgbClr val="92D050"/>
                </a:solidFill>
                <a:latin typeface="Arial Black" panose="020B0A04020102020204" pitchFamily="34" charset="0"/>
              </a:rPr>
              <a:t>Моя презентация</a:t>
            </a:r>
            <a:endParaRPr lang="ru-BY" sz="4800" b="1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05D97F-14D4-4857-9890-4F2C4894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9416" y="2884034"/>
            <a:ext cx="4494213" cy="655232"/>
          </a:xfrm>
        </p:spPr>
        <p:txBody>
          <a:bodyPr>
            <a:normAutofit/>
          </a:bodyPr>
          <a:lstStyle/>
          <a:p>
            <a:pPr algn="r"/>
            <a:r>
              <a:rPr lang="ru-RU" sz="28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Орлов Владислав 11</a:t>
            </a:r>
            <a:endParaRPr lang="ru-BY" sz="2800" i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везда: 7 точек 3">
            <a:extLst>
              <a:ext uri="{FF2B5EF4-FFF2-40B4-BE49-F238E27FC236}">
                <a16:creationId xmlns:a16="http://schemas.microsoft.com/office/drawing/2014/main" id="{360D6B76-4392-45AC-A76C-DF132AB3535B}"/>
              </a:ext>
            </a:extLst>
          </p:cNvPr>
          <p:cNvSpPr/>
          <p:nvPr/>
        </p:nvSpPr>
        <p:spPr>
          <a:xfrm>
            <a:off x="347832" y="4391891"/>
            <a:ext cx="1990163" cy="1990163"/>
          </a:xfrm>
          <a:prstGeom prst="star7">
            <a:avLst/>
          </a:prstGeom>
          <a:gradFill flip="none" rotWithShape="1">
            <a:gsLst>
              <a:gs pos="43000">
                <a:srgbClr val="FFFF00"/>
              </a:gs>
              <a:gs pos="58000">
                <a:srgbClr val="FFC000"/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58514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4000">
        <p14:reveal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4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0.38398 3.33333E-6 C 0.55586 3.33333E-6 0.76797 -0.16412 0.76797 -0.29746 L 0.76797 -0.59468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98" y="-2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750"/>
                            </p:stCondLst>
                            <p:childTnLst>
                              <p:par>
                                <p:cTn id="32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750"/>
                            </p:stCondLst>
                            <p:childTnLst>
                              <p:par>
                                <p:cTn id="35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750"/>
                            </p:stCondLst>
                            <p:childTnLst>
                              <p:par>
                                <p:cTn id="38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4" grpId="0" animBg="1"/>
      <p:bldP spid="4" grpId="1" animBg="1"/>
      <p:bldP spid="4" grpId="2" animBg="1"/>
      <p:bldP spid="4" grpId="3" animBg="1"/>
      <p:bldP spid="4" grpId="4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88768-1E05-44EB-A3B5-1D973A7E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188" y="1538344"/>
            <a:ext cx="6542844" cy="990689"/>
          </a:xfrm>
        </p:spPr>
        <p:txBody>
          <a:bodyPr/>
          <a:lstStyle/>
          <a:p>
            <a:r>
              <a:rPr lang="ru-RU" sz="4800" b="1" dirty="0">
                <a:solidFill>
                  <a:srgbClr val="92D050"/>
                </a:solidFill>
                <a:latin typeface="Arial Black" panose="020B0A04020102020204" pitchFamily="34" charset="0"/>
              </a:rPr>
              <a:t>Моя презентация</a:t>
            </a:r>
            <a:endParaRPr lang="ru-BY" sz="4800" b="1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05D97F-14D4-4857-9890-4F2C4894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9416" y="2884034"/>
            <a:ext cx="4494213" cy="655232"/>
          </a:xfrm>
        </p:spPr>
        <p:txBody>
          <a:bodyPr>
            <a:normAutofit/>
          </a:bodyPr>
          <a:lstStyle/>
          <a:p>
            <a:pPr algn="r"/>
            <a:r>
              <a:rPr lang="ru-RU" sz="28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Орлов Владислав 11</a:t>
            </a:r>
            <a:endParaRPr lang="ru-BY" sz="2800" i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39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935F5-7240-41AD-8BEA-1F758180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247" y="577327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Изученные мной </a:t>
            </a:r>
            <a:r>
              <a:rPr lang="en-US" dirty="0"/>
              <a:t>Windows </a:t>
            </a:r>
            <a:r>
              <a:rPr lang="ru-RU" dirty="0"/>
              <a:t>приложения	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1E7768-D1BB-4193-95BC-AE9A7615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Skype</a:t>
            </a:r>
          </a:p>
          <a:p>
            <a:pPr>
              <a:buFont typeface="+mj-lt"/>
              <a:buAutoNum type="arabicPeriod"/>
            </a:pPr>
            <a:r>
              <a:rPr lang="en-US" dirty="0"/>
              <a:t>Discord</a:t>
            </a:r>
          </a:p>
          <a:p>
            <a:pPr>
              <a:buFont typeface="+mj-lt"/>
              <a:buAutoNum type="arabicPeriod"/>
            </a:pPr>
            <a:r>
              <a:rPr lang="en-US" dirty="0"/>
              <a:t>AIMP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68515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1000">
        <p15:prstTrans prst="drape"/>
      </p:transition>
    </mc:Choice>
    <mc:Fallback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FFD2E-1961-4D66-8952-EADD7DA1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230" y="2360833"/>
            <a:ext cx="9404723" cy="1400530"/>
          </a:xfrm>
        </p:spPr>
        <p:txBody>
          <a:bodyPr/>
          <a:lstStyle/>
          <a:p>
            <a:r>
              <a:rPr lang="ru-RU" dirty="0"/>
              <a:t>Список студентов</a:t>
            </a:r>
            <a:endParaRPr lang="ru-BY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3A2783D-6E40-4A47-A5B8-4A1B3DD05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35810"/>
              </p:ext>
            </p:extLst>
          </p:nvPr>
        </p:nvGraphicFramePr>
        <p:xfrm>
          <a:off x="2127230" y="3061098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321612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495464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74722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6486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Отчество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Год рождения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7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Орлов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Владислав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Александрович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36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Шматков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Владислав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Неизвестно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2002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7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Маслиничев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Владислав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Неизвестно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2002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077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532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2000">
        <p14:prism isContent="1" isInverted="1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37</Words>
  <Application>Microsoft Office PowerPoint</Application>
  <PresentationFormat>Широкоэкранный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Century Gothic</vt:lpstr>
      <vt:lpstr>Trebuchet MS</vt:lpstr>
      <vt:lpstr>Wingdings 3</vt:lpstr>
      <vt:lpstr>Ион</vt:lpstr>
      <vt:lpstr>Аспект</vt:lpstr>
      <vt:lpstr>Моя презентация</vt:lpstr>
      <vt:lpstr>Моя презентация</vt:lpstr>
      <vt:lpstr>Изученные мной Windows приложения </vt:lpstr>
      <vt:lpstr>Список студентов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презентация</dc:title>
  <dc:creator>Орлов Владислав Александрович</dc:creator>
  <cp:lastModifiedBy>Орлов Владислав Александрович</cp:lastModifiedBy>
  <cp:revision>8</cp:revision>
  <dcterms:created xsi:type="dcterms:W3CDTF">2021-06-29T07:20:28Z</dcterms:created>
  <dcterms:modified xsi:type="dcterms:W3CDTF">2021-06-29T08:14:37Z</dcterms:modified>
</cp:coreProperties>
</file>