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5"/>
  </p:notesMasterIdLst>
  <p:handoutMasterIdLst>
    <p:handoutMasterId r:id="rId6"/>
  </p:handoutMasterIdLst>
  <p:sldIdLst>
    <p:sldId id="262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/>
    <p:restoredTop sz="94253"/>
  </p:normalViewPr>
  <p:slideViewPr>
    <p:cSldViewPr snapToGrid="0" snapToObjects="1">
      <p:cViewPr varScale="1">
        <p:scale>
          <a:sx n="74" d="100"/>
          <a:sy n="74" d="100"/>
        </p:scale>
        <p:origin x="82" y="307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62204" y="93518"/>
            <a:ext cx="11115869" cy="66501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4" y="93518"/>
            <a:ext cx="330200" cy="330200"/>
          </a:xfrm>
          <a:prstGeom prst="rect">
            <a:avLst/>
          </a:prstGeom>
        </p:spPr>
      </p:pic>
      <p:pic>
        <p:nvPicPr>
          <p:cNvPr id="115" name="Graphic 7">
            <a:extLst>
              <a:ext uri="{FF2B5EF4-FFF2-40B4-BE49-F238E27FC236}">
                <a16:creationId xmlns:a16="http://schemas.microsoft.com/office/drawing/2014/main" id="{60CE8B0F-481F-474F-81BE-8370973C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049" y="4720591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E8CE5DBE-DDD4-4426-BFAE-0EB7C8AC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35" y="5196758"/>
            <a:ext cx="17774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B3C2CF-020B-4EF2-9BCB-36710AC896D8}"/>
              </a:ext>
            </a:extLst>
          </p:cNvPr>
          <p:cNvCxnSpPr>
            <a:cxnSpLocks/>
            <a:stCxn id="115" idx="0"/>
            <a:endCxn id="41" idx="2"/>
          </p:cNvCxnSpPr>
          <p:nvPr/>
        </p:nvCxnSpPr>
        <p:spPr>
          <a:xfrm flipV="1">
            <a:off x="4455245" y="4384965"/>
            <a:ext cx="2187" cy="33562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6">
            <a:extLst>
              <a:ext uri="{FF2B5EF4-FFF2-40B4-BE49-F238E27FC236}">
                <a16:creationId xmlns:a16="http://schemas.microsoft.com/office/drawing/2014/main" id="{C2D2F4A9-275F-4170-8E61-562F1F68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494" y="3696094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28811D60-782C-4BFB-875B-BE5A3604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1931" y="4176485"/>
            <a:ext cx="1762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Site-to-SiteVPN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Graphic 18">
            <a:extLst>
              <a:ext uri="{FF2B5EF4-FFF2-40B4-BE49-F238E27FC236}">
                <a16:creationId xmlns:a16="http://schemas.microsoft.com/office/drawing/2014/main" id="{5E06E579-0BC6-4ECC-9353-4F129F9E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494" y="4524531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id="{E772D843-DA4A-4A23-A062-690E6773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503" y="5007151"/>
            <a:ext cx="16323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2A9493-61C9-4306-9348-8405A4DDDC9A}"/>
              </a:ext>
            </a:extLst>
          </p:cNvPr>
          <p:cNvSpPr/>
          <p:nvPr/>
        </p:nvSpPr>
        <p:spPr>
          <a:xfrm>
            <a:off x="9022774" y="3299269"/>
            <a:ext cx="2041358" cy="19848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Customer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connectivity</a:t>
            </a:r>
            <a:endParaRPr lang="en-US" sz="1200" dirty="0">
              <a:solidFill>
                <a:srgbClr val="5A6B86"/>
              </a:solidFill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0EC77-2643-4306-BA84-A57D68CC53F9}"/>
              </a:ext>
            </a:extLst>
          </p:cNvPr>
          <p:cNvSpPr/>
          <p:nvPr/>
        </p:nvSpPr>
        <p:spPr>
          <a:xfrm>
            <a:off x="144872" y="712371"/>
            <a:ext cx="2819941" cy="36725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Management VPC</a:t>
            </a:r>
          </a:p>
        </p:txBody>
      </p:sp>
      <p:sp>
        <p:nvSpPr>
          <p:cNvPr id="109" name="TextBox 20">
            <a:extLst>
              <a:ext uri="{FF2B5EF4-FFF2-40B4-BE49-F238E27FC236}">
                <a16:creationId xmlns:a16="http://schemas.microsoft.com/office/drawing/2014/main" id="{DCA0E9EE-E945-443C-A81E-605F3CB8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39" y="4087804"/>
            <a:ext cx="95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10" name="Graphic 24">
            <a:extLst>
              <a:ext uri="{FF2B5EF4-FFF2-40B4-BE49-F238E27FC236}">
                <a16:creationId xmlns:a16="http://schemas.microsoft.com/office/drawing/2014/main" id="{F635308A-E114-43E3-A904-2EC40252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11" y="3689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71237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80C4C1C-95C5-8F4C-8F4D-AF907A777E8B}"/>
              </a:ext>
            </a:extLst>
          </p:cNvPr>
          <p:cNvSpPr/>
          <p:nvPr/>
        </p:nvSpPr>
        <p:spPr>
          <a:xfrm>
            <a:off x="176355" y="1071910"/>
            <a:ext cx="1349166" cy="25682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C60677D-ACFC-7B47-B92F-10C00F4D3414}"/>
              </a:ext>
            </a:extLst>
          </p:cNvPr>
          <p:cNvSpPr/>
          <p:nvPr/>
        </p:nvSpPr>
        <p:spPr>
          <a:xfrm>
            <a:off x="1561082" y="1071910"/>
            <a:ext cx="1349166" cy="25682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F480393-C824-E844-BE78-D561F0E597B6}"/>
              </a:ext>
            </a:extLst>
          </p:cNvPr>
          <p:cNvSpPr/>
          <p:nvPr/>
        </p:nvSpPr>
        <p:spPr>
          <a:xfrm>
            <a:off x="211951" y="2597331"/>
            <a:ext cx="1260885" cy="9952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4" name="Graphic 35">
            <a:extLst>
              <a:ext uri="{FF2B5EF4-FFF2-40B4-BE49-F238E27FC236}">
                <a16:creationId xmlns:a16="http://schemas.microsoft.com/office/drawing/2014/main" id="{F691FFC9-3B90-CC42-92AC-8322D335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0" y="2595743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181A9BED-3F14-1C4A-A219-A4736D74B3C4}"/>
              </a:ext>
            </a:extLst>
          </p:cNvPr>
          <p:cNvSpPr/>
          <p:nvPr/>
        </p:nvSpPr>
        <p:spPr>
          <a:xfrm>
            <a:off x="1603052" y="2599889"/>
            <a:ext cx="1260885" cy="9952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6" name="Graphic 35">
            <a:extLst>
              <a:ext uri="{FF2B5EF4-FFF2-40B4-BE49-F238E27FC236}">
                <a16:creationId xmlns:a16="http://schemas.microsoft.com/office/drawing/2014/main" id="{014B7A83-1984-934F-BF05-78AA3F53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51" y="2598301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149E965-46D8-4BCB-B8D5-D7A451FDB06B}"/>
              </a:ext>
            </a:extLst>
          </p:cNvPr>
          <p:cNvSpPr/>
          <p:nvPr/>
        </p:nvSpPr>
        <p:spPr>
          <a:xfrm>
            <a:off x="3047463" y="712371"/>
            <a:ext cx="2819937" cy="36725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83" name="Graphic 28">
            <a:extLst>
              <a:ext uri="{FF2B5EF4-FFF2-40B4-BE49-F238E27FC236}">
                <a16:creationId xmlns:a16="http://schemas.microsoft.com/office/drawing/2014/main" id="{167CA2D0-7D37-BE48-9C0C-7378FEB7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69" y="71237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1379B7C4-860D-ED45-9313-F5E8F74A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548" y="4087804"/>
            <a:ext cx="971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86" name="Graphic 24">
            <a:extLst>
              <a:ext uri="{FF2B5EF4-FFF2-40B4-BE49-F238E27FC236}">
                <a16:creationId xmlns:a16="http://schemas.microsoft.com/office/drawing/2014/main" id="{6D057E02-8CBC-134C-975E-CFD4F7C7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13" y="3689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01EC72D4-6ADC-6B4D-8B4A-BA9539303FFC}"/>
              </a:ext>
            </a:extLst>
          </p:cNvPr>
          <p:cNvSpPr/>
          <p:nvPr/>
        </p:nvSpPr>
        <p:spPr>
          <a:xfrm>
            <a:off x="3095606" y="1081418"/>
            <a:ext cx="1349166" cy="255632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752A9B1-A6E2-7743-B227-C73811492141}"/>
              </a:ext>
            </a:extLst>
          </p:cNvPr>
          <p:cNvSpPr/>
          <p:nvPr/>
        </p:nvSpPr>
        <p:spPr>
          <a:xfrm>
            <a:off x="3128970" y="2597330"/>
            <a:ext cx="1260885" cy="9920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4" name="Graphic 35">
            <a:extLst>
              <a:ext uri="{FF2B5EF4-FFF2-40B4-BE49-F238E27FC236}">
                <a16:creationId xmlns:a16="http://schemas.microsoft.com/office/drawing/2014/main" id="{00AE88AA-10F0-F44C-BC52-E158B3FC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31" y="2595743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2E09FD06-80FA-964D-9DFD-3A14A70C0503}"/>
              </a:ext>
            </a:extLst>
          </p:cNvPr>
          <p:cNvSpPr/>
          <p:nvPr/>
        </p:nvSpPr>
        <p:spPr>
          <a:xfrm>
            <a:off x="4478194" y="1081219"/>
            <a:ext cx="1349166" cy="25563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9DEAF37-2AD6-7440-B5AC-616E88278EF9}"/>
              </a:ext>
            </a:extLst>
          </p:cNvPr>
          <p:cNvSpPr/>
          <p:nvPr/>
        </p:nvSpPr>
        <p:spPr>
          <a:xfrm>
            <a:off x="4517444" y="2592363"/>
            <a:ext cx="1260885" cy="10061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6" name="Graphic 35">
            <a:extLst>
              <a:ext uri="{FF2B5EF4-FFF2-40B4-BE49-F238E27FC236}">
                <a16:creationId xmlns:a16="http://schemas.microsoft.com/office/drawing/2014/main" id="{17A97DA0-FF71-FB42-B093-5F50B4AC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605" y="2590776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618CD4FC-CE89-574C-8B99-00F7ACDEEB7E}"/>
              </a:ext>
            </a:extLst>
          </p:cNvPr>
          <p:cNvSpPr/>
          <p:nvPr/>
        </p:nvSpPr>
        <p:spPr>
          <a:xfrm>
            <a:off x="5931695" y="712371"/>
            <a:ext cx="2819937" cy="36725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189" name="Graphic 28">
            <a:extLst>
              <a:ext uri="{FF2B5EF4-FFF2-40B4-BE49-F238E27FC236}">
                <a16:creationId xmlns:a16="http://schemas.microsoft.com/office/drawing/2014/main" id="{F12580CE-F532-D545-AAD5-87E27156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63" y="71237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20">
            <a:extLst>
              <a:ext uri="{FF2B5EF4-FFF2-40B4-BE49-F238E27FC236}">
                <a16:creationId xmlns:a16="http://schemas.microsoft.com/office/drawing/2014/main" id="{DCB7A788-6E1F-B24E-B17E-9BDD0701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676" y="4086882"/>
            <a:ext cx="1175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99" name="Graphic 24">
            <a:extLst>
              <a:ext uri="{FF2B5EF4-FFF2-40B4-BE49-F238E27FC236}">
                <a16:creationId xmlns:a16="http://schemas.microsoft.com/office/drawing/2014/main" id="{66AF3B16-CD55-F547-8F43-D6A2747A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45" y="36889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830F08E3-4628-EC49-8477-838DDDB02799}"/>
              </a:ext>
            </a:extLst>
          </p:cNvPr>
          <p:cNvSpPr/>
          <p:nvPr/>
        </p:nvSpPr>
        <p:spPr>
          <a:xfrm>
            <a:off x="5979838" y="1080496"/>
            <a:ext cx="1349166" cy="255632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3A5316E-718E-1F4C-82B5-91A438746F61}"/>
              </a:ext>
            </a:extLst>
          </p:cNvPr>
          <p:cNvSpPr/>
          <p:nvPr/>
        </p:nvSpPr>
        <p:spPr>
          <a:xfrm>
            <a:off x="6013202" y="2596409"/>
            <a:ext cx="1260885" cy="100376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3" name="Graphic 35">
            <a:extLst>
              <a:ext uri="{FF2B5EF4-FFF2-40B4-BE49-F238E27FC236}">
                <a16:creationId xmlns:a16="http://schemas.microsoft.com/office/drawing/2014/main" id="{2782CCCC-9887-664C-843E-9974B606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63" y="2594821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072FC313-7575-7747-AC44-0F1ECA31B820}"/>
              </a:ext>
            </a:extLst>
          </p:cNvPr>
          <p:cNvSpPr/>
          <p:nvPr/>
        </p:nvSpPr>
        <p:spPr>
          <a:xfrm>
            <a:off x="7362426" y="1080297"/>
            <a:ext cx="1349166" cy="25563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496353A-121C-FD42-86D1-FFED5C2AE8B8}"/>
              </a:ext>
            </a:extLst>
          </p:cNvPr>
          <p:cNvSpPr/>
          <p:nvPr/>
        </p:nvSpPr>
        <p:spPr>
          <a:xfrm>
            <a:off x="7401676" y="2591441"/>
            <a:ext cx="1260885" cy="10067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7" name="Graphic 35">
            <a:extLst>
              <a:ext uri="{FF2B5EF4-FFF2-40B4-BE49-F238E27FC236}">
                <a16:creationId xmlns:a16="http://schemas.microsoft.com/office/drawing/2014/main" id="{D7CD5A48-9EB4-5348-812B-D7CC0264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837" y="2589854"/>
            <a:ext cx="274320" cy="2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0" name="Elbow Connector 12">
            <a:extLst>
              <a:ext uri="{FF2B5EF4-FFF2-40B4-BE49-F238E27FC236}">
                <a16:creationId xmlns:a16="http://schemas.microsoft.com/office/drawing/2014/main" id="{EE4A6949-9222-3041-AF6F-D574192DDAB5}"/>
              </a:ext>
            </a:extLst>
          </p:cNvPr>
          <p:cNvCxnSpPr>
            <a:cxnSpLocks/>
            <a:stCxn id="42" idx="2"/>
            <a:endCxn id="115" idx="1"/>
          </p:cNvCxnSpPr>
          <p:nvPr/>
        </p:nvCxnSpPr>
        <p:spPr>
          <a:xfrm rot="16200000" flipH="1">
            <a:off x="2597035" y="3342773"/>
            <a:ext cx="575822" cy="266020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12">
            <a:extLst>
              <a:ext uri="{FF2B5EF4-FFF2-40B4-BE49-F238E27FC236}">
                <a16:creationId xmlns:a16="http://schemas.microsoft.com/office/drawing/2014/main" id="{2D2C9EDE-C50F-3F4E-AB0B-7FE114F0F3DF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4695440" y="4384965"/>
            <a:ext cx="2646224" cy="47798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9">
            <a:extLst>
              <a:ext uri="{FF2B5EF4-FFF2-40B4-BE49-F238E27FC236}">
                <a16:creationId xmlns:a16="http://schemas.microsoft.com/office/drawing/2014/main" id="{0AFCFE33-6B96-45AB-AE2E-03AB59F9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853" y="5865346"/>
            <a:ext cx="429874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5B63BEF6-FDEF-4261-987E-255D58FC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234" y="6340407"/>
            <a:ext cx="8711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Graphic 24">
            <a:extLst>
              <a:ext uri="{FF2B5EF4-FFF2-40B4-BE49-F238E27FC236}">
                <a16:creationId xmlns:a16="http://schemas.microsoft.com/office/drawing/2014/main" id="{3560F18C-1F5E-4EBB-AC15-141F4C72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548" y="5865350"/>
            <a:ext cx="429874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9">
            <a:extLst>
              <a:ext uri="{FF2B5EF4-FFF2-40B4-BE49-F238E27FC236}">
                <a16:creationId xmlns:a16="http://schemas.microsoft.com/office/drawing/2014/main" id="{6975EC91-11E9-4E8A-A4DE-AD8ED8346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707" y="6345741"/>
            <a:ext cx="693004" cy="28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666066D-CDD3-FA42-9ED6-C6A051CD8FA2}"/>
              </a:ext>
            </a:extLst>
          </p:cNvPr>
          <p:cNvSpPr/>
          <p:nvPr/>
        </p:nvSpPr>
        <p:spPr>
          <a:xfrm>
            <a:off x="9022774" y="5448285"/>
            <a:ext cx="2041358" cy="116912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Access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control </a:t>
            </a: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alerting</a:t>
            </a:r>
            <a:endParaRPr lang="en-US" sz="1200" dirty="0">
              <a:solidFill>
                <a:srgbClr val="5A6B86"/>
              </a:solidFill>
              <a:cs typeface="Arial" panose="020B060402020202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48C7521-240D-7548-815A-48152B2D6553}"/>
              </a:ext>
            </a:extLst>
          </p:cNvPr>
          <p:cNvCxnSpPr>
            <a:cxnSpLocks/>
          </p:cNvCxnSpPr>
          <p:nvPr/>
        </p:nvCxnSpPr>
        <p:spPr>
          <a:xfrm flipH="1">
            <a:off x="4695440" y="5050819"/>
            <a:ext cx="432733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19">
            <a:extLst>
              <a:ext uri="{FF2B5EF4-FFF2-40B4-BE49-F238E27FC236}">
                <a16:creationId xmlns:a16="http://schemas.microsoft.com/office/drawing/2014/main" id="{BCCFB2A3-EFC5-A842-A9B5-2A52004C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91" y="487249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81" name="Graphic 23">
            <a:extLst>
              <a:ext uri="{FF2B5EF4-FFF2-40B4-BE49-F238E27FC236}">
                <a16:creationId xmlns:a16="http://schemas.microsoft.com/office/drawing/2014/main" id="{303837D7-6BCE-4CC0-8B3B-89883083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130" y="2362452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5">
            <a:extLst>
              <a:ext uri="{FF2B5EF4-FFF2-40B4-BE49-F238E27FC236}">
                <a16:creationId xmlns:a16="http://schemas.microsoft.com/office/drawing/2014/main" id="{8EFD6AFD-66EB-4CDD-BFAB-4945C710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658" y="284614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loudTrail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3F4583D-0A13-4DF5-A89D-FA364CD3ED42}"/>
              </a:ext>
            </a:extLst>
          </p:cNvPr>
          <p:cNvCxnSpPr>
            <a:cxnSpLocks/>
            <a:stCxn id="95" idx="3"/>
            <a:endCxn id="93" idx="1"/>
          </p:cNvCxnSpPr>
          <p:nvPr/>
        </p:nvCxnSpPr>
        <p:spPr>
          <a:xfrm flipV="1">
            <a:off x="9911786" y="955217"/>
            <a:ext cx="46542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 flipV="1">
            <a:off x="9908521" y="2602647"/>
            <a:ext cx="46869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213" y="23740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213" y="7266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17">
            <a:extLst>
              <a:ext uri="{FF2B5EF4-FFF2-40B4-BE49-F238E27FC236}">
                <a16:creationId xmlns:a16="http://schemas.microsoft.com/office/drawing/2014/main" id="{BB0E22CC-3B4D-455B-9AB5-E0D27AFF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95" y="715022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">
            <a:extLst>
              <a:ext uri="{FF2B5EF4-FFF2-40B4-BE49-F238E27FC236}">
                <a16:creationId xmlns:a16="http://schemas.microsoft.com/office/drawing/2014/main" id="{32584F19-656D-456B-A6F4-087A5B28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86" y="1197288"/>
            <a:ext cx="10738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58A8D9A-798C-DA40-AAE1-A18FF89D4F6F}"/>
              </a:ext>
            </a:extLst>
          </p:cNvPr>
          <p:cNvSpPr/>
          <p:nvPr/>
        </p:nvSpPr>
        <p:spPr>
          <a:xfrm>
            <a:off x="9022774" y="314754"/>
            <a:ext cx="2041359" cy="282007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Logging and audit controls</a:t>
            </a:r>
          </a:p>
        </p:txBody>
      </p:sp>
      <p:sp>
        <p:nvSpPr>
          <p:cNvPr id="98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381" y="2846148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00" y="1197288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760" y="2028728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CB710AF-7912-4F5F-88B4-7CD34B410D8E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9911369" y="1788532"/>
            <a:ext cx="46584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8">
            <a:extLst>
              <a:ext uri="{FF2B5EF4-FFF2-40B4-BE49-F238E27FC236}">
                <a16:creationId xmlns:a16="http://schemas.microsoft.com/office/drawing/2014/main" id="{3FA1A59B-8C45-428A-A2C2-F5FC2A3E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78" y="1548337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1">
            <a:extLst>
              <a:ext uri="{FF2B5EF4-FFF2-40B4-BE49-F238E27FC236}">
                <a16:creationId xmlns:a16="http://schemas.microsoft.com/office/drawing/2014/main" id="{4ADB78DE-8AC3-403A-9AA9-EAFB7E10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287" y="2028728"/>
            <a:ext cx="1127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pic>
        <p:nvPicPr>
          <p:cNvPr id="105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213" y="15599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0">
            <a:extLst>
              <a:ext uri="{FF2B5EF4-FFF2-40B4-BE49-F238E27FC236}">
                <a16:creationId xmlns:a16="http://schemas.microsoft.com/office/drawing/2014/main" id="{9ECB7F0A-8E83-2C42-9E9A-B724C3C2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323" y="4661803"/>
            <a:ext cx="1059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All flow 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cxnSp>
        <p:nvCxnSpPr>
          <p:cNvPr id="4" name="Elbow Connector 3"/>
          <p:cNvCxnSpPr>
            <a:stCxn id="107" idx="3"/>
            <a:endCxn id="95" idx="1"/>
          </p:cNvCxnSpPr>
          <p:nvPr/>
        </p:nvCxnSpPr>
        <p:spPr>
          <a:xfrm flipV="1">
            <a:off x="8561913" y="955218"/>
            <a:ext cx="869482" cy="3845085"/>
          </a:xfrm>
          <a:prstGeom prst="bentConnector3">
            <a:avLst>
              <a:gd name="adj1" fmla="val 38049"/>
            </a:avLst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8">
            <a:extLst>
              <a:ext uri="{FF2B5EF4-FFF2-40B4-BE49-F238E27FC236}">
                <a16:creationId xmlns:a16="http://schemas.microsoft.com/office/drawing/2014/main" id="{943B7711-2792-2B41-85BC-9287019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000" y="234385"/>
            <a:ext cx="16263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cs typeface="Arial" panose="020B0604020202020204" pitchFamily="34" charset="0"/>
              </a:rPr>
              <a:t>Internet </a:t>
            </a:r>
            <a:r>
              <a:rPr lang="en-US" altLang="en-US" sz="1200" dirty="0" smtClean="0">
                <a:latin typeface="+mn-lt"/>
                <a:cs typeface="Arial" panose="020B0604020202020204" pitchFamily="34" charset="0"/>
              </a:rPr>
              <a:t>gateway</a:t>
            </a:r>
            <a:endParaRPr lang="en-US" altLang="en-US" sz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4B36FF-230E-1A43-966C-04A047D62E80}"/>
              </a:ext>
            </a:extLst>
          </p:cNvPr>
          <p:cNvSpPr/>
          <p:nvPr/>
        </p:nvSpPr>
        <p:spPr>
          <a:xfrm>
            <a:off x="209337" y="1413998"/>
            <a:ext cx="1263499" cy="1100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58D34392-7A87-7E44-9DB3-58F47044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2" y="142244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7">
            <a:extLst>
              <a:ext uri="{FF2B5EF4-FFF2-40B4-BE49-F238E27FC236}">
                <a16:creationId xmlns:a16="http://schemas.microsoft.com/office/drawing/2014/main" id="{B7B663CD-72CB-4BD0-B3D1-5707ADF6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73" y="2259942"/>
            <a:ext cx="1121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8" name="Graphic 35">
            <a:extLst>
              <a:ext uri="{FF2B5EF4-FFF2-40B4-BE49-F238E27FC236}">
                <a16:creationId xmlns:a16="http://schemas.microsoft.com/office/drawing/2014/main" id="{BF9DB6C8-4456-435A-8C28-828B8548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21" y="18653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FCCE40B8-9800-C741-8125-F10785E761B8}"/>
              </a:ext>
            </a:extLst>
          </p:cNvPr>
          <p:cNvSpPr/>
          <p:nvPr/>
        </p:nvSpPr>
        <p:spPr>
          <a:xfrm>
            <a:off x="1594064" y="1413998"/>
            <a:ext cx="1263499" cy="1100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1" name="Graphic 34">
            <a:extLst>
              <a:ext uri="{FF2B5EF4-FFF2-40B4-BE49-F238E27FC236}">
                <a16:creationId xmlns:a16="http://schemas.microsoft.com/office/drawing/2014/main" id="{2F722977-6903-5C43-9C43-6D8200A7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89" y="142244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7">
            <a:extLst>
              <a:ext uri="{FF2B5EF4-FFF2-40B4-BE49-F238E27FC236}">
                <a16:creationId xmlns:a16="http://schemas.microsoft.com/office/drawing/2014/main" id="{58355AD9-A0D9-8F4E-A0A5-DCE862F31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050" y="2259941"/>
            <a:ext cx="117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16A1923E-4475-0541-A080-49BB8CA96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48" y="18653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9418" y="951345"/>
            <a:ext cx="330200" cy="3302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63D0F02-7DC8-4AA2-8043-D0D916D965BB}"/>
              </a:ext>
            </a:extLst>
          </p:cNvPr>
          <p:cNvSpPr/>
          <p:nvPr/>
        </p:nvSpPr>
        <p:spPr>
          <a:xfrm>
            <a:off x="4295660" y="1220356"/>
            <a:ext cx="1838966" cy="125830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Development VPC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49E965-46D8-4BCB-B8D5-D7A451FDB06B}"/>
              </a:ext>
            </a:extLst>
          </p:cNvPr>
          <p:cNvSpPr/>
          <p:nvPr/>
        </p:nvSpPr>
        <p:spPr>
          <a:xfrm>
            <a:off x="4296766" y="4371366"/>
            <a:ext cx="1836754" cy="132285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Production VPC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0EC77-2643-4306-BA84-A57D68CC53F9}"/>
              </a:ext>
            </a:extLst>
          </p:cNvPr>
          <p:cNvSpPr/>
          <p:nvPr/>
        </p:nvSpPr>
        <p:spPr>
          <a:xfrm>
            <a:off x="1948141" y="1611133"/>
            <a:ext cx="1909836" cy="36560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cs typeface="Arial" panose="020B0604020202020204" pitchFamily="34" charset="0"/>
              </a:rPr>
              <a:t>Management VPC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B7B663CD-72CB-4BD0-B3D1-5707ADF6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839" y="4618516"/>
            <a:ext cx="111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3" name="TextBox 20">
            <a:extLst>
              <a:ext uri="{FF2B5EF4-FFF2-40B4-BE49-F238E27FC236}">
                <a16:creationId xmlns:a16="http://schemas.microsoft.com/office/drawing/2014/main" id="{4DC96DC6-9F31-409B-A782-938FCB51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813" y="5231188"/>
            <a:ext cx="8359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29EA7802-6721-4E45-AF35-5CDAD1AE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43" y="48164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35">
            <a:extLst>
              <a:ext uri="{FF2B5EF4-FFF2-40B4-BE49-F238E27FC236}">
                <a16:creationId xmlns:a16="http://schemas.microsoft.com/office/drawing/2014/main" id="{BF9DB6C8-4456-435A-8C28-828B8548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55" y="41834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0">
            <a:extLst>
              <a:ext uri="{FF2B5EF4-FFF2-40B4-BE49-F238E27FC236}">
                <a16:creationId xmlns:a16="http://schemas.microsoft.com/office/drawing/2014/main" id="{53FCEAE7-0907-4100-BAFF-D2025DD53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165" y="2058810"/>
            <a:ext cx="9860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08" name="Graphic 24">
            <a:extLst>
              <a:ext uri="{FF2B5EF4-FFF2-40B4-BE49-F238E27FC236}">
                <a16:creationId xmlns:a16="http://schemas.microsoft.com/office/drawing/2014/main" id="{BDD16AC1-0FAF-48C5-BC31-00CEEE77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43" y="1629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20">
            <a:extLst>
              <a:ext uri="{FF2B5EF4-FFF2-40B4-BE49-F238E27FC236}">
                <a16:creationId xmlns:a16="http://schemas.microsoft.com/office/drawing/2014/main" id="{DCA0E9EE-E945-443C-A81E-605F3CB8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504" y="3644933"/>
            <a:ext cx="862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10" name="Graphic 24">
            <a:extLst>
              <a:ext uri="{FF2B5EF4-FFF2-40B4-BE49-F238E27FC236}">
                <a16:creationId xmlns:a16="http://schemas.microsoft.com/office/drawing/2014/main" id="{F635308A-E114-43E3-A904-2EC40252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17" y="32078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7">
            <a:extLst>
              <a:ext uri="{FF2B5EF4-FFF2-40B4-BE49-F238E27FC236}">
                <a16:creationId xmlns:a16="http://schemas.microsoft.com/office/drawing/2014/main" id="{B79F8F9F-73F8-4819-9C70-461033FE4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627" y="2553824"/>
            <a:ext cx="1143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2" name="Graphic 35">
            <a:extLst>
              <a:ext uri="{FF2B5EF4-FFF2-40B4-BE49-F238E27FC236}">
                <a16:creationId xmlns:a16="http://schemas.microsoft.com/office/drawing/2014/main" id="{E0548A74-A466-4D9B-A232-AC49974F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55" y="2118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7">
            <a:extLst>
              <a:ext uri="{FF2B5EF4-FFF2-40B4-BE49-F238E27FC236}">
                <a16:creationId xmlns:a16="http://schemas.microsoft.com/office/drawing/2014/main" id="{60CE8B0F-481F-474F-81BE-8370973C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48" y="3188804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E8CE5DBE-DDD4-4426-BFAE-0EB7C8AC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97" y="3664890"/>
            <a:ext cx="1898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B3C2CF-020B-4EF2-9BCB-36710AC896D8}"/>
              </a:ext>
            </a:extLst>
          </p:cNvPr>
          <p:cNvCxnSpPr>
            <a:cxnSpLocks/>
            <a:stCxn id="41" idx="0"/>
            <a:endCxn id="116" idx="2"/>
          </p:cNvCxnSpPr>
          <p:nvPr/>
        </p:nvCxnSpPr>
        <p:spPr>
          <a:xfrm flipV="1">
            <a:off x="5215143" y="3941889"/>
            <a:ext cx="0" cy="42947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BE0FCB-8AAC-4D31-BBF6-441055E05BCD}"/>
              </a:ext>
            </a:extLst>
          </p:cNvPr>
          <p:cNvCxnSpPr>
            <a:cxnSpLocks/>
            <a:stCxn id="115" idx="0"/>
            <a:endCxn id="40" idx="2"/>
          </p:cNvCxnSpPr>
          <p:nvPr/>
        </p:nvCxnSpPr>
        <p:spPr>
          <a:xfrm flipH="1" flipV="1">
            <a:off x="5215143" y="2478660"/>
            <a:ext cx="1" cy="71014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6">
            <a:extLst>
              <a:ext uri="{FF2B5EF4-FFF2-40B4-BE49-F238E27FC236}">
                <a16:creationId xmlns:a16="http://schemas.microsoft.com/office/drawing/2014/main" id="{C2D2F4A9-275F-4170-8E61-562F1F68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7" y="3299355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28811D60-782C-4BFB-875B-BE5A3604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065" y="3779746"/>
            <a:ext cx="17356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Site-to-Site 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VPN</a:t>
            </a:r>
          </a:p>
        </p:txBody>
      </p:sp>
      <p:pic>
        <p:nvPicPr>
          <p:cNvPr id="122" name="Graphic 18">
            <a:extLst>
              <a:ext uri="{FF2B5EF4-FFF2-40B4-BE49-F238E27FC236}">
                <a16:creationId xmlns:a16="http://schemas.microsoft.com/office/drawing/2014/main" id="{5E06E579-0BC6-4ECC-9353-4F129F9E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7" y="4127792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id="{E772D843-DA4A-4A23-A062-690E6773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13" y="4610412"/>
            <a:ext cx="1693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2A9493-61C9-4306-9348-8405A4DDDC9A}"/>
              </a:ext>
            </a:extLst>
          </p:cNvPr>
          <p:cNvSpPr/>
          <p:nvPr/>
        </p:nvSpPr>
        <p:spPr>
          <a:xfrm>
            <a:off x="6554403" y="2913239"/>
            <a:ext cx="1765300" cy="209286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Customer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connectivity</a:t>
            </a:r>
            <a:endParaRPr lang="en-US" sz="1200" dirty="0">
              <a:solidFill>
                <a:srgbClr val="5A6B86"/>
              </a:solidFill>
              <a:cs typeface="Arial" panose="020B0604020202020204" pitchFamily="34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3D07C56-F563-4924-A673-806238D14A2F}"/>
              </a:ext>
            </a:extLst>
          </p:cNvPr>
          <p:cNvCxnSpPr>
            <a:cxnSpLocks/>
            <a:stCxn id="42" idx="3"/>
            <a:endCxn id="115" idx="1"/>
          </p:cNvCxnSpPr>
          <p:nvPr/>
        </p:nvCxnSpPr>
        <p:spPr>
          <a:xfrm flipV="1">
            <a:off x="3857977" y="3429000"/>
            <a:ext cx="111697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9">
            <a:extLst>
              <a:ext uri="{FF2B5EF4-FFF2-40B4-BE49-F238E27FC236}">
                <a16:creationId xmlns:a16="http://schemas.microsoft.com/office/drawing/2014/main" id="{0AFCFE33-6B96-45AB-AE2E-03AB59F9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83" y="5264305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5B63BEF6-FDEF-4261-987E-255D58FC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1112" y="5748602"/>
            <a:ext cx="1205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AIM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Graphic 24">
            <a:extLst>
              <a:ext uri="{FF2B5EF4-FFF2-40B4-BE49-F238E27FC236}">
                <a16:creationId xmlns:a16="http://schemas.microsoft.com/office/drawing/2014/main" id="{3560F18C-1F5E-4EBB-AC15-141F4C72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451" y="4455540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9">
            <a:extLst>
              <a:ext uri="{FF2B5EF4-FFF2-40B4-BE49-F238E27FC236}">
                <a16:creationId xmlns:a16="http://schemas.microsoft.com/office/drawing/2014/main" id="{6975EC91-11E9-4E8A-A4DE-AD8ED8346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1679" y="4932051"/>
            <a:ext cx="1284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Graphic 23">
            <a:extLst>
              <a:ext uri="{FF2B5EF4-FFF2-40B4-BE49-F238E27FC236}">
                <a16:creationId xmlns:a16="http://schemas.microsoft.com/office/drawing/2014/main" id="{303837D7-6BCE-4CC0-8B3B-89883083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10" y="326526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5">
            <a:extLst>
              <a:ext uri="{FF2B5EF4-FFF2-40B4-BE49-F238E27FC236}">
                <a16:creationId xmlns:a16="http://schemas.microsoft.com/office/drawing/2014/main" id="{8EFD6AFD-66EB-4CDD-BFAB-4945C710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238" y="3748962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loudTrail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F4583D-0A13-4DF5-A89D-FA364CD3ED42}"/>
              </a:ext>
            </a:extLst>
          </p:cNvPr>
          <p:cNvCxnSpPr>
            <a:cxnSpLocks/>
            <a:stCxn id="80" idx="3"/>
            <a:endCxn id="78" idx="1"/>
          </p:cNvCxnSpPr>
          <p:nvPr/>
        </p:nvCxnSpPr>
        <p:spPr>
          <a:xfrm flipV="1">
            <a:off x="9543366" y="1858031"/>
            <a:ext cx="46542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  <a:stCxn id="138" idx="3"/>
            <a:endCxn id="77" idx="1"/>
          </p:cNvCxnSpPr>
          <p:nvPr/>
        </p:nvCxnSpPr>
        <p:spPr>
          <a:xfrm flipV="1">
            <a:off x="9540101" y="3505461"/>
            <a:ext cx="46869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  <a:stCxn id="161" idx="3"/>
            <a:endCxn id="80" idx="1"/>
          </p:cNvCxnSpPr>
          <p:nvPr/>
        </p:nvCxnSpPr>
        <p:spPr>
          <a:xfrm>
            <a:off x="8400237" y="1849508"/>
            <a:ext cx="6627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141" y="161113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12" y="12175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8">
            <a:extLst>
              <a:ext uri="{FF2B5EF4-FFF2-40B4-BE49-F238E27FC236}">
                <a16:creationId xmlns:a16="http://schemas.microsoft.com/office/drawing/2014/main" id="{09817706-01CE-3445-9AB7-F438650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66" y="43713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8C7521-240D-7548-815A-48152B2D6553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5455339" y="3429000"/>
            <a:ext cx="109906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93" y="32768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93" y="16294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7">
            <a:extLst>
              <a:ext uri="{FF2B5EF4-FFF2-40B4-BE49-F238E27FC236}">
                <a16:creationId xmlns:a16="http://schemas.microsoft.com/office/drawing/2014/main" id="{BB0E22CC-3B4D-455B-9AB5-E0D27AFF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975" y="161783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32584F19-656D-456B-A6F4-087A5B28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466" y="2100102"/>
            <a:ext cx="10738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8A8D9A-798C-DA40-AAE1-A18FF89D4F6F}"/>
              </a:ext>
            </a:extLst>
          </p:cNvPr>
          <p:cNvSpPr/>
          <p:nvPr/>
        </p:nvSpPr>
        <p:spPr>
          <a:xfrm>
            <a:off x="8697813" y="1217568"/>
            <a:ext cx="1997899" cy="282007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Logging and audit controls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66066D-CDD3-FA42-9ED6-C6A051CD8FA2}"/>
              </a:ext>
            </a:extLst>
          </p:cNvPr>
          <p:cNvSpPr/>
          <p:nvPr/>
        </p:nvSpPr>
        <p:spPr>
          <a:xfrm>
            <a:off x="8697813" y="4088668"/>
            <a:ext cx="1997899" cy="191975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Access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control </a:t>
            </a: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srgbClr val="5A6B86"/>
                </a:solidFill>
                <a:cs typeface="Arial" panose="020B0604020202020204" pitchFamily="34" charset="0"/>
              </a:rPr>
              <a:t>alerting</a:t>
            </a:r>
            <a:endParaRPr lang="en-US" sz="1200" dirty="0">
              <a:solidFill>
                <a:srgbClr val="5A6B86"/>
              </a:solidFill>
              <a:cs typeface="Arial" panose="020B0604020202020204" pitchFamily="34" charset="0"/>
            </a:endParaRPr>
          </a:p>
        </p:txBody>
      </p:sp>
      <p:sp>
        <p:nvSpPr>
          <p:cNvPr id="97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61" y="3748962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2580" y="2100102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340" y="2931542"/>
            <a:ext cx="741196" cy="2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B710AF-7912-4F5F-88B4-7CD34B410D8E}"/>
              </a:ext>
            </a:extLst>
          </p:cNvPr>
          <p:cNvCxnSpPr>
            <a:cxnSpLocks/>
            <a:stCxn id="117" idx="3"/>
            <a:endCxn id="137" idx="1"/>
          </p:cNvCxnSpPr>
          <p:nvPr/>
        </p:nvCxnSpPr>
        <p:spPr>
          <a:xfrm flipV="1">
            <a:off x="9542949" y="2691346"/>
            <a:ext cx="46584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8">
            <a:extLst>
              <a:ext uri="{FF2B5EF4-FFF2-40B4-BE49-F238E27FC236}">
                <a16:creationId xmlns:a16="http://schemas.microsoft.com/office/drawing/2014/main" id="{3FA1A59B-8C45-428A-A2C2-F5FC2A3E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58" y="2451151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1">
            <a:extLst>
              <a:ext uri="{FF2B5EF4-FFF2-40B4-BE49-F238E27FC236}">
                <a16:creationId xmlns:a16="http://schemas.microsoft.com/office/drawing/2014/main" id="{4ADB78DE-8AC3-403A-9AA9-EAFB7E10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867" y="2931542"/>
            <a:ext cx="1127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pic>
        <p:nvPicPr>
          <p:cNvPr id="137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93" y="24627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20">
            <a:extLst>
              <a:ext uri="{FF2B5EF4-FFF2-40B4-BE49-F238E27FC236}">
                <a16:creationId xmlns:a16="http://schemas.microsoft.com/office/drawing/2014/main" id="{9ECB7F0A-8E83-2C42-9E9A-B724C3C2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47" y="1711008"/>
            <a:ext cx="1059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All flow 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sp>
        <p:nvSpPr>
          <p:cNvPr id="67" name="TextBox 18">
            <a:extLst>
              <a:ext uri="{FF2B5EF4-FFF2-40B4-BE49-F238E27FC236}">
                <a16:creationId xmlns:a16="http://schemas.microsoft.com/office/drawing/2014/main" id="{943B7711-2792-2B41-85BC-9287019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837" y="3644933"/>
            <a:ext cx="771122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68" name="Graphic 19">
            <a:extLst>
              <a:ext uri="{FF2B5EF4-FFF2-40B4-BE49-F238E27FC236}">
                <a16:creationId xmlns:a16="http://schemas.microsoft.com/office/drawing/2014/main" id="{BCCFB2A3-EFC5-A842-A9B5-2A52004C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48" y="3207812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579418" y="951344"/>
            <a:ext cx="9180947" cy="5181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40080" y="619760"/>
            <a:ext cx="10120286" cy="588264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158240" y="619760"/>
            <a:ext cx="10505440" cy="588264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E2975-C15F-EF4C-845C-EB492128EC4C}"/>
              </a:ext>
            </a:extLst>
          </p:cNvPr>
          <p:cNvGrpSpPr/>
          <p:nvPr/>
        </p:nvGrpSpPr>
        <p:grpSpPr>
          <a:xfrm>
            <a:off x="4749616" y="2933678"/>
            <a:ext cx="1266584" cy="771370"/>
            <a:chOff x="3720386" y="5334505"/>
            <a:chExt cx="1266584" cy="771370"/>
          </a:xfrm>
        </p:grpSpPr>
        <p:pic>
          <p:nvPicPr>
            <p:cNvPr id="139" name="Graphic 17">
              <a:extLst>
                <a:ext uri="{FF2B5EF4-FFF2-40B4-BE49-F238E27FC236}">
                  <a16:creationId xmlns:a16="http://schemas.microsoft.com/office/drawing/2014/main" id="{BB0E22CC-3B4D-455B-9AB5-E0D27AFF8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988" y="5334505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TextBox 9">
              <a:extLst>
                <a:ext uri="{FF2B5EF4-FFF2-40B4-BE49-F238E27FC236}">
                  <a16:creationId xmlns:a16="http://schemas.microsoft.com/office/drawing/2014/main" id="{32584F19-656D-456B-A6F4-087A5B288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386" y="5828876"/>
              <a:ext cx="12665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  <a:endPara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404943-84B3-304C-B22E-E3FF2A7E2941}"/>
              </a:ext>
            </a:extLst>
          </p:cNvPr>
          <p:cNvGrpSpPr/>
          <p:nvPr/>
        </p:nvGrpSpPr>
        <p:grpSpPr>
          <a:xfrm>
            <a:off x="7053052" y="2928812"/>
            <a:ext cx="923010" cy="758840"/>
            <a:chOff x="4907299" y="3690393"/>
            <a:chExt cx="923010" cy="758840"/>
          </a:xfrm>
        </p:grpSpPr>
        <p:pic>
          <p:nvPicPr>
            <p:cNvPr id="138" name="Graphic 23">
              <a:extLst>
                <a:ext uri="{FF2B5EF4-FFF2-40B4-BE49-F238E27FC236}">
                  <a16:creationId xmlns:a16="http://schemas.microsoft.com/office/drawing/2014/main" id="{303837D7-6BCE-4CC0-8B3B-89883083A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849" y="3690393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TextBox 15">
              <a:extLst>
                <a:ext uri="{FF2B5EF4-FFF2-40B4-BE49-F238E27FC236}">
                  <a16:creationId xmlns:a16="http://schemas.microsoft.com/office/drawing/2014/main" id="{8EFD6AFD-66EB-4CDD-BFAB-4945C710A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299" y="4172234"/>
              <a:ext cx="9230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CloudTrail</a:t>
              </a:r>
              <a:endPara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79A401-DA1C-F443-BF08-5E79348CC6F6}"/>
              </a:ext>
            </a:extLst>
          </p:cNvPr>
          <p:cNvGrpSpPr/>
          <p:nvPr/>
        </p:nvGrpSpPr>
        <p:grpSpPr>
          <a:xfrm>
            <a:off x="5945751" y="2935582"/>
            <a:ext cx="1009550" cy="757980"/>
            <a:chOff x="4843616" y="5514349"/>
            <a:chExt cx="1009550" cy="757980"/>
          </a:xfrm>
        </p:grpSpPr>
        <p:pic>
          <p:nvPicPr>
            <p:cNvPr id="150" name="Graphic 8">
              <a:extLst>
                <a:ext uri="{FF2B5EF4-FFF2-40B4-BE49-F238E27FC236}">
                  <a16:creationId xmlns:a16="http://schemas.microsoft.com/office/drawing/2014/main" id="{3FA1A59B-8C45-428A-A2C2-F5FC2A3E9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697" y="5514349"/>
              <a:ext cx="480391" cy="48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TextBox 11">
              <a:extLst>
                <a:ext uri="{FF2B5EF4-FFF2-40B4-BE49-F238E27FC236}">
                  <a16:creationId xmlns:a16="http://schemas.microsoft.com/office/drawing/2014/main" id="{4ADB78DE-8AC3-403A-9AA9-EAFB7E108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3616" y="5995330"/>
              <a:ext cx="10095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AWS Config</a:t>
              </a:r>
            </a:p>
          </p:txBody>
        </p:sp>
      </p:grpSp>
      <p:sp>
        <p:nvSpPr>
          <p:cNvPr id="203" name="TextBox 20">
            <a:extLst>
              <a:ext uri="{FF2B5EF4-FFF2-40B4-BE49-F238E27FC236}">
                <a16:creationId xmlns:a16="http://schemas.microsoft.com/office/drawing/2014/main" id="{9ECB7F0A-8E83-2C42-9E9A-B724C3C2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70" y="3038757"/>
            <a:ext cx="985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All flow 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58A8D9A-798C-DA40-AAE1-A18FF89D4F6F}"/>
              </a:ext>
            </a:extLst>
          </p:cNvPr>
          <p:cNvSpPr/>
          <p:nvPr/>
        </p:nvSpPr>
        <p:spPr>
          <a:xfrm>
            <a:off x="4857856" y="2567635"/>
            <a:ext cx="3172416" cy="207354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cs typeface="Arial" panose="020B0604020202020204" pitchFamily="34" charset="0"/>
              </a:rPr>
              <a:t>Logging and audit controls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53F6542-63B3-D644-A3AB-6771CEF84C0F}"/>
              </a:ext>
            </a:extLst>
          </p:cNvPr>
          <p:cNvCxnSpPr>
            <a:cxnSpLocks/>
          </p:cNvCxnSpPr>
          <p:nvPr/>
        </p:nvCxnSpPr>
        <p:spPr>
          <a:xfrm flipV="1">
            <a:off x="5381815" y="3657306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8C7521-240D-7548-815A-48152B2D6553}"/>
              </a:ext>
            </a:extLst>
          </p:cNvPr>
          <p:cNvCxnSpPr>
            <a:cxnSpLocks/>
            <a:stCxn id="203" idx="3"/>
            <a:endCxn id="139" idx="1"/>
          </p:cNvCxnSpPr>
          <p:nvPr/>
        </p:nvCxnSpPr>
        <p:spPr>
          <a:xfrm flipV="1">
            <a:off x="4609645" y="3173874"/>
            <a:ext cx="523573" cy="33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38" y="39217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274" y="4356110"/>
            <a:ext cx="384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53F6542-63B3-D644-A3AB-6771CEF84C0F}"/>
              </a:ext>
            </a:extLst>
          </p:cNvPr>
          <p:cNvCxnSpPr>
            <a:cxnSpLocks/>
          </p:cNvCxnSpPr>
          <p:nvPr/>
        </p:nvCxnSpPr>
        <p:spPr>
          <a:xfrm flipV="1">
            <a:off x="6475510" y="3648342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33" y="3912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53F6542-63B3-D644-A3AB-6771CEF84C0F}"/>
              </a:ext>
            </a:extLst>
          </p:cNvPr>
          <p:cNvCxnSpPr>
            <a:cxnSpLocks/>
          </p:cNvCxnSpPr>
          <p:nvPr/>
        </p:nvCxnSpPr>
        <p:spPr>
          <a:xfrm flipV="1">
            <a:off x="7497489" y="3648342"/>
            <a:ext cx="2187" cy="250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12" y="39128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892" y="4356110"/>
            <a:ext cx="384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1" y="4356110"/>
            <a:ext cx="384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911600" y="1483360"/>
            <a:ext cx="4795520" cy="376936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99840" y="1635760"/>
            <a:ext cx="5137018" cy="3495040"/>
          </a:xfrm>
          <a:prstGeom prst="line">
            <a:avLst/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605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52553</TotalTime>
  <Words>150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Amazon Ember</vt:lpstr>
      <vt:lpstr>Arial</vt:lpstr>
      <vt:lpstr>Calibri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645</cp:revision>
  <cp:lastPrinted>2019-01-03T20:59:05Z</cp:lastPrinted>
  <dcterms:created xsi:type="dcterms:W3CDTF">2018-09-14T20:21:45Z</dcterms:created>
  <dcterms:modified xsi:type="dcterms:W3CDTF">2021-04-14T00:25:18Z</dcterms:modified>
</cp:coreProperties>
</file>