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5" r:id="rId8"/>
    <p:sldId id="264" r:id="rId9"/>
    <p:sldId id="261" r:id="rId10"/>
    <p:sldId id="262" r:id="rId11"/>
    <p:sldId id="263" r:id="rId12"/>
    <p:sldId id="260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100" d="100"/>
          <a:sy n="100" d="100"/>
        </p:scale>
        <p:origin x="-64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192287502523724"/>
          <c:y val="0"/>
          <c:w val="0.34205168584696144"/>
          <c:h val="0.956702295387089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15-48AF-8C71-F5C4E41B4B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B15-48AF-8C71-F5C4E41B4B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15-48AF-8C71-F5C4E41B4B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AB15-48AF-8C71-F5C4E41B4B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B15-48AF-8C71-F5C4E41B4B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AB15-48AF-8C71-F5C4E41B4B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B15-48AF-8C71-F5C4E41B4B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AB15-48AF-8C71-F5C4E41B4B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B15-48AF-8C71-F5C4E41B4B1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B15-48AF-8C71-F5C4E41B4B1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AB15-48AF-8C71-F5C4E41B4B1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B15-48AF-8C71-F5C4E41B4B1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8-AB15-48AF-8C71-F5C4E41B4B13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AB15-48AF-8C71-F5C4E41B4B1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A-AB15-48AF-8C71-F5C4E41B4B13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AB15-48AF-8C71-F5C4E41B4B13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C-AB15-48AF-8C71-F5C4E41B4B13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AB15-48AF-8C71-F5C4E41B4B13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Googel</c:v>
                </c:pt>
                <c:pt idx="1">
                  <c:v>Ford</c:v>
                </c:pt>
                <c:pt idx="2">
                  <c:v>GM</c:v>
                </c:pt>
                <c:pt idx="3">
                  <c:v>Bmw</c:v>
                </c:pt>
                <c:pt idx="4">
                  <c:v>ALIbabab</c:v>
                </c:pt>
                <c:pt idx="5">
                  <c:v>Apple</c:v>
                </c:pt>
                <c:pt idx="6">
                  <c:v>Uber</c:v>
                </c:pt>
                <c:pt idx="7">
                  <c:v>Toyota</c:v>
                </c:pt>
                <c:pt idx="8">
                  <c:v>Other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</c:v>
                </c:pt>
                <c:pt idx="1">
                  <c:v>15</c:v>
                </c:pt>
                <c:pt idx="2">
                  <c:v>10</c:v>
                </c:pt>
                <c:pt idx="3">
                  <c:v>10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5-48AF-8C71-F5C4E41B4B1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814645260035689"/>
          <c:y val="0.17681713298507234"/>
          <c:w val="0.14306212599412405"/>
          <c:h val="0.586171833836397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VR &amp; AR</a:t>
          </a:r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3B0B0B8E-361A-433C-B004-14FC325C4DB8}">
      <dgm:prSet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sz="3200" b="1" i="0" dirty="0">
              <a:solidFill>
                <a:schemeClr val="accent2">
                  <a:lumMod val="75000"/>
                </a:schemeClr>
              </a:solidFill>
            </a:rPr>
            <a:t>Virtual reality</a:t>
          </a:r>
        </a:p>
        <a:p>
          <a:pPr algn="ctr"/>
          <a:endParaRPr lang="en-US" sz="2000" b="0" i="0" dirty="0">
            <a:latin typeface="Angsana New" panose="020B0502040204020203" pitchFamily="18" charset="-34"/>
            <a:cs typeface="Angsana New" panose="020B0502040204020203" pitchFamily="18" charset="-34"/>
          </a:endParaRPr>
        </a:p>
        <a:p>
          <a:pPr algn="ctr"/>
          <a:r>
            <a:rPr lang="fa-IR" sz="2000" b="0" i="0" dirty="0">
              <a:latin typeface="Calibri" panose="020F0502020204030204" pitchFamily="34" charset="0"/>
              <a:cs typeface="Calibri" panose="020F0502020204030204" pitchFamily="34" charset="0"/>
            </a:rPr>
            <a:t>برای آموزش خودروهای خودران: مهندسان می توانند خودروهای خودران را در طیف وسیعی از سناریوهای رانندگی شبیه سازی شده قرار دهند تا آنها را برای مقابله با هر موقعیتی در جاده آماده کنند.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E997B7-D17D-492B-A97D-B941193F938A}" type="parTrans" cxnId="{23A93061-FA31-4FA7-A7A0-2B54B807195D}">
      <dgm:prSet/>
      <dgm:spPr/>
      <dgm:t>
        <a:bodyPr/>
        <a:lstStyle/>
        <a:p>
          <a:endParaRPr lang="en-US"/>
        </a:p>
      </dgm:t>
    </dgm:pt>
    <dgm:pt modelId="{1CBFAFD0-07F3-4F63-8887-F541D1BCB949}" type="sibTrans" cxnId="{23A93061-FA31-4FA7-A7A0-2B54B807195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2" custScaleX="71760" custScaleY="14246" custLinFactNeighborX="5520" custLinFactNeighborY="419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6DF7041D-7EB8-46DF-996F-EF7D0D77E598}" type="pres">
      <dgm:prSet presAssocID="{6799645E-F42F-43D8-B2EA-A1377D84D0B3}" presName="sp" presStyleCnt="0"/>
      <dgm:spPr/>
    </dgm:pt>
    <dgm:pt modelId="{07A84662-C89E-4F0A-A9AE-63EDBC0CFD47}" type="pres">
      <dgm:prSet presAssocID="{3B0B0B8E-361A-433C-B004-14FC325C4DB8}" presName="linNode" presStyleCnt="0"/>
      <dgm:spPr/>
    </dgm:pt>
    <dgm:pt modelId="{91CB3D2D-E411-4156-98DA-99FA144F62D9}" type="pres">
      <dgm:prSet presAssocID="{3B0B0B8E-361A-433C-B004-14FC325C4DB8}" presName="parentText" presStyleLbl="node1" presStyleIdx="1" presStyleCnt="2" custScaleX="82710" custScaleY="96713" custLinFactNeighborX="-77680" custLinFactNeighborY="154">
        <dgm:presLayoutVars>
          <dgm:chMax val="1"/>
          <dgm:bulletEnabled val="1"/>
        </dgm:presLayoutVars>
      </dgm:prSet>
      <dgm:spPr/>
    </dgm:pt>
  </dgm:ptLst>
  <dgm:cxnLst>
    <dgm:cxn modelId="{23A93061-FA31-4FA7-A7A0-2B54B807195D}" srcId="{81269538-BFC5-48BB-BEA1-D7AF1F385FD5}" destId="{3B0B0B8E-361A-433C-B004-14FC325C4DB8}" srcOrd="1" destOrd="0" parTransId="{F8E997B7-D17D-492B-A97D-B941193F938A}" sibTransId="{1CBFAFD0-07F3-4F63-8887-F541D1BCB949}"/>
    <dgm:cxn modelId="{5DDFF469-9763-4412-982D-3F4070B90CB0}" type="presOf" srcId="{3B0B0B8E-361A-433C-B004-14FC325C4DB8}" destId="{91CB3D2D-E411-4156-98DA-99FA144F62D9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91BF435C-F9E9-4FDE-AA39-A8520C3C2E76}" type="presParOf" srcId="{99FD7F24-5BB9-46E8-BB7C-4B477B73B815}" destId="{6DF7041D-7EB8-46DF-996F-EF7D0D77E598}" srcOrd="1" destOrd="0" presId="urn:microsoft.com/office/officeart/2005/8/layout/vList5"/>
    <dgm:cxn modelId="{D5841A5B-B3FC-462D-9636-46B3FFFF77A0}" type="presParOf" srcId="{99FD7F24-5BB9-46E8-BB7C-4B477B73B815}" destId="{07A84662-C89E-4F0A-A9AE-63EDBC0CFD47}" srcOrd="2" destOrd="0" presId="urn:microsoft.com/office/officeart/2005/8/layout/vList5"/>
    <dgm:cxn modelId="{FA6202B9-01C9-4DA9-A7E0-B30A67BB05D5}" type="presParOf" srcId="{07A84662-C89E-4F0A-A9AE-63EDBC0CFD47}" destId="{91CB3D2D-E411-4156-98DA-99FA144F62D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6D147-1171-4ECE-948F-9F3BFE2C3CEC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364101-0B17-4459-BC1C-0E25937B4DB1}">
      <dgm:prSet custT="1"/>
      <dgm:spPr/>
      <dgm:t>
        <a:bodyPr/>
        <a:lstStyle/>
        <a:p>
          <a:pPr algn="ctr"/>
          <a:endParaRPr lang="en-US" sz="1300" b="0" i="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ctr"/>
          <a:r>
            <a:rPr lang="fa-IR" sz="2800" b="1" i="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مقررات</a:t>
          </a:r>
          <a:r>
            <a:rPr lang="fa-IR" sz="2800" b="1" i="0" dirty="0">
              <a:latin typeface="Calibri" panose="020F0502020204030204" pitchFamily="34" charset="0"/>
              <a:cs typeface="Calibri" panose="020F0502020204030204" pitchFamily="34" charset="0"/>
            </a:rPr>
            <a:t>: </a:t>
          </a:r>
          <a:r>
            <a:rPr lang="fa-IR" sz="2000" b="0" i="0" dirty="0">
              <a:latin typeface="Calibri" panose="020F0502020204030204" pitchFamily="34" charset="0"/>
              <a:cs typeface="Calibri" panose="020F0502020204030204" pitchFamily="34" charset="0"/>
            </a:rPr>
            <a:t>قوانین و مقررات مربوط به خودروهای خودران هنوز در حال توسعه هستند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6249ED-DC22-4146-8E71-80581C9E0936}" type="parTrans" cxnId="{C0B99B96-64B2-479F-8584-5B8516DA6A03}">
      <dgm:prSet/>
      <dgm:spPr/>
      <dgm:t>
        <a:bodyPr/>
        <a:lstStyle/>
        <a:p>
          <a:endParaRPr lang="en-US"/>
        </a:p>
      </dgm:t>
    </dgm:pt>
    <dgm:pt modelId="{94E06149-127A-41C2-B4FD-5C3F17B6C2B8}" type="sibTrans" cxnId="{C0B99B96-64B2-479F-8584-5B8516DA6A03}">
      <dgm:prSet/>
      <dgm:spPr/>
      <dgm:t>
        <a:bodyPr/>
        <a:lstStyle/>
        <a:p>
          <a:endParaRPr lang="en-US"/>
        </a:p>
      </dgm:t>
    </dgm:pt>
    <dgm:pt modelId="{3A527338-80B8-4884-A052-7DD1E3AF4F3F}">
      <dgm:prSet/>
      <dgm:spPr/>
      <dgm:t>
        <a:bodyPr/>
        <a:lstStyle/>
        <a:p>
          <a:pPr algn="l"/>
          <a:endParaRPr lang="en-US" sz="1000" dirty="0"/>
        </a:p>
      </dgm:t>
    </dgm:pt>
    <dgm:pt modelId="{A671CAB3-02DA-462C-8FD9-019DA31FFE86}" type="parTrans" cxnId="{5E040585-9CB5-4D42-99BD-0D104497E2B9}">
      <dgm:prSet/>
      <dgm:spPr/>
      <dgm:t>
        <a:bodyPr/>
        <a:lstStyle/>
        <a:p>
          <a:endParaRPr lang="en-US"/>
        </a:p>
      </dgm:t>
    </dgm:pt>
    <dgm:pt modelId="{DBD2847B-61F5-4E96-8F07-BC639B236E8E}" type="sibTrans" cxnId="{5E040585-9CB5-4D42-99BD-0D104497E2B9}">
      <dgm:prSet/>
      <dgm:spPr/>
      <dgm:t>
        <a:bodyPr/>
        <a:lstStyle/>
        <a:p>
          <a:endParaRPr lang="en-US"/>
        </a:p>
      </dgm:t>
    </dgm:pt>
    <dgm:pt modelId="{288B16CF-12E4-4006-B7F1-0634CE67D42E}">
      <dgm:prSet custT="1"/>
      <dgm:spPr/>
      <dgm:t>
        <a:bodyPr/>
        <a:lstStyle/>
        <a:p>
          <a:pPr algn="ctr"/>
          <a:r>
            <a:rPr lang="fa-IR" sz="3200" b="1" i="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ایمنی</a:t>
          </a:r>
          <a:r>
            <a:rPr lang="fa-IR" sz="2000" b="0" i="0" dirty="0">
              <a:latin typeface="Calibri" panose="020F0502020204030204" pitchFamily="34" charset="0"/>
              <a:cs typeface="Calibri" panose="020F0502020204030204" pitchFamily="34" charset="0"/>
            </a:rPr>
            <a:t>:  </a:t>
          </a:r>
          <a:r>
            <a:rPr lang="fa-IR" sz="1800" b="0" i="0" dirty="0">
              <a:latin typeface="Calibri" panose="020F0502020204030204" pitchFamily="34" charset="0"/>
              <a:cs typeface="Calibri" panose="020F0502020204030204" pitchFamily="34" charset="0"/>
            </a:rPr>
            <a:t>خودران هنوز به طور کامل ایمن نیستند. آنها می توانند در شرایط خاص دچار اشتباه شوند و منجر به تصادف شوند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FCBFCC-D8DD-4F0E-B165-9F4B925104FB}" type="parTrans" cxnId="{08CF2B2F-D6B5-4250-AD51-16B24F01A7AE}">
      <dgm:prSet/>
      <dgm:spPr/>
      <dgm:t>
        <a:bodyPr/>
        <a:lstStyle/>
        <a:p>
          <a:endParaRPr lang="en-US"/>
        </a:p>
      </dgm:t>
    </dgm:pt>
    <dgm:pt modelId="{029C5C3D-DEE5-459D-9F38-349AB80E6627}" type="sibTrans" cxnId="{08CF2B2F-D6B5-4250-AD51-16B24F01A7AE}">
      <dgm:prSet/>
      <dgm:spPr/>
      <dgm:t>
        <a:bodyPr/>
        <a:lstStyle/>
        <a:p>
          <a:endParaRPr lang="en-US"/>
        </a:p>
      </dgm:t>
    </dgm:pt>
    <dgm:pt modelId="{9A2A1AD8-0AF1-4A2E-99B7-5BFE3CF28547}">
      <dgm:prSet custT="1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fa-IR" sz="3200" b="1" i="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هزینه</a:t>
          </a:r>
          <a:r>
            <a:rPr lang="fa-IR" sz="2000" b="0" i="0" dirty="0">
              <a:latin typeface="Calibri" panose="020F0502020204030204" pitchFamily="34" charset="0"/>
              <a:cs typeface="Calibri" panose="020F0502020204030204" pitchFamily="34" charset="0"/>
            </a:rPr>
            <a:t>: خودروهای خودران معمولاً گران تر از خودروهای سنتی هستند.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D10323-8509-4FF2-BA03-36D948F7F26B}" type="parTrans" cxnId="{08850182-7C4F-4EA6-BE2B-9A9523A4840E}">
      <dgm:prSet/>
      <dgm:spPr/>
      <dgm:t>
        <a:bodyPr/>
        <a:lstStyle/>
        <a:p>
          <a:endParaRPr lang="en-US"/>
        </a:p>
      </dgm:t>
    </dgm:pt>
    <dgm:pt modelId="{A2D6F5FB-0440-48D8-9539-CD54A5869217}" type="sibTrans" cxnId="{08850182-7C4F-4EA6-BE2B-9A9523A4840E}">
      <dgm:prSet/>
      <dgm:spPr/>
      <dgm:t>
        <a:bodyPr/>
        <a:lstStyle/>
        <a:p>
          <a:endParaRPr lang="en-US"/>
        </a:p>
      </dgm:t>
    </dgm:pt>
    <dgm:pt modelId="{982A0B9C-C187-49BA-BCCF-F01107B48CF0}">
      <dgm:prSet custT="1"/>
      <dgm:spPr/>
      <dgm:t>
        <a:bodyPr/>
        <a:lstStyle/>
        <a:p>
          <a:pPr algn="ctr"/>
          <a:r>
            <a:rPr lang="fa-IR" sz="3200" b="1" i="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پذ</a:t>
          </a:r>
          <a:r>
            <a:rPr lang="fa-IR" sz="2800" b="1" i="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یرش</a:t>
          </a:r>
          <a:r>
            <a:rPr lang="fa-IR" sz="2800" b="1" i="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a-IR" sz="2800" b="1" i="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عمومی</a:t>
          </a:r>
          <a:r>
            <a:rPr lang="fa-IR" sz="2800" b="1" i="0" dirty="0">
              <a:latin typeface="Calibri" panose="020F0502020204030204" pitchFamily="34" charset="0"/>
              <a:cs typeface="Calibri" panose="020F0502020204030204" pitchFamily="34" charset="0"/>
            </a:rPr>
            <a:t>: </a:t>
          </a:r>
          <a:r>
            <a:rPr lang="fa-IR" sz="1800" b="0" i="0" dirty="0">
              <a:latin typeface="Calibri" panose="020F0502020204030204" pitchFamily="34" charset="0"/>
              <a:cs typeface="Calibri" panose="020F0502020204030204" pitchFamily="34" charset="0"/>
            </a:rPr>
            <a:t>هنوز برخی از افراد نگران ایمنی و حریم خصوصی خودروهای خودران هستند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88C2EE-CC8D-4B43-84B4-4AA0BFE2BC3A}" type="parTrans" cxnId="{85B47BB9-41C2-4891-BBFC-9824049B17B8}">
      <dgm:prSet/>
      <dgm:spPr/>
      <dgm:t>
        <a:bodyPr/>
        <a:lstStyle/>
        <a:p>
          <a:endParaRPr lang="en-US"/>
        </a:p>
      </dgm:t>
    </dgm:pt>
    <dgm:pt modelId="{592F9E31-0A86-49CB-B378-E421D1D7A707}" type="sibTrans" cxnId="{85B47BB9-41C2-4891-BBFC-9824049B17B8}">
      <dgm:prSet/>
      <dgm:spPr/>
      <dgm:t>
        <a:bodyPr/>
        <a:lstStyle/>
        <a:p>
          <a:endParaRPr lang="en-US"/>
        </a:p>
      </dgm:t>
    </dgm:pt>
    <dgm:pt modelId="{4964B887-F5A9-41CB-9A25-FC84A0C9BFA2}">
      <dgm:prSet/>
      <dgm:spPr/>
      <dgm:t>
        <a:bodyPr/>
        <a:lstStyle/>
        <a:p>
          <a:pPr algn="l"/>
          <a:endParaRPr lang="en-US" sz="1000" dirty="0"/>
        </a:p>
      </dgm:t>
    </dgm:pt>
    <dgm:pt modelId="{09294284-C4DE-43CA-BAE7-B8F2AD6FE03F}" type="parTrans" cxnId="{D99A8306-B477-4470-979E-8B8076378BEA}">
      <dgm:prSet/>
      <dgm:spPr/>
      <dgm:t>
        <a:bodyPr/>
        <a:lstStyle/>
        <a:p>
          <a:endParaRPr lang="en-US"/>
        </a:p>
      </dgm:t>
    </dgm:pt>
    <dgm:pt modelId="{1BB20B06-3702-4C9D-A0C7-37C1EB0B04C9}" type="sibTrans" cxnId="{D99A8306-B477-4470-979E-8B8076378BEA}">
      <dgm:prSet/>
      <dgm:spPr/>
      <dgm:t>
        <a:bodyPr/>
        <a:lstStyle/>
        <a:p>
          <a:endParaRPr lang="en-US"/>
        </a:p>
      </dgm:t>
    </dgm:pt>
    <dgm:pt modelId="{2BEB083E-8BE5-456E-B975-FE144FA15B0A}" type="pres">
      <dgm:prSet presAssocID="{7CB6D147-1171-4ECE-948F-9F3BFE2C3CEC}" presName="Name0" presStyleCnt="0">
        <dgm:presLayoutVars>
          <dgm:chMax val="7"/>
          <dgm:chPref val="7"/>
          <dgm:dir/>
        </dgm:presLayoutVars>
      </dgm:prSet>
      <dgm:spPr/>
    </dgm:pt>
    <dgm:pt modelId="{6A5B52F7-FED3-40DB-B238-C42FC7106254}" type="pres">
      <dgm:prSet presAssocID="{7CB6D147-1171-4ECE-948F-9F3BFE2C3CEC}" presName="Name1" presStyleCnt="0"/>
      <dgm:spPr/>
    </dgm:pt>
    <dgm:pt modelId="{AC915024-9F50-4FE8-90DD-B7421CBC9E9E}" type="pres">
      <dgm:prSet presAssocID="{7CB6D147-1171-4ECE-948F-9F3BFE2C3CEC}" presName="cycle" presStyleCnt="0"/>
      <dgm:spPr/>
    </dgm:pt>
    <dgm:pt modelId="{FB079F17-23DF-4436-B2C2-68646D86B0FE}" type="pres">
      <dgm:prSet presAssocID="{7CB6D147-1171-4ECE-948F-9F3BFE2C3CEC}" presName="srcNode" presStyleLbl="node1" presStyleIdx="0" presStyleCnt="4"/>
      <dgm:spPr/>
    </dgm:pt>
    <dgm:pt modelId="{3DEA6A15-A22A-4476-BE83-65D32ABDBF0E}" type="pres">
      <dgm:prSet presAssocID="{7CB6D147-1171-4ECE-948F-9F3BFE2C3CEC}" presName="conn" presStyleLbl="parChTrans1D2" presStyleIdx="0" presStyleCnt="1"/>
      <dgm:spPr/>
    </dgm:pt>
    <dgm:pt modelId="{B185A332-29F1-4D34-B704-A37F74751222}" type="pres">
      <dgm:prSet presAssocID="{7CB6D147-1171-4ECE-948F-9F3BFE2C3CEC}" presName="extraNode" presStyleLbl="node1" presStyleIdx="0" presStyleCnt="4"/>
      <dgm:spPr/>
    </dgm:pt>
    <dgm:pt modelId="{566F45CE-A986-4125-A454-8147FFA4EA9D}" type="pres">
      <dgm:prSet presAssocID="{7CB6D147-1171-4ECE-948F-9F3BFE2C3CEC}" presName="dstNode" presStyleLbl="node1" presStyleIdx="0" presStyleCnt="4"/>
      <dgm:spPr/>
    </dgm:pt>
    <dgm:pt modelId="{E52DC1FD-E968-455A-8A75-0CDC6B8F1E87}" type="pres">
      <dgm:prSet presAssocID="{288B16CF-12E4-4006-B7F1-0634CE67D42E}" presName="text_1" presStyleLbl="node1" presStyleIdx="0" presStyleCnt="4" custLinFactNeighborX="-4345" custLinFactNeighborY="4577">
        <dgm:presLayoutVars>
          <dgm:bulletEnabled val="1"/>
        </dgm:presLayoutVars>
      </dgm:prSet>
      <dgm:spPr/>
    </dgm:pt>
    <dgm:pt modelId="{609D750D-C29A-44DE-A484-191E1C8AD555}" type="pres">
      <dgm:prSet presAssocID="{288B16CF-12E4-4006-B7F1-0634CE67D42E}" presName="accent_1" presStyleCnt="0"/>
      <dgm:spPr/>
    </dgm:pt>
    <dgm:pt modelId="{FE2D66E7-4A8B-45B3-8BDC-1051E94EE3F3}" type="pres">
      <dgm:prSet presAssocID="{288B16CF-12E4-4006-B7F1-0634CE67D42E}" presName="accentRepeatNode" presStyleLbl="solidFgAcc1" presStyleIdx="0" presStyleCnt="4" custScaleX="81779" custLinFactX="400000" custLinFactNeighborX="414386" custLinFactNeighborY="-1352"/>
      <dgm:spPr/>
    </dgm:pt>
    <dgm:pt modelId="{7A20262D-F20E-4CE9-A744-0AD78F71E996}" type="pres">
      <dgm:prSet presAssocID="{9A2A1AD8-0AF1-4A2E-99B7-5BFE3CF28547}" presName="text_2" presStyleLbl="node1" presStyleIdx="1" presStyleCnt="4" custScaleX="112359" custLinFactNeighborX="-1988" custLinFactNeighborY="-1422">
        <dgm:presLayoutVars>
          <dgm:bulletEnabled val="1"/>
        </dgm:presLayoutVars>
      </dgm:prSet>
      <dgm:spPr/>
    </dgm:pt>
    <dgm:pt modelId="{8C6C9EA6-E49A-4EF4-8322-27D1E7EE1997}" type="pres">
      <dgm:prSet presAssocID="{9A2A1AD8-0AF1-4A2E-99B7-5BFE3CF28547}" presName="accent_2" presStyleCnt="0"/>
      <dgm:spPr/>
    </dgm:pt>
    <dgm:pt modelId="{F24AB982-3863-46E1-93C7-93ABB8822A71}" type="pres">
      <dgm:prSet presAssocID="{9A2A1AD8-0AF1-4A2E-99B7-5BFE3CF28547}" presName="accentRepeatNode" presStyleLbl="solidFgAcc1" presStyleIdx="1" presStyleCnt="4" custScaleX="71413" custLinFactNeighborX="-50412" custLinFactNeighborY="-1937"/>
      <dgm:spPr/>
    </dgm:pt>
    <dgm:pt modelId="{563DB614-5B93-4105-B618-C9146B236BBB}" type="pres">
      <dgm:prSet presAssocID="{982A0B9C-C187-49BA-BCCF-F01107B48CF0}" presName="text_3" presStyleLbl="node1" presStyleIdx="2" presStyleCnt="4" custScaleX="110062" custLinFactNeighborX="-5190" custLinFactNeighborY="4267">
        <dgm:presLayoutVars>
          <dgm:bulletEnabled val="1"/>
        </dgm:presLayoutVars>
      </dgm:prSet>
      <dgm:spPr/>
    </dgm:pt>
    <dgm:pt modelId="{C7B53A47-FD03-4636-AF13-0A2A12B96436}" type="pres">
      <dgm:prSet presAssocID="{982A0B9C-C187-49BA-BCCF-F01107B48CF0}" presName="accent_3" presStyleCnt="0"/>
      <dgm:spPr/>
    </dgm:pt>
    <dgm:pt modelId="{7BE68A92-285C-4085-B2AD-9B24D5CD524E}" type="pres">
      <dgm:prSet presAssocID="{982A0B9C-C187-49BA-BCCF-F01107B48CF0}" presName="accentRepeatNode" presStyleLbl="solidFgAcc1" presStyleIdx="2" presStyleCnt="4" custScaleX="79518" custLinFactX="367302" custLinFactNeighborX="400000" custLinFactNeighborY="1814"/>
      <dgm:spPr/>
    </dgm:pt>
    <dgm:pt modelId="{008A1FF4-F7FB-4C29-B93D-4828498419B1}" type="pres">
      <dgm:prSet presAssocID="{54364101-0B17-4459-BC1C-0E25937B4DB1}" presName="text_4" presStyleLbl="node1" presStyleIdx="3" presStyleCnt="4" custScaleX="105733" custLinFactNeighborX="1523">
        <dgm:presLayoutVars>
          <dgm:bulletEnabled val="1"/>
        </dgm:presLayoutVars>
      </dgm:prSet>
      <dgm:spPr/>
    </dgm:pt>
    <dgm:pt modelId="{0356D240-AD44-48EB-A785-3736E345DAE1}" type="pres">
      <dgm:prSet presAssocID="{54364101-0B17-4459-BC1C-0E25937B4DB1}" presName="accent_4" presStyleCnt="0"/>
      <dgm:spPr/>
    </dgm:pt>
    <dgm:pt modelId="{DE1B4CF6-9C34-4C64-8D4E-BA913BA2A060}" type="pres">
      <dgm:prSet presAssocID="{54364101-0B17-4459-BC1C-0E25937B4DB1}" presName="accentRepeatNode" presStyleLbl="solidFgAcc1" presStyleIdx="3" presStyleCnt="4" custScaleX="69837" custLinFactNeighborX="-34176" custLinFactNeighborY="-1138"/>
      <dgm:spPr/>
    </dgm:pt>
  </dgm:ptLst>
  <dgm:cxnLst>
    <dgm:cxn modelId="{D99A8306-B477-4470-979E-8B8076378BEA}" srcId="{54364101-0B17-4459-BC1C-0E25937B4DB1}" destId="{4964B887-F5A9-41CB-9A25-FC84A0C9BFA2}" srcOrd="0" destOrd="0" parTransId="{09294284-C4DE-43CA-BAE7-B8F2AD6FE03F}" sibTransId="{1BB20B06-3702-4C9D-A0C7-37C1EB0B04C9}"/>
    <dgm:cxn modelId="{84A84612-7A38-43EC-85DF-BD2419044E82}" type="presOf" srcId="{4964B887-F5A9-41CB-9A25-FC84A0C9BFA2}" destId="{008A1FF4-F7FB-4C29-B93D-4828498419B1}" srcOrd="0" destOrd="1" presId="urn:microsoft.com/office/officeart/2008/layout/VerticalCurvedList"/>
    <dgm:cxn modelId="{08CF2B2F-D6B5-4250-AD51-16B24F01A7AE}" srcId="{7CB6D147-1171-4ECE-948F-9F3BFE2C3CEC}" destId="{288B16CF-12E4-4006-B7F1-0634CE67D42E}" srcOrd="0" destOrd="0" parTransId="{5AFCBFCC-D8DD-4F0E-B165-9F4B925104FB}" sibTransId="{029C5C3D-DEE5-459D-9F38-349AB80E6627}"/>
    <dgm:cxn modelId="{A6C60C57-7A06-421E-ADD4-0C2A1E74086F}" type="presOf" srcId="{3A527338-80B8-4884-A052-7DD1E3AF4F3F}" destId="{008A1FF4-F7FB-4C29-B93D-4828498419B1}" srcOrd="0" destOrd="2" presId="urn:microsoft.com/office/officeart/2008/layout/VerticalCurvedList"/>
    <dgm:cxn modelId="{08850182-7C4F-4EA6-BE2B-9A9523A4840E}" srcId="{7CB6D147-1171-4ECE-948F-9F3BFE2C3CEC}" destId="{9A2A1AD8-0AF1-4A2E-99B7-5BFE3CF28547}" srcOrd="1" destOrd="0" parTransId="{2ED10323-8509-4FF2-BA03-36D948F7F26B}" sibTransId="{A2D6F5FB-0440-48D8-9539-CD54A5869217}"/>
    <dgm:cxn modelId="{5E040585-9CB5-4D42-99BD-0D104497E2B9}" srcId="{54364101-0B17-4459-BC1C-0E25937B4DB1}" destId="{3A527338-80B8-4884-A052-7DD1E3AF4F3F}" srcOrd="1" destOrd="0" parTransId="{A671CAB3-02DA-462C-8FD9-019DA31FFE86}" sibTransId="{DBD2847B-61F5-4E96-8F07-BC639B236E8E}"/>
    <dgm:cxn modelId="{C0B99B96-64B2-479F-8584-5B8516DA6A03}" srcId="{7CB6D147-1171-4ECE-948F-9F3BFE2C3CEC}" destId="{54364101-0B17-4459-BC1C-0E25937B4DB1}" srcOrd="3" destOrd="0" parTransId="{9C6249ED-DC22-4146-8E71-80581C9E0936}" sibTransId="{94E06149-127A-41C2-B4FD-5C3F17B6C2B8}"/>
    <dgm:cxn modelId="{1D26B99C-074C-4477-AC72-CCA5CF873786}" type="presOf" srcId="{029C5C3D-DEE5-459D-9F38-349AB80E6627}" destId="{3DEA6A15-A22A-4476-BE83-65D32ABDBF0E}" srcOrd="0" destOrd="0" presId="urn:microsoft.com/office/officeart/2008/layout/VerticalCurvedList"/>
    <dgm:cxn modelId="{8D7BF99C-91FE-4E2E-9AA7-D4144B80BD74}" type="presOf" srcId="{982A0B9C-C187-49BA-BCCF-F01107B48CF0}" destId="{563DB614-5B93-4105-B618-C9146B236BBB}" srcOrd="0" destOrd="0" presId="urn:microsoft.com/office/officeart/2008/layout/VerticalCurvedList"/>
    <dgm:cxn modelId="{85B47BB9-41C2-4891-BBFC-9824049B17B8}" srcId="{7CB6D147-1171-4ECE-948F-9F3BFE2C3CEC}" destId="{982A0B9C-C187-49BA-BCCF-F01107B48CF0}" srcOrd="2" destOrd="0" parTransId="{ED88C2EE-CC8D-4B43-84B4-4AA0BFE2BC3A}" sibTransId="{592F9E31-0A86-49CB-B378-E421D1D7A707}"/>
    <dgm:cxn modelId="{439A0DED-5CCF-44FA-99B0-F79C313B5BAD}" type="presOf" srcId="{9A2A1AD8-0AF1-4A2E-99B7-5BFE3CF28547}" destId="{7A20262D-F20E-4CE9-A744-0AD78F71E996}" srcOrd="0" destOrd="0" presId="urn:microsoft.com/office/officeart/2008/layout/VerticalCurvedList"/>
    <dgm:cxn modelId="{467B97EF-41DA-466C-B150-E2CFDC03FFA6}" type="presOf" srcId="{54364101-0B17-4459-BC1C-0E25937B4DB1}" destId="{008A1FF4-F7FB-4C29-B93D-4828498419B1}" srcOrd="0" destOrd="0" presId="urn:microsoft.com/office/officeart/2008/layout/VerticalCurvedList"/>
    <dgm:cxn modelId="{BFC90EF1-537C-478C-8A43-EF9CD13D5EAC}" type="presOf" srcId="{288B16CF-12E4-4006-B7F1-0634CE67D42E}" destId="{E52DC1FD-E968-455A-8A75-0CDC6B8F1E87}" srcOrd="0" destOrd="0" presId="urn:microsoft.com/office/officeart/2008/layout/VerticalCurvedList"/>
    <dgm:cxn modelId="{168466F7-CD39-4728-8F03-7E6CE7D51E69}" type="presOf" srcId="{7CB6D147-1171-4ECE-948F-9F3BFE2C3CEC}" destId="{2BEB083E-8BE5-456E-B975-FE144FA15B0A}" srcOrd="0" destOrd="0" presId="urn:microsoft.com/office/officeart/2008/layout/VerticalCurvedList"/>
    <dgm:cxn modelId="{144B2065-7B08-432C-B3F1-C4DD7D69CBB1}" type="presParOf" srcId="{2BEB083E-8BE5-456E-B975-FE144FA15B0A}" destId="{6A5B52F7-FED3-40DB-B238-C42FC7106254}" srcOrd="0" destOrd="0" presId="urn:microsoft.com/office/officeart/2008/layout/VerticalCurvedList"/>
    <dgm:cxn modelId="{EB075AED-EBCE-4335-84F7-A6BDDE480287}" type="presParOf" srcId="{6A5B52F7-FED3-40DB-B238-C42FC7106254}" destId="{AC915024-9F50-4FE8-90DD-B7421CBC9E9E}" srcOrd="0" destOrd="0" presId="urn:microsoft.com/office/officeart/2008/layout/VerticalCurvedList"/>
    <dgm:cxn modelId="{9A371B08-063B-49C9-8A76-85837F74A655}" type="presParOf" srcId="{AC915024-9F50-4FE8-90DD-B7421CBC9E9E}" destId="{FB079F17-23DF-4436-B2C2-68646D86B0FE}" srcOrd="0" destOrd="0" presId="urn:microsoft.com/office/officeart/2008/layout/VerticalCurvedList"/>
    <dgm:cxn modelId="{ECC02333-73D9-4E48-BC96-C418B2F91FDD}" type="presParOf" srcId="{AC915024-9F50-4FE8-90DD-B7421CBC9E9E}" destId="{3DEA6A15-A22A-4476-BE83-65D32ABDBF0E}" srcOrd="1" destOrd="0" presId="urn:microsoft.com/office/officeart/2008/layout/VerticalCurvedList"/>
    <dgm:cxn modelId="{F7B9EECE-95B5-4B65-90BF-FDBC8DDF20E0}" type="presParOf" srcId="{AC915024-9F50-4FE8-90DD-B7421CBC9E9E}" destId="{B185A332-29F1-4D34-B704-A37F74751222}" srcOrd="2" destOrd="0" presId="urn:microsoft.com/office/officeart/2008/layout/VerticalCurvedList"/>
    <dgm:cxn modelId="{EA430322-F166-44BF-9F5D-189D8A78C7C3}" type="presParOf" srcId="{AC915024-9F50-4FE8-90DD-B7421CBC9E9E}" destId="{566F45CE-A986-4125-A454-8147FFA4EA9D}" srcOrd="3" destOrd="0" presId="urn:microsoft.com/office/officeart/2008/layout/VerticalCurvedList"/>
    <dgm:cxn modelId="{C57BE6A7-041B-49A7-A1B4-4AAB23E80C6B}" type="presParOf" srcId="{6A5B52F7-FED3-40DB-B238-C42FC7106254}" destId="{E52DC1FD-E968-455A-8A75-0CDC6B8F1E87}" srcOrd="1" destOrd="0" presId="urn:microsoft.com/office/officeart/2008/layout/VerticalCurvedList"/>
    <dgm:cxn modelId="{1496A6C9-F939-4D9E-ABCF-07E8C4D7BFB0}" type="presParOf" srcId="{6A5B52F7-FED3-40DB-B238-C42FC7106254}" destId="{609D750D-C29A-44DE-A484-191E1C8AD555}" srcOrd="2" destOrd="0" presId="urn:microsoft.com/office/officeart/2008/layout/VerticalCurvedList"/>
    <dgm:cxn modelId="{FF6064FD-8093-4E3E-B651-73DF0557A835}" type="presParOf" srcId="{609D750D-C29A-44DE-A484-191E1C8AD555}" destId="{FE2D66E7-4A8B-45B3-8BDC-1051E94EE3F3}" srcOrd="0" destOrd="0" presId="urn:microsoft.com/office/officeart/2008/layout/VerticalCurvedList"/>
    <dgm:cxn modelId="{5A3C7E9A-6456-4ED8-87CB-6AD09404EF08}" type="presParOf" srcId="{6A5B52F7-FED3-40DB-B238-C42FC7106254}" destId="{7A20262D-F20E-4CE9-A744-0AD78F71E996}" srcOrd="3" destOrd="0" presId="urn:microsoft.com/office/officeart/2008/layout/VerticalCurvedList"/>
    <dgm:cxn modelId="{08D6CC80-9FC5-40A3-BA7A-2D5BCD14D75C}" type="presParOf" srcId="{6A5B52F7-FED3-40DB-B238-C42FC7106254}" destId="{8C6C9EA6-E49A-4EF4-8322-27D1E7EE1997}" srcOrd="4" destOrd="0" presId="urn:microsoft.com/office/officeart/2008/layout/VerticalCurvedList"/>
    <dgm:cxn modelId="{323FA33A-0FFE-4B85-AAF4-D79E57A66B40}" type="presParOf" srcId="{8C6C9EA6-E49A-4EF4-8322-27D1E7EE1997}" destId="{F24AB982-3863-46E1-93C7-93ABB8822A71}" srcOrd="0" destOrd="0" presId="urn:microsoft.com/office/officeart/2008/layout/VerticalCurvedList"/>
    <dgm:cxn modelId="{94544A3E-328E-478F-A48D-8CEA0E569AE7}" type="presParOf" srcId="{6A5B52F7-FED3-40DB-B238-C42FC7106254}" destId="{563DB614-5B93-4105-B618-C9146B236BBB}" srcOrd="5" destOrd="0" presId="urn:microsoft.com/office/officeart/2008/layout/VerticalCurvedList"/>
    <dgm:cxn modelId="{0F27AB61-410B-45F8-B476-35010623ECB1}" type="presParOf" srcId="{6A5B52F7-FED3-40DB-B238-C42FC7106254}" destId="{C7B53A47-FD03-4636-AF13-0A2A12B96436}" srcOrd="6" destOrd="0" presId="urn:microsoft.com/office/officeart/2008/layout/VerticalCurvedList"/>
    <dgm:cxn modelId="{945708A8-28D6-4134-B58B-20DCCF7A3A9F}" type="presParOf" srcId="{C7B53A47-FD03-4636-AF13-0A2A12B96436}" destId="{7BE68A92-285C-4085-B2AD-9B24D5CD524E}" srcOrd="0" destOrd="0" presId="urn:microsoft.com/office/officeart/2008/layout/VerticalCurvedList"/>
    <dgm:cxn modelId="{FA53BB3E-588E-4C5F-A000-8C303EB7DDF3}" type="presParOf" srcId="{6A5B52F7-FED3-40DB-B238-C42FC7106254}" destId="{008A1FF4-F7FB-4C29-B93D-4828498419B1}" srcOrd="7" destOrd="0" presId="urn:microsoft.com/office/officeart/2008/layout/VerticalCurvedList"/>
    <dgm:cxn modelId="{B53E5981-11D6-4E44-A860-51730CFBB440}" type="presParOf" srcId="{6A5B52F7-FED3-40DB-B238-C42FC7106254}" destId="{0356D240-AD44-48EB-A785-3736E345DAE1}" srcOrd="8" destOrd="0" presId="urn:microsoft.com/office/officeart/2008/layout/VerticalCurvedList"/>
    <dgm:cxn modelId="{D9EBD3DB-EF2D-4894-AB34-460BDB330565}" type="presParOf" srcId="{0356D240-AD44-48EB-A785-3736E345DAE1}" destId="{DE1B4CF6-9C34-4C64-8D4E-BA913BA2A06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0DBE2-C13C-44D4-B663-5008AA28AAA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B41BF-BD30-422B-9E19-4B0212D3232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a-IR" sz="2000" b="1" i="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بهبود فناوری:</a:t>
          </a:r>
          <a:br>
            <a:rPr lang="fa-IR" sz="2000" b="0" i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fa-IR" sz="2000" b="0" i="0" dirty="0">
              <a:latin typeface="Calibri" panose="020F0502020204030204" pitchFamily="34" charset="0"/>
              <a:cs typeface="Calibri" panose="020F0502020204030204" pitchFamily="34" charset="0"/>
            </a:rPr>
            <a:t> مهندسان در حال کار بر روی بهبود فناوری های خودروهای خودران برای کاهش خطر تصادف و افزایش ایمنی.</a:t>
          </a:r>
          <a:endParaRPr lang="en-US" sz="20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C121DC0-0E09-4BB6-BD46-536FEA8446F6}" type="parTrans" cxnId="{99008846-0A75-4CD7-B72A-841D5AF49BC2}">
      <dgm:prSet/>
      <dgm:spPr/>
      <dgm:t>
        <a:bodyPr/>
        <a:lstStyle/>
        <a:p>
          <a:endParaRPr lang="en-US"/>
        </a:p>
      </dgm:t>
    </dgm:pt>
    <dgm:pt modelId="{7F60E3D0-4E8B-46F7-AB74-66CAD6063D05}" type="sibTrans" cxnId="{99008846-0A75-4CD7-B72A-841D5AF49BC2}">
      <dgm:prSet/>
      <dgm:spPr/>
      <dgm:t>
        <a:bodyPr/>
        <a:lstStyle/>
        <a:p>
          <a:endParaRPr lang="en-US"/>
        </a:p>
      </dgm:t>
    </dgm:pt>
    <dgm:pt modelId="{B966891A-552C-4698-8E08-6A08ABAAA65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a-IR" sz="2000" b="1" i="0" dirty="0">
              <a:solidFill>
                <a:schemeClr val="bg2">
                  <a:lumMod val="75000"/>
                </a:schemeClr>
              </a:solidFill>
            </a:rPr>
            <a:t>کاهش هزینه:</a:t>
          </a:r>
        </a:p>
        <a:p>
          <a:pPr>
            <a:buFont typeface="Arial" panose="020B0604020202020204" pitchFamily="34" charset="0"/>
            <a:buChar char="•"/>
          </a:pPr>
          <a:r>
            <a:rPr lang="fa-IR" sz="2000" b="0" i="0" dirty="0"/>
            <a:t> با افزایش تولید خودروهای خودران، انتظار می رود قیمت آنها کاهش یابد</a:t>
          </a:r>
          <a:r>
            <a:rPr lang="fa-IR" sz="2800" b="0" i="0" dirty="0"/>
            <a:t>.</a:t>
          </a:r>
          <a:endParaRPr lang="en-US" sz="2800" dirty="0"/>
        </a:p>
      </dgm:t>
    </dgm:pt>
    <dgm:pt modelId="{20DF58D3-9142-454E-B85D-6508716B7552}" type="parTrans" cxnId="{F398DCC1-C728-4686-B4DE-41FB513012EC}">
      <dgm:prSet/>
      <dgm:spPr/>
      <dgm:t>
        <a:bodyPr/>
        <a:lstStyle/>
        <a:p>
          <a:endParaRPr lang="en-US"/>
        </a:p>
      </dgm:t>
    </dgm:pt>
    <dgm:pt modelId="{A16F5DF6-8BA3-4FAB-9A7C-B053C617121A}" type="sibTrans" cxnId="{F398DCC1-C728-4686-B4DE-41FB513012EC}">
      <dgm:prSet/>
      <dgm:spPr/>
      <dgm:t>
        <a:bodyPr/>
        <a:lstStyle/>
        <a:p>
          <a:endParaRPr lang="en-US"/>
        </a:p>
      </dgm:t>
    </dgm:pt>
    <dgm:pt modelId="{197BD832-35A5-4BF7-BE4D-DA03AF227558}">
      <dgm:prSet phldrT="[Text]" custT="1"/>
      <dgm:spPr/>
      <dgm:t>
        <a:bodyPr/>
        <a:lstStyle/>
        <a:p>
          <a:r>
            <a:rPr lang="fa-IR" sz="2000" b="1" i="0" dirty="0">
              <a:solidFill>
                <a:schemeClr val="bg2">
                  <a:lumMod val="75000"/>
                </a:schemeClr>
              </a:solidFill>
            </a:rPr>
            <a:t>افزایش آگاهی عمومی:</a:t>
          </a:r>
        </a:p>
        <a:p>
          <a:r>
            <a:rPr lang="fa-IR" sz="2000" b="0" i="0" dirty="0"/>
            <a:t> آموزش مردم در مورد مزایا و خطرات خودروهای خودران می تواند به افزایش پذیرش عمومی کمک کند</a:t>
          </a:r>
          <a:endParaRPr lang="en-US" sz="2000" dirty="0"/>
        </a:p>
      </dgm:t>
    </dgm:pt>
    <dgm:pt modelId="{F819B0E8-9EB7-4D09-BC2A-CD222B81FCFA}" type="parTrans" cxnId="{F0EF01FA-486E-41C8-A169-144673515A2B}">
      <dgm:prSet/>
      <dgm:spPr/>
      <dgm:t>
        <a:bodyPr/>
        <a:lstStyle/>
        <a:p>
          <a:endParaRPr lang="en-US"/>
        </a:p>
      </dgm:t>
    </dgm:pt>
    <dgm:pt modelId="{115C503B-35BE-482E-99F7-88C8F2E4257C}" type="sibTrans" cxnId="{F0EF01FA-486E-41C8-A169-144673515A2B}">
      <dgm:prSet/>
      <dgm:spPr/>
      <dgm:t>
        <a:bodyPr/>
        <a:lstStyle/>
        <a:p>
          <a:endParaRPr lang="en-US"/>
        </a:p>
      </dgm:t>
    </dgm:pt>
    <dgm:pt modelId="{76F729A4-C7AF-4443-BC3C-DDFE9EDD3699}">
      <dgm:prSet phldrT="[Text]" custT="1"/>
      <dgm:spPr/>
      <dgm:t>
        <a:bodyPr/>
        <a:lstStyle/>
        <a:p>
          <a:r>
            <a:rPr lang="fa-IR" sz="2000" b="1" i="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توسعه قوانین و مقررات:</a:t>
          </a:r>
        </a:p>
        <a:p>
          <a:r>
            <a:rPr lang="fa-IR" sz="2000" b="0" i="0" dirty="0">
              <a:latin typeface="Calibri" panose="020F0502020204030204" pitchFamily="34" charset="0"/>
              <a:cs typeface="Calibri" panose="020F0502020204030204" pitchFamily="34" charset="0"/>
            </a:rPr>
            <a:t> قوانین و مقررات جدید می تواند به اطمینان از ایمنی و امنیت خودروهای خودران کمک کند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E24100-E404-4CF6-9C0E-52F68C59B062}" type="parTrans" cxnId="{E48A2C5E-E1DA-4F38-BB87-5B3E4FA95623}">
      <dgm:prSet/>
      <dgm:spPr/>
      <dgm:t>
        <a:bodyPr/>
        <a:lstStyle/>
        <a:p>
          <a:endParaRPr lang="en-US"/>
        </a:p>
      </dgm:t>
    </dgm:pt>
    <dgm:pt modelId="{DC3CFCC3-AB8D-4F29-ACDD-4B99617165C1}" type="sibTrans" cxnId="{E48A2C5E-E1DA-4F38-BB87-5B3E4FA95623}">
      <dgm:prSet/>
      <dgm:spPr/>
      <dgm:t>
        <a:bodyPr/>
        <a:lstStyle/>
        <a:p>
          <a:endParaRPr lang="en-US"/>
        </a:p>
      </dgm:t>
    </dgm:pt>
    <dgm:pt modelId="{EC69694C-5CF1-4E8F-9602-B6F4C69028C8}" type="pres">
      <dgm:prSet presAssocID="{D840DBE2-C13C-44D4-B663-5008AA28AAA9}" presName="diagram" presStyleCnt="0">
        <dgm:presLayoutVars>
          <dgm:dir/>
          <dgm:resizeHandles val="exact"/>
        </dgm:presLayoutVars>
      </dgm:prSet>
      <dgm:spPr/>
    </dgm:pt>
    <dgm:pt modelId="{35DA09DB-9179-48F9-8229-BEC011E1B5A7}" type="pres">
      <dgm:prSet presAssocID="{F82B41BF-BD30-422B-9E19-4B0212D3232B}" presName="node" presStyleLbl="node1" presStyleIdx="0" presStyleCnt="4" custLinFactNeighborX="-763" custLinFactNeighborY="6246">
        <dgm:presLayoutVars>
          <dgm:bulletEnabled val="1"/>
        </dgm:presLayoutVars>
      </dgm:prSet>
      <dgm:spPr/>
    </dgm:pt>
    <dgm:pt modelId="{9B0462CB-F179-4944-B2FC-E8AC617131AA}" type="pres">
      <dgm:prSet presAssocID="{7F60E3D0-4E8B-46F7-AB74-66CAD6063D05}" presName="sibTrans" presStyleCnt="0"/>
      <dgm:spPr/>
    </dgm:pt>
    <dgm:pt modelId="{05268CC6-B525-43F7-8716-1CB930BD8F3C}" type="pres">
      <dgm:prSet presAssocID="{B966891A-552C-4698-8E08-6A08ABAAA655}" presName="node" presStyleLbl="node1" presStyleIdx="1" presStyleCnt="4" custLinFactNeighborX="-5000" custLinFactNeighborY="4974">
        <dgm:presLayoutVars>
          <dgm:bulletEnabled val="1"/>
        </dgm:presLayoutVars>
      </dgm:prSet>
      <dgm:spPr/>
    </dgm:pt>
    <dgm:pt modelId="{040FBFBB-3E8C-4544-9DD9-80B887B3373D}" type="pres">
      <dgm:prSet presAssocID="{A16F5DF6-8BA3-4FAB-9A7C-B053C617121A}" presName="sibTrans" presStyleCnt="0"/>
      <dgm:spPr/>
    </dgm:pt>
    <dgm:pt modelId="{3624A05A-1A92-4BD3-B531-D8D5339B5EDF}" type="pres">
      <dgm:prSet presAssocID="{197BD832-35A5-4BF7-BE4D-DA03AF227558}" presName="node" presStyleLbl="node1" presStyleIdx="2" presStyleCnt="4" custLinFactNeighborX="-43837" custLinFactNeighborY="0">
        <dgm:presLayoutVars>
          <dgm:bulletEnabled val="1"/>
        </dgm:presLayoutVars>
      </dgm:prSet>
      <dgm:spPr/>
    </dgm:pt>
    <dgm:pt modelId="{1B6A39D6-5929-497E-836F-85B8BED29AF8}" type="pres">
      <dgm:prSet presAssocID="{115C503B-35BE-482E-99F7-88C8F2E4257C}" presName="sibTrans" presStyleCnt="0"/>
      <dgm:spPr/>
    </dgm:pt>
    <dgm:pt modelId="{C7A13B02-3F9F-44FE-974E-7E85C1CAA8C4}" type="pres">
      <dgm:prSet presAssocID="{76F729A4-C7AF-4443-BC3C-DDFE9EDD3699}" presName="node" presStyleLbl="node1" presStyleIdx="3" presStyleCnt="4" custLinFactNeighborX="43837" custLinFactNeighborY="-636">
        <dgm:presLayoutVars>
          <dgm:bulletEnabled val="1"/>
        </dgm:presLayoutVars>
      </dgm:prSet>
      <dgm:spPr/>
    </dgm:pt>
  </dgm:ptLst>
  <dgm:cxnLst>
    <dgm:cxn modelId="{026A5B0E-0212-4A49-81CA-46F41B8EF89E}" type="presOf" srcId="{F82B41BF-BD30-422B-9E19-4B0212D3232B}" destId="{35DA09DB-9179-48F9-8229-BEC011E1B5A7}" srcOrd="0" destOrd="0" presId="urn:microsoft.com/office/officeart/2005/8/layout/default"/>
    <dgm:cxn modelId="{E48A2C5E-E1DA-4F38-BB87-5B3E4FA95623}" srcId="{D840DBE2-C13C-44D4-B663-5008AA28AAA9}" destId="{76F729A4-C7AF-4443-BC3C-DDFE9EDD3699}" srcOrd="3" destOrd="0" parTransId="{2DE24100-E404-4CF6-9C0E-52F68C59B062}" sibTransId="{DC3CFCC3-AB8D-4F29-ACDD-4B99617165C1}"/>
    <dgm:cxn modelId="{99008846-0A75-4CD7-B72A-841D5AF49BC2}" srcId="{D840DBE2-C13C-44D4-B663-5008AA28AAA9}" destId="{F82B41BF-BD30-422B-9E19-4B0212D3232B}" srcOrd="0" destOrd="0" parTransId="{9C121DC0-0E09-4BB6-BD46-536FEA8446F6}" sibTransId="{7F60E3D0-4E8B-46F7-AB74-66CAD6063D05}"/>
    <dgm:cxn modelId="{305E3095-568A-468A-9058-CD8DD00B03E6}" type="presOf" srcId="{76F729A4-C7AF-4443-BC3C-DDFE9EDD3699}" destId="{C7A13B02-3F9F-44FE-974E-7E85C1CAA8C4}" srcOrd="0" destOrd="0" presId="urn:microsoft.com/office/officeart/2005/8/layout/default"/>
    <dgm:cxn modelId="{F398DCC1-C728-4686-B4DE-41FB513012EC}" srcId="{D840DBE2-C13C-44D4-B663-5008AA28AAA9}" destId="{B966891A-552C-4698-8E08-6A08ABAAA655}" srcOrd="1" destOrd="0" parTransId="{20DF58D3-9142-454E-B85D-6508716B7552}" sibTransId="{A16F5DF6-8BA3-4FAB-9A7C-B053C617121A}"/>
    <dgm:cxn modelId="{C5E43FE8-E6A4-46F5-8A8B-A58DBD1DBE85}" type="presOf" srcId="{B966891A-552C-4698-8E08-6A08ABAAA655}" destId="{05268CC6-B525-43F7-8716-1CB930BD8F3C}" srcOrd="0" destOrd="0" presId="urn:microsoft.com/office/officeart/2005/8/layout/default"/>
    <dgm:cxn modelId="{E46644E9-93F2-402A-8BF2-284488901DC8}" type="presOf" srcId="{197BD832-35A5-4BF7-BE4D-DA03AF227558}" destId="{3624A05A-1A92-4BD3-B531-D8D5339B5EDF}" srcOrd="0" destOrd="0" presId="urn:microsoft.com/office/officeart/2005/8/layout/default"/>
    <dgm:cxn modelId="{573CEEF9-10B3-4FEB-A665-2F8E6ED34004}" type="presOf" srcId="{D840DBE2-C13C-44D4-B663-5008AA28AAA9}" destId="{EC69694C-5CF1-4E8F-9602-B6F4C69028C8}" srcOrd="0" destOrd="0" presId="urn:microsoft.com/office/officeart/2005/8/layout/default"/>
    <dgm:cxn modelId="{F0EF01FA-486E-41C8-A169-144673515A2B}" srcId="{D840DBE2-C13C-44D4-B663-5008AA28AAA9}" destId="{197BD832-35A5-4BF7-BE4D-DA03AF227558}" srcOrd="2" destOrd="0" parTransId="{F819B0E8-9EB7-4D09-BC2A-CD222B81FCFA}" sibTransId="{115C503B-35BE-482E-99F7-88C8F2E4257C}"/>
    <dgm:cxn modelId="{BF4AFB45-A7C6-4E53-B681-244C4710FDC2}" type="presParOf" srcId="{EC69694C-5CF1-4E8F-9602-B6F4C69028C8}" destId="{35DA09DB-9179-48F9-8229-BEC011E1B5A7}" srcOrd="0" destOrd="0" presId="urn:microsoft.com/office/officeart/2005/8/layout/default"/>
    <dgm:cxn modelId="{C6D0EC1B-1312-4E92-8455-F2F7C1A1DE1B}" type="presParOf" srcId="{EC69694C-5CF1-4E8F-9602-B6F4C69028C8}" destId="{9B0462CB-F179-4944-B2FC-E8AC617131AA}" srcOrd="1" destOrd="0" presId="urn:microsoft.com/office/officeart/2005/8/layout/default"/>
    <dgm:cxn modelId="{71F9AADC-8FE3-473E-80F8-CE893830C258}" type="presParOf" srcId="{EC69694C-5CF1-4E8F-9602-B6F4C69028C8}" destId="{05268CC6-B525-43F7-8716-1CB930BD8F3C}" srcOrd="2" destOrd="0" presId="urn:microsoft.com/office/officeart/2005/8/layout/default"/>
    <dgm:cxn modelId="{29397697-C6B2-4840-B07F-2C3DB391D626}" type="presParOf" srcId="{EC69694C-5CF1-4E8F-9602-B6F4C69028C8}" destId="{040FBFBB-3E8C-4544-9DD9-80B887B3373D}" srcOrd="3" destOrd="0" presId="urn:microsoft.com/office/officeart/2005/8/layout/default"/>
    <dgm:cxn modelId="{922AC716-FFAA-4F23-9AE6-4891C836F1BF}" type="presParOf" srcId="{EC69694C-5CF1-4E8F-9602-B6F4C69028C8}" destId="{3624A05A-1A92-4BD3-B531-D8D5339B5EDF}" srcOrd="4" destOrd="0" presId="urn:microsoft.com/office/officeart/2005/8/layout/default"/>
    <dgm:cxn modelId="{A6FF5141-735E-4CBE-9259-71CBE42AA19F}" type="presParOf" srcId="{EC69694C-5CF1-4E8F-9602-B6F4C69028C8}" destId="{1B6A39D6-5929-497E-836F-85B8BED29AF8}" srcOrd="5" destOrd="0" presId="urn:microsoft.com/office/officeart/2005/8/layout/default"/>
    <dgm:cxn modelId="{FEB6497C-E1A2-4E02-BF11-7AA4149C0905}" type="presParOf" srcId="{EC69694C-5CF1-4E8F-9602-B6F4C69028C8}" destId="{C7A13B02-3F9F-44FE-974E-7E85C1CAA8C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C4C028-EA66-424E-979C-8C3713E7646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00E44-9E32-4546-B22F-FB33C4C0CE15}">
      <dgm:prSet phldrT="[Text]" custT="1"/>
      <dgm:spPr>
        <a:solidFill>
          <a:schemeClr val="bg2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600" b="0" i="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Environment</a:t>
          </a:r>
          <a:endParaRPr lang="fa-IR" sz="3600" b="0" i="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fa-IR" sz="3600" b="0" i="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محیط</a:t>
          </a:r>
          <a:endParaRPr lang="en-US" sz="36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50CC4C-7BF1-420D-915D-1C37C8E488DF}" type="parTrans" cxnId="{6F877F15-C3A1-41EE-B0FF-EDFD02A3612C}">
      <dgm:prSet/>
      <dgm:spPr/>
      <dgm:t>
        <a:bodyPr/>
        <a:lstStyle/>
        <a:p>
          <a:endParaRPr lang="en-US"/>
        </a:p>
      </dgm:t>
    </dgm:pt>
    <dgm:pt modelId="{146744E7-5EFA-42CB-BF2A-CE4EEA89AAA2}" type="sibTrans" cxnId="{6F877F15-C3A1-41EE-B0FF-EDFD02A3612C}">
      <dgm:prSet/>
      <dgm:spPr/>
      <dgm:t>
        <a:bodyPr/>
        <a:lstStyle/>
        <a:p>
          <a:endParaRPr lang="en-US"/>
        </a:p>
      </dgm:t>
    </dgm:pt>
    <dgm:pt modelId="{F01649C1-8C3E-4BF9-8265-B358872CC422}">
      <dgm:prSet phldrT="[Text]" custT="1"/>
      <dgm:spPr>
        <a:solidFill>
          <a:schemeClr val="bg2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600" b="0" i="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fa-IR" sz="3600" b="0" i="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fa-IR" sz="3600" b="0" i="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عملکرد</a:t>
          </a:r>
          <a:endParaRPr lang="en-US" sz="36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D55307-29D5-44FC-9DDB-F1C5848868EA}" type="parTrans" cxnId="{A036ECF7-50F9-4FDC-9A1C-1487F2A960D9}">
      <dgm:prSet/>
      <dgm:spPr/>
      <dgm:t>
        <a:bodyPr/>
        <a:lstStyle/>
        <a:p>
          <a:endParaRPr lang="en-US"/>
        </a:p>
      </dgm:t>
    </dgm:pt>
    <dgm:pt modelId="{8EC21A20-3EF6-4D77-8CED-1E2E3388E818}" type="sibTrans" cxnId="{A036ECF7-50F9-4FDC-9A1C-1487F2A960D9}">
      <dgm:prSet/>
      <dgm:spPr/>
      <dgm:t>
        <a:bodyPr/>
        <a:lstStyle/>
        <a:p>
          <a:endParaRPr lang="en-US"/>
        </a:p>
      </dgm:t>
    </dgm:pt>
    <dgm:pt modelId="{C539E3B5-B44F-4ADF-9DE6-B53B48273EBF}">
      <dgm:prSet phldrT="[Text]" custT="1"/>
      <dgm:spPr>
        <a:solidFill>
          <a:schemeClr val="bg2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600" b="0" i="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Sensors</a:t>
          </a:r>
          <a:endParaRPr lang="fa-IR" sz="3600" b="0" i="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fa-IR" sz="3600" b="0" i="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سنسورها</a:t>
          </a:r>
          <a:endParaRPr lang="en-US" sz="36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960040-3A60-4CED-95EC-917F0D2DBBBA}" type="parTrans" cxnId="{3D029BF2-0992-498A-B50F-64CF8C9EB7C3}">
      <dgm:prSet/>
      <dgm:spPr/>
      <dgm:t>
        <a:bodyPr/>
        <a:lstStyle/>
        <a:p>
          <a:endParaRPr lang="en-US"/>
        </a:p>
      </dgm:t>
    </dgm:pt>
    <dgm:pt modelId="{06C76686-97E9-40F1-8B60-CCCC9E8C4707}" type="sibTrans" cxnId="{3D029BF2-0992-498A-B50F-64CF8C9EB7C3}">
      <dgm:prSet/>
      <dgm:spPr/>
      <dgm:t>
        <a:bodyPr/>
        <a:lstStyle/>
        <a:p>
          <a:endParaRPr lang="en-US"/>
        </a:p>
      </dgm:t>
    </dgm:pt>
    <dgm:pt modelId="{20BC055E-6376-4543-9758-49377066DCFF}">
      <dgm:prSet phldrT="[Text]" custT="1"/>
      <dgm:spPr>
        <a:solidFill>
          <a:schemeClr val="bg2">
            <a:lumMod val="7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600" b="0" i="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Actuators</a:t>
          </a:r>
          <a:endParaRPr lang="fa-IR" sz="3600" b="0" i="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fa-IR" sz="3600" b="0" i="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محرک ها</a:t>
          </a:r>
          <a:endParaRPr lang="en-US" sz="36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43D5C49-5AC7-413F-90C0-B4B226172AFC}" type="parTrans" cxnId="{6951BD93-6F71-4EF8-8FDC-A39AD2774B47}">
      <dgm:prSet/>
      <dgm:spPr/>
      <dgm:t>
        <a:bodyPr/>
        <a:lstStyle/>
        <a:p>
          <a:endParaRPr lang="en-US"/>
        </a:p>
      </dgm:t>
    </dgm:pt>
    <dgm:pt modelId="{0E744200-0003-42DE-A7BA-704BD89D9D75}" type="sibTrans" cxnId="{6951BD93-6F71-4EF8-8FDC-A39AD2774B47}">
      <dgm:prSet/>
      <dgm:spPr/>
      <dgm:t>
        <a:bodyPr/>
        <a:lstStyle/>
        <a:p>
          <a:endParaRPr lang="en-US"/>
        </a:p>
      </dgm:t>
    </dgm:pt>
    <dgm:pt modelId="{17E602B6-F49F-4FD0-969B-DE27512EF87B}" type="pres">
      <dgm:prSet presAssocID="{9CC4C028-EA66-424E-979C-8C3713E76461}" presName="diagram" presStyleCnt="0">
        <dgm:presLayoutVars>
          <dgm:dir/>
          <dgm:resizeHandles val="exact"/>
        </dgm:presLayoutVars>
      </dgm:prSet>
      <dgm:spPr/>
    </dgm:pt>
    <dgm:pt modelId="{EDCA19D2-E2E1-4201-995B-C7E4EFF1AADE}" type="pres">
      <dgm:prSet presAssocID="{FF100E44-9E32-4546-B22F-FB33C4C0CE15}" presName="node" presStyleLbl="node1" presStyleIdx="0" presStyleCnt="4">
        <dgm:presLayoutVars>
          <dgm:bulletEnabled val="1"/>
        </dgm:presLayoutVars>
      </dgm:prSet>
      <dgm:spPr/>
    </dgm:pt>
    <dgm:pt modelId="{F05943A8-D77D-4C14-87EC-1050CC62BADE}" type="pres">
      <dgm:prSet presAssocID="{146744E7-5EFA-42CB-BF2A-CE4EEA89AAA2}" presName="sibTrans" presStyleCnt="0"/>
      <dgm:spPr/>
    </dgm:pt>
    <dgm:pt modelId="{077C9EDA-C207-4247-910C-AE18412194C6}" type="pres">
      <dgm:prSet presAssocID="{F01649C1-8C3E-4BF9-8265-B358872CC422}" presName="node" presStyleLbl="node1" presStyleIdx="1" presStyleCnt="4">
        <dgm:presLayoutVars>
          <dgm:bulletEnabled val="1"/>
        </dgm:presLayoutVars>
      </dgm:prSet>
      <dgm:spPr/>
    </dgm:pt>
    <dgm:pt modelId="{BD8781D2-A687-46C2-B530-8D458A7C6691}" type="pres">
      <dgm:prSet presAssocID="{8EC21A20-3EF6-4D77-8CED-1E2E3388E818}" presName="sibTrans" presStyleCnt="0"/>
      <dgm:spPr/>
    </dgm:pt>
    <dgm:pt modelId="{6937D268-7278-4063-BBBD-2135AE89731D}" type="pres">
      <dgm:prSet presAssocID="{C539E3B5-B44F-4ADF-9DE6-B53B48273EBF}" presName="node" presStyleLbl="node1" presStyleIdx="2" presStyleCnt="4">
        <dgm:presLayoutVars>
          <dgm:bulletEnabled val="1"/>
        </dgm:presLayoutVars>
      </dgm:prSet>
      <dgm:spPr/>
    </dgm:pt>
    <dgm:pt modelId="{C0F4E909-1560-4E16-BB09-EAD11FC2A5F2}" type="pres">
      <dgm:prSet presAssocID="{06C76686-97E9-40F1-8B60-CCCC9E8C4707}" presName="sibTrans" presStyleCnt="0"/>
      <dgm:spPr/>
    </dgm:pt>
    <dgm:pt modelId="{C58EAE49-2BC9-44B3-93AF-CD969725C988}" type="pres">
      <dgm:prSet presAssocID="{20BC055E-6376-4543-9758-49377066DCFF}" presName="node" presStyleLbl="node1" presStyleIdx="3" presStyleCnt="4">
        <dgm:presLayoutVars>
          <dgm:bulletEnabled val="1"/>
        </dgm:presLayoutVars>
      </dgm:prSet>
      <dgm:spPr/>
    </dgm:pt>
  </dgm:ptLst>
  <dgm:cxnLst>
    <dgm:cxn modelId="{FCB0660B-77AD-400D-A66B-14859817C512}" type="presOf" srcId="{F01649C1-8C3E-4BF9-8265-B358872CC422}" destId="{077C9EDA-C207-4247-910C-AE18412194C6}" srcOrd="0" destOrd="0" presId="urn:microsoft.com/office/officeart/2005/8/layout/default"/>
    <dgm:cxn modelId="{6F877F15-C3A1-41EE-B0FF-EDFD02A3612C}" srcId="{9CC4C028-EA66-424E-979C-8C3713E76461}" destId="{FF100E44-9E32-4546-B22F-FB33C4C0CE15}" srcOrd="0" destOrd="0" parTransId="{0C50CC4C-7BF1-420D-915D-1C37C8E488DF}" sibTransId="{146744E7-5EFA-42CB-BF2A-CE4EEA89AAA2}"/>
    <dgm:cxn modelId="{0D3EF065-0B72-4348-82FE-DBEE2670CC90}" type="presOf" srcId="{FF100E44-9E32-4546-B22F-FB33C4C0CE15}" destId="{EDCA19D2-E2E1-4201-995B-C7E4EFF1AADE}" srcOrd="0" destOrd="0" presId="urn:microsoft.com/office/officeart/2005/8/layout/default"/>
    <dgm:cxn modelId="{6951BD93-6F71-4EF8-8FDC-A39AD2774B47}" srcId="{9CC4C028-EA66-424E-979C-8C3713E76461}" destId="{20BC055E-6376-4543-9758-49377066DCFF}" srcOrd="3" destOrd="0" parTransId="{643D5C49-5AC7-413F-90C0-B4B226172AFC}" sibTransId="{0E744200-0003-42DE-A7BA-704BD89D9D75}"/>
    <dgm:cxn modelId="{C4828ABF-E5C7-4A9D-8168-5F017788FFAB}" type="presOf" srcId="{9CC4C028-EA66-424E-979C-8C3713E76461}" destId="{17E602B6-F49F-4FD0-969B-DE27512EF87B}" srcOrd="0" destOrd="0" presId="urn:microsoft.com/office/officeart/2005/8/layout/default"/>
    <dgm:cxn modelId="{CBDF1FD0-FEA3-4616-9E89-308C54B4123F}" type="presOf" srcId="{20BC055E-6376-4543-9758-49377066DCFF}" destId="{C58EAE49-2BC9-44B3-93AF-CD969725C988}" srcOrd="0" destOrd="0" presId="urn:microsoft.com/office/officeart/2005/8/layout/default"/>
    <dgm:cxn modelId="{F358E7DA-EB0A-463F-902E-07E016EA00C7}" type="presOf" srcId="{C539E3B5-B44F-4ADF-9DE6-B53B48273EBF}" destId="{6937D268-7278-4063-BBBD-2135AE89731D}" srcOrd="0" destOrd="0" presId="urn:microsoft.com/office/officeart/2005/8/layout/default"/>
    <dgm:cxn modelId="{3D029BF2-0992-498A-B50F-64CF8C9EB7C3}" srcId="{9CC4C028-EA66-424E-979C-8C3713E76461}" destId="{C539E3B5-B44F-4ADF-9DE6-B53B48273EBF}" srcOrd="2" destOrd="0" parTransId="{26960040-3A60-4CED-95EC-917F0D2DBBBA}" sibTransId="{06C76686-97E9-40F1-8B60-CCCC9E8C4707}"/>
    <dgm:cxn modelId="{A036ECF7-50F9-4FDC-9A1C-1487F2A960D9}" srcId="{9CC4C028-EA66-424E-979C-8C3713E76461}" destId="{F01649C1-8C3E-4BF9-8265-B358872CC422}" srcOrd="1" destOrd="0" parTransId="{9FD55307-29D5-44FC-9DDB-F1C5848868EA}" sibTransId="{8EC21A20-3EF6-4D77-8CED-1E2E3388E818}"/>
    <dgm:cxn modelId="{952C05E0-8BAC-4668-BC08-3C3497EB4A9C}" type="presParOf" srcId="{17E602B6-F49F-4FD0-969B-DE27512EF87B}" destId="{EDCA19D2-E2E1-4201-995B-C7E4EFF1AADE}" srcOrd="0" destOrd="0" presId="urn:microsoft.com/office/officeart/2005/8/layout/default"/>
    <dgm:cxn modelId="{6121F9F1-C068-4892-A411-DFBC579EA7C7}" type="presParOf" srcId="{17E602B6-F49F-4FD0-969B-DE27512EF87B}" destId="{F05943A8-D77D-4C14-87EC-1050CC62BADE}" srcOrd="1" destOrd="0" presId="urn:microsoft.com/office/officeart/2005/8/layout/default"/>
    <dgm:cxn modelId="{FE215C25-AA07-4448-B690-D366F1F8604C}" type="presParOf" srcId="{17E602B6-F49F-4FD0-969B-DE27512EF87B}" destId="{077C9EDA-C207-4247-910C-AE18412194C6}" srcOrd="2" destOrd="0" presId="urn:microsoft.com/office/officeart/2005/8/layout/default"/>
    <dgm:cxn modelId="{655E68CA-3FF2-4DB0-846F-EF464CDEAE35}" type="presParOf" srcId="{17E602B6-F49F-4FD0-969B-DE27512EF87B}" destId="{BD8781D2-A687-46C2-B530-8D458A7C6691}" srcOrd="3" destOrd="0" presId="urn:microsoft.com/office/officeart/2005/8/layout/default"/>
    <dgm:cxn modelId="{97BD0345-B881-4669-8878-09811FC57957}" type="presParOf" srcId="{17E602B6-F49F-4FD0-969B-DE27512EF87B}" destId="{6937D268-7278-4063-BBBD-2135AE89731D}" srcOrd="4" destOrd="0" presId="urn:microsoft.com/office/officeart/2005/8/layout/default"/>
    <dgm:cxn modelId="{583FBAE5-5E11-4D51-8829-1FE6A51D39B6}" type="presParOf" srcId="{17E602B6-F49F-4FD0-969B-DE27512EF87B}" destId="{C0F4E909-1560-4E16-BB09-EAD11FC2A5F2}" srcOrd="5" destOrd="0" presId="urn:microsoft.com/office/officeart/2005/8/layout/default"/>
    <dgm:cxn modelId="{0A55373C-1EF6-4CF1-BEC0-B185446069F6}" type="presParOf" srcId="{17E602B6-F49F-4FD0-969B-DE27512EF87B}" destId="{C58EAE49-2BC9-44B3-93AF-CD969725C98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E6386A-7469-4161-853B-29F3039FB659}" type="doc">
      <dgm:prSet loTypeId="urn:microsoft.com/office/officeart/2005/8/layout/cycle6" loCatId="cycle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CFB9D52-1859-4BAD-BD73-6CAA6C10CFA1}">
      <dgm:prSet phldrT="[Text]"/>
      <dgm:spPr/>
      <dgm:t>
        <a:bodyPr/>
        <a:lstStyle/>
        <a:p>
          <a:r>
            <a:rPr lang="fa-IR" b="0" i="0" dirty="0"/>
            <a:t>ایمنی</a:t>
          </a:r>
          <a:endParaRPr lang="en-US" dirty="0"/>
        </a:p>
      </dgm:t>
    </dgm:pt>
    <dgm:pt modelId="{745A7FCD-595C-4990-896F-0145E79C3F30}" type="parTrans" cxnId="{F161DA18-8DDE-48D2-BA8F-A1A51730C6FC}">
      <dgm:prSet/>
      <dgm:spPr/>
      <dgm:t>
        <a:bodyPr/>
        <a:lstStyle/>
        <a:p>
          <a:endParaRPr lang="en-US"/>
        </a:p>
      </dgm:t>
    </dgm:pt>
    <dgm:pt modelId="{3380BBF4-76B6-4150-9625-FD32BC2890FB}" type="sibTrans" cxnId="{F161DA18-8DDE-48D2-BA8F-A1A51730C6FC}">
      <dgm:prSet/>
      <dgm:spPr/>
      <dgm:t>
        <a:bodyPr/>
        <a:lstStyle/>
        <a:p>
          <a:endParaRPr lang="en-US"/>
        </a:p>
      </dgm:t>
    </dgm:pt>
    <dgm:pt modelId="{D746A6DD-9780-47B3-BB48-057C9FAA0637}">
      <dgm:prSet phldrT="[Text]"/>
      <dgm:spPr/>
      <dgm:t>
        <a:bodyPr/>
        <a:lstStyle/>
        <a:p>
          <a:r>
            <a:rPr lang="fa-IR" b="0" i="0" dirty="0"/>
            <a:t>بهره وری</a:t>
          </a:r>
          <a:endParaRPr lang="en-US" dirty="0"/>
        </a:p>
      </dgm:t>
    </dgm:pt>
    <dgm:pt modelId="{6F310AC3-848E-4C79-B364-E08C8E8E85E4}" type="parTrans" cxnId="{2C164520-AFF5-4574-BF59-CC23BC8CE721}">
      <dgm:prSet/>
      <dgm:spPr/>
      <dgm:t>
        <a:bodyPr/>
        <a:lstStyle/>
        <a:p>
          <a:endParaRPr lang="en-US"/>
        </a:p>
      </dgm:t>
    </dgm:pt>
    <dgm:pt modelId="{21ABC344-9BF2-4168-AF2A-5C2DE5A645A7}" type="sibTrans" cxnId="{2C164520-AFF5-4574-BF59-CC23BC8CE721}">
      <dgm:prSet/>
      <dgm:spPr/>
      <dgm:t>
        <a:bodyPr/>
        <a:lstStyle/>
        <a:p>
          <a:endParaRPr lang="en-US"/>
        </a:p>
      </dgm:t>
    </dgm:pt>
    <dgm:pt modelId="{C31C3FCA-15AA-4BFB-B00C-4A99A2575734}">
      <dgm:prSet phldrT="[Text]"/>
      <dgm:spPr/>
      <dgm:t>
        <a:bodyPr/>
        <a:lstStyle/>
        <a:p>
          <a:r>
            <a:rPr lang="fa-IR" b="0" i="0" dirty="0"/>
            <a:t>راحتی</a:t>
          </a:r>
          <a:endParaRPr lang="en-US" dirty="0"/>
        </a:p>
      </dgm:t>
    </dgm:pt>
    <dgm:pt modelId="{73E669B8-41ED-4F7F-8087-0B3C83559264}" type="parTrans" cxnId="{4381F892-AE74-47C9-A76C-9BF07598E660}">
      <dgm:prSet/>
      <dgm:spPr/>
      <dgm:t>
        <a:bodyPr/>
        <a:lstStyle/>
        <a:p>
          <a:endParaRPr lang="en-US"/>
        </a:p>
      </dgm:t>
    </dgm:pt>
    <dgm:pt modelId="{E5EC4E94-907D-4A0A-B242-D1027E74FC91}" type="sibTrans" cxnId="{4381F892-AE74-47C9-A76C-9BF07598E660}">
      <dgm:prSet/>
      <dgm:spPr/>
      <dgm:t>
        <a:bodyPr/>
        <a:lstStyle/>
        <a:p>
          <a:endParaRPr lang="en-US"/>
        </a:p>
      </dgm:t>
    </dgm:pt>
    <dgm:pt modelId="{29E34484-23B1-4F59-95A4-88F157F49260}">
      <dgm:prSet phldrT="[Text]"/>
      <dgm:spPr/>
      <dgm:t>
        <a:bodyPr/>
        <a:lstStyle/>
        <a:p>
          <a:r>
            <a:rPr lang="fa-IR" b="0" i="0" dirty="0"/>
            <a:t>قانونی بودن</a:t>
          </a:r>
          <a:endParaRPr lang="en-US" dirty="0"/>
        </a:p>
      </dgm:t>
    </dgm:pt>
    <dgm:pt modelId="{44A39BA6-7DC5-4490-A661-DBE28BB18021}" type="parTrans" cxnId="{D57F117E-78FB-4708-9F70-0157ACED61DC}">
      <dgm:prSet/>
      <dgm:spPr/>
      <dgm:t>
        <a:bodyPr/>
        <a:lstStyle/>
        <a:p>
          <a:endParaRPr lang="en-US"/>
        </a:p>
      </dgm:t>
    </dgm:pt>
    <dgm:pt modelId="{E4AC770F-1168-4832-AC7F-2BF9F9483BDE}" type="sibTrans" cxnId="{D57F117E-78FB-4708-9F70-0157ACED61DC}">
      <dgm:prSet/>
      <dgm:spPr/>
      <dgm:t>
        <a:bodyPr/>
        <a:lstStyle/>
        <a:p>
          <a:endParaRPr lang="en-US"/>
        </a:p>
      </dgm:t>
    </dgm:pt>
    <dgm:pt modelId="{8B47C9E4-19F2-47EC-9298-BA282D0DF353}" type="pres">
      <dgm:prSet presAssocID="{B9E6386A-7469-4161-853B-29F3039FB659}" presName="cycle" presStyleCnt="0">
        <dgm:presLayoutVars>
          <dgm:dir/>
          <dgm:resizeHandles val="exact"/>
        </dgm:presLayoutVars>
      </dgm:prSet>
      <dgm:spPr/>
    </dgm:pt>
    <dgm:pt modelId="{5D7943A7-38F0-4294-9231-9B3159B695AA}" type="pres">
      <dgm:prSet presAssocID="{5CFB9D52-1859-4BAD-BD73-6CAA6C10CFA1}" presName="node" presStyleLbl="node1" presStyleIdx="0" presStyleCnt="4">
        <dgm:presLayoutVars>
          <dgm:bulletEnabled val="1"/>
        </dgm:presLayoutVars>
      </dgm:prSet>
      <dgm:spPr/>
    </dgm:pt>
    <dgm:pt modelId="{9D1F5D39-5320-4A40-937A-9D3D2A45BC37}" type="pres">
      <dgm:prSet presAssocID="{5CFB9D52-1859-4BAD-BD73-6CAA6C10CFA1}" presName="spNode" presStyleCnt="0"/>
      <dgm:spPr/>
    </dgm:pt>
    <dgm:pt modelId="{0403E027-B58D-44C1-9305-6CCE51B1987C}" type="pres">
      <dgm:prSet presAssocID="{3380BBF4-76B6-4150-9625-FD32BC2890FB}" presName="sibTrans" presStyleLbl="sibTrans1D1" presStyleIdx="0" presStyleCnt="4"/>
      <dgm:spPr/>
    </dgm:pt>
    <dgm:pt modelId="{8320C5D0-DE47-4826-BC8B-161E560572C9}" type="pres">
      <dgm:prSet presAssocID="{D746A6DD-9780-47B3-BB48-057C9FAA0637}" presName="node" presStyleLbl="node1" presStyleIdx="1" presStyleCnt="4">
        <dgm:presLayoutVars>
          <dgm:bulletEnabled val="1"/>
        </dgm:presLayoutVars>
      </dgm:prSet>
      <dgm:spPr/>
    </dgm:pt>
    <dgm:pt modelId="{215E141E-45CD-477E-B4A7-1D6515A3D770}" type="pres">
      <dgm:prSet presAssocID="{D746A6DD-9780-47B3-BB48-057C9FAA0637}" presName="spNode" presStyleCnt="0"/>
      <dgm:spPr/>
    </dgm:pt>
    <dgm:pt modelId="{0A9ABCC2-3556-416D-805D-DA30D765EAFF}" type="pres">
      <dgm:prSet presAssocID="{21ABC344-9BF2-4168-AF2A-5C2DE5A645A7}" presName="sibTrans" presStyleLbl="sibTrans1D1" presStyleIdx="1" presStyleCnt="4"/>
      <dgm:spPr/>
    </dgm:pt>
    <dgm:pt modelId="{C698EB21-D622-4CF6-A95F-39F31AA95D4B}" type="pres">
      <dgm:prSet presAssocID="{C31C3FCA-15AA-4BFB-B00C-4A99A2575734}" presName="node" presStyleLbl="node1" presStyleIdx="2" presStyleCnt="4">
        <dgm:presLayoutVars>
          <dgm:bulletEnabled val="1"/>
        </dgm:presLayoutVars>
      </dgm:prSet>
      <dgm:spPr/>
    </dgm:pt>
    <dgm:pt modelId="{CF1E8776-EC2B-44A4-AE96-FC577B58F417}" type="pres">
      <dgm:prSet presAssocID="{C31C3FCA-15AA-4BFB-B00C-4A99A2575734}" presName="spNode" presStyleCnt="0"/>
      <dgm:spPr/>
    </dgm:pt>
    <dgm:pt modelId="{0AA34D59-327A-4F6B-8CA4-B903AE1C8055}" type="pres">
      <dgm:prSet presAssocID="{E5EC4E94-907D-4A0A-B242-D1027E74FC91}" presName="sibTrans" presStyleLbl="sibTrans1D1" presStyleIdx="2" presStyleCnt="4"/>
      <dgm:spPr/>
    </dgm:pt>
    <dgm:pt modelId="{C9B1DCD2-F405-4BDC-B437-B4D9A826BDD4}" type="pres">
      <dgm:prSet presAssocID="{29E34484-23B1-4F59-95A4-88F157F49260}" presName="node" presStyleLbl="node1" presStyleIdx="3" presStyleCnt="4">
        <dgm:presLayoutVars>
          <dgm:bulletEnabled val="1"/>
        </dgm:presLayoutVars>
      </dgm:prSet>
      <dgm:spPr/>
    </dgm:pt>
    <dgm:pt modelId="{BB2872E9-8992-431D-9FB6-017F49A2946A}" type="pres">
      <dgm:prSet presAssocID="{29E34484-23B1-4F59-95A4-88F157F49260}" presName="spNode" presStyleCnt="0"/>
      <dgm:spPr/>
    </dgm:pt>
    <dgm:pt modelId="{8A6D10B3-FE84-4493-B223-58E16C83DF2F}" type="pres">
      <dgm:prSet presAssocID="{E4AC770F-1168-4832-AC7F-2BF9F9483BDE}" presName="sibTrans" presStyleLbl="sibTrans1D1" presStyleIdx="3" presStyleCnt="4"/>
      <dgm:spPr/>
    </dgm:pt>
  </dgm:ptLst>
  <dgm:cxnLst>
    <dgm:cxn modelId="{84E1A006-2C95-4742-AA02-6533810965E5}" type="presOf" srcId="{E5EC4E94-907D-4A0A-B242-D1027E74FC91}" destId="{0AA34D59-327A-4F6B-8CA4-B903AE1C8055}" srcOrd="0" destOrd="0" presId="urn:microsoft.com/office/officeart/2005/8/layout/cycle6"/>
    <dgm:cxn modelId="{F161DA18-8DDE-48D2-BA8F-A1A51730C6FC}" srcId="{B9E6386A-7469-4161-853B-29F3039FB659}" destId="{5CFB9D52-1859-4BAD-BD73-6CAA6C10CFA1}" srcOrd="0" destOrd="0" parTransId="{745A7FCD-595C-4990-896F-0145E79C3F30}" sibTransId="{3380BBF4-76B6-4150-9625-FD32BC2890FB}"/>
    <dgm:cxn modelId="{2C164520-AFF5-4574-BF59-CC23BC8CE721}" srcId="{B9E6386A-7469-4161-853B-29F3039FB659}" destId="{D746A6DD-9780-47B3-BB48-057C9FAA0637}" srcOrd="1" destOrd="0" parTransId="{6F310AC3-848E-4C79-B364-E08C8E8E85E4}" sibTransId="{21ABC344-9BF2-4168-AF2A-5C2DE5A645A7}"/>
    <dgm:cxn modelId="{A0F10360-23C2-4052-9E02-6B05D211B8C8}" type="presOf" srcId="{5CFB9D52-1859-4BAD-BD73-6CAA6C10CFA1}" destId="{5D7943A7-38F0-4294-9231-9B3159B695AA}" srcOrd="0" destOrd="0" presId="urn:microsoft.com/office/officeart/2005/8/layout/cycle6"/>
    <dgm:cxn modelId="{A410E467-E216-41DC-BB9B-8F00D2868C21}" type="presOf" srcId="{21ABC344-9BF2-4168-AF2A-5C2DE5A645A7}" destId="{0A9ABCC2-3556-416D-805D-DA30D765EAFF}" srcOrd="0" destOrd="0" presId="urn:microsoft.com/office/officeart/2005/8/layout/cycle6"/>
    <dgm:cxn modelId="{24AABE4F-23EA-44CD-8CA1-5109365E0B3C}" type="presOf" srcId="{E4AC770F-1168-4832-AC7F-2BF9F9483BDE}" destId="{8A6D10B3-FE84-4493-B223-58E16C83DF2F}" srcOrd="0" destOrd="0" presId="urn:microsoft.com/office/officeart/2005/8/layout/cycle6"/>
    <dgm:cxn modelId="{B9707E76-133D-4FA5-8FF7-985C247A5181}" type="presOf" srcId="{D746A6DD-9780-47B3-BB48-057C9FAA0637}" destId="{8320C5D0-DE47-4826-BC8B-161E560572C9}" srcOrd="0" destOrd="0" presId="urn:microsoft.com/office/officeart/2005/8/layout/cycle6"/>
    <dgm:cxn modelId="{D57F117E-78FB-4708-9F70-0157ACED61DC}" srcId="{B9E6386A-7469-4161-853B-29F3039FB659}" destId="{29E34484-23B1-4F59-95A4-88F157F49260}" srcOrd="3" destOrd="0" parTransId="{44A39BA6-7DC5-4490-A661-DBE28BB18021}" sibTransId="{E4AC770F-1168-4832-AC7F-2BF9F9483BDE}"/>
    <dgm:cxn modelId="{4381F892-AE74-47C9-A76C-9BF07598E660}" srcId="{B9E6386A-7469-4161-853B-29F3039FB659}" destId="{C31C3FCA-15AA-4BFB-B00C-4A99A2575734}" srcOrd="2" destOrd="0" parTransId="{73E669B8-41ED-4F7F-8087-0B3C83559264}" sibTransId="{E5EC4E94-907D-4A0A-B242-D1027E74FC91}"/>
    <dgm:cxn modelId="{13DD9BA5-CD9C-4A89-852E-356C07D8A202}" type="presOf" srcId="{B9E6386A-7469-4161-853B-29F3039FB659}" destId="{8B47C9E4-19F2-47EC-9298-BA282D0DF353}" srcOrd="0" destOrd="0" presId="urn:microsoft.com/office/officeart/2005/8/layout/cycle6"/>
    <dgm:cxn modelId="{17E80CC5-FAD3-4D3D-BC5E-19CE2FFA6509}" type="presOf" srcId="{29E34484-23B1-4F59-95A4-88F157F49260}" destId="{C9B1DCD2-F405-4BDC-B437-B4D9A826BDD4}" srcOrd="0" destOrd="0" presId="urn:microsoft.com/office/officeart/2005/8/layout/cycle6"/>
    <dgm:cxn modelId="{E87E3FEB-2D89-456E-8063-77F58EE3CA43}" type="presOf" srcId="{C31C3FCA-15AA-4BFB-B00C-4A99A2575734}" destId="{C698EB21-D622-4CF6-A95F-39F31AA95D4B}" srcOrd="0" destOrd="0" presId="urn:microsoft.com/office/officeart/2005/8/layout/cycle6"/>
    <dgm:cxn modelId="{44FF65F9-69DE-4A4A-92D7-F09AE629755B}" type="presOf" srcId="{3380BBF4-76B6-4150-9625-FD32BC2890FB}" destId="{0403E027-B58D-44C1-9305-6CCE51B1987C}" srcOrd="0" destOrd="0" presId="urn:microsoft.com/office/officeart/2005/8/layout/cycle6"/>
    <dgm:cxn modelId="{67482529-DB4C-4380-82CE-0D3356925400}" type="presParOf" srcId="{8B47C9E4-19F2-47EC-9298-BA282D0DF353}" destId="{5D7943A7-38F0-4294-9231-9B3159B695AA}" srcOrd="0" destOrd="0" presId="urn:microsoft.com/office/officeart/2005/8/layout/cycle6"/>
    <dgm:cxn modelId="{19F9F416-76E9-4C56-8EB0-2CE2CDBCA786}" type="presParOf" srcId="{8B47C9E4-19F2-47EC-9298-BA282D0DF353}" destId="{9D1F5D39-5320-4A40-937A-9D3D2A45BC37}" srcOrd="1" destOrd="0" presId="urn:microsoft.com/office/officeart/2005/8/layout/cycle6"/>
    <dgm:cxn modelId="{8A3AEE8A-2ECB-4145-BCE7-CB1FADE4B9E9}" type="presParOf" srcId="{8B47C9E4-19F2-47EC-9298-BA282D0DF353}" destId="{0403E027-B58D-44C1-9305-6CCE51B1987C}" srcOrd="2" destOrd="0" presId="urn:microsoft.com/office/officeart/2005/8/layout/cycle6"/>
    <dgm:cxn modelId="{9E991FE4-01C6-4837-B5CD-2A2198FA071F}" type="presParOf" srcId="{8B47C9E4-19F2-47EC-9298-BA282D0DF353}" destId="{8320C5D0-DE47-4826-BC8B-161E560572C9}" srcOrd="3" destOrd="0" presId="urn:microsoft.com/office/officeart/2005/8/layout/cycle6"/>
    <dgm:cxn modelId="{84FA5A52-B5A2-4F98-9799-7AEDACB9EA84}" type="presParOf" srcId="{8B47C9E4-19F2-47EC-9298-BA282D0DF353}" destId="{215E141E-45CD-477E-B4A7-1D6515A3D770}" srcOrd="4" destOrd="0" presId="urn:microsoft.com/office/officeart/2005/8/layout/cycle6"/>
    <dgm:cxn modelId="{B73ABB79-13F5-47D5-8AE5-8FD6F5C1F7B2}" type="presParOf" srcId="{8B47C9E4-19F2-47EC-9298-BA282D0DF353}" destId="{0A9ABCC2-3556-416D-805D-DA30D765EAFF}" srcOrd="5" destOrd="0" presId="urn:microsoft.com/office/officeart/2005/8/layout/cycle6"/>
    <dgm:cxn modelId="{7A6EB36F-7E3F-47D8-B3A8-8D2797AA2A44}" type="presParOf" srcId="{8B47C9E4-19F2-47EC-9298-BA282D0DF353}" destId="{C698EB21-D622-4CF6-A95F-39F31AA95D4B}" srcOrd="6" destOrd="0" presId="urn:microsoft.com/office/officeart/2005/8/layout/cycle6"/>
    <dgm:cxn modelId="{8F8D78E0-B00A-4B9D-B84F-27912F324B95}" type="presParOf" srcId="{8B47C9E4-19F2-47EC-9298-BA282D0DF353}" destId="{CF1E8776-EC2B-44A4-AE96-FC577B58F417}" srcOrd="7" destOrd="0" presId="urn:microsoft.com/office/officeart/2005/8/layout/cycle6"/>
    <dgm:cxn modelId="{33221DD6-E2F3-43D8-84D1-ECE66B39BDD3}" type="presParOf" srcId="{8B47C9E4-19F2-47EC-9298-BA282D0DF353}" destId="{0AA34D59-327A-4F6B-8CA4-B903AE1C8055}" srcOrd="8" destOrd="0" presId="urn:microsoft.com/office/officeart/2005/8/layout/cycle6"/>
    <dgm:cxn modelId="{DEF08D3C-5F12-4E62-A5BB-3B998B5D795A}" type="presParOf" srcId="{8B47C9E4-19F2-47EC-9298-BA282D0DF353}" destId="{C9B1DCD2-F405-4BDC-B437-B4D9A826BDD4}" srcOrd="9" destOrd="0" presId="urn:microsoft.com/office/officeart/2005/8/layout/cycle6"/>
    <dgm:cxn modelId="{30170A3E-AD56-43A9-9001-E7BB5CB5ADF0}" type="presParOf" srcId="{8B47C9E4-19F2-47EC-9298-BA282D0DF353}" destId="{BB2872E9-8992-431D-9FB6-017F49A2946A}" srcOrd="10" destOrd="0" presId="urn:microsoft.com/office/officeart/2005/8/layout/cycle6"/>
    <dgm:cxn modelId="{5C652D24-33A2-4E31-9D58-5ED30C057476}" type="presParOf" srcId="{8B47C9E4-19F2-47EC-9298-BA282D0DF353}" destId="{8A6D10B3-FE84-4493-B223-58E16C83DF2F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A78824-58FE-4DCD-861E-AC3325612B9E}" type="doc">
      <dgm:prSet loTypeId="urn:microsoft.com/office/officeart/2009/3/layout/CircleRelationship" loCatId="relationship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5577725-AC0D-47DA-BFDB-0A078F180C36}">
      <dgm:prSet phldrT="[Text]"/>
      <dgm:spPr/>
      <dgm:t>
        <a:bodyPr/>
        <a:lstStyle/>
        <a:p>
          <a:r>
            <a:rPr lang="fa-IR" b="0" i="0" dirty="0"/>
            <a:t>فرمان</a:t>
          </a:r>
          <a:endParaRPr lang="en-US" dirty="0"/>
        </a:p>
      </dgm:t>
    </dgm:pt>
    <dgm:pt modelId="{168A1BAE-9E89-480D-BA9E-7B49651535DA}" type="parTrans" cxnId="{55FBB83E-90FD-4C07-8CB0-756E9F5B6CF6}">
      <dgm:prSet/>
      <dgm:spPr/>
      <dgm:t>
        <a:bodyPr/>
        <a:lstStyle/>
        <a:p>
          <a:endParaRPr lang="en-US"/>
        </a:p>
      </dgm:t>
    </dgm:pt>
    <dgm:pt modelId="{9F3E652B-3FD7-4F8E-BF56-5525AF372B67}" type="sibTrans" cxnId="{55FBB83E-90FD-4C07-8CB0-756E9F5B6CF6}">
      <dgm:prSet/>
      <dgm:spPr/>
      <dgm:t>
        <a:bodyPr/>
        <a:lstStyle/>
        <a:p>
          <a:endParaRPr lang="en-US"/>
        </a:p>
      </dgm:t>
    </dgm:pt>
    <dgm:pt modelId="{8FE946D1-2062-4E6E-949F-EFE811247C65}">
      <dgm:prSet phldrT="[Text]"/>
      <dgm:spPr/>
      <dgm:t>
        <a:bodyPr/>
        <a:lstStyle/>
        <a:p>
          <a:r>
            <a:rPr lang="fa-IR" b="0" i="0" dirty="0"/>
            <a:t>ترمزها</a:t>
          </a:r>
          <a:endParaRPr lang="en-US" dirty="0"/>
        </a:p>
      </dgm:t>
    </dgm:pt>
    <dgm:pt modelId="{0F267743-E6F8-4C7B-8E3D-E206F4CA46BD}" type="parTrans" cxnId="{7E90492A-DC66-4404-9292-28B49C502B86}">
      <dgm:prSet/>
      <dgm:spPr/>
      <dgm:t>
        <a:bodyPr/>
        <a:lstStyle/>
        <a:p>
          <a:endParaRPr lang="en-US"/>
        </a:p>
      </dgm:t>
    </dgm:pt>
    <dgm:pt modelId="{FB817193-F0B2-4B90-81C9-6C87F47AC5EB}" type="sibTrans" cxnId="{7E90492A-DC66-4404-9292-28B49C502B86}">
      <dgm:prSet/>
      <dgm:spPr/>
      <dgm:t>
        <a:bodyPr/>
        <a:lstStyle/>
        <a:p>
          <a:endParaRPr lang="en-US"/>
        </a:p>
      </dgm:t>
    </dgm:pt>
    <dgm:pt modelId="{4F1069E6-EFAB-422A-BA73-DDEED46805E8}">
      <dgm:prSet phldrT="[Text]"/>
      <dgm:spPr/>
      <dgm:t>
        <a:bodyPr/>
        <a:lstStyle/>
        <a:p>
          <a:r>
            <a:rPr lang="fa-IR" b="0" i="0" dirty="0"/>
            <a:t>بوق</a:t>
          </a:r>
          <a:endParaRPr lang="en-US" dirty="0"/>
        </a:p>
      </dgm:t>
    </dgm:pt>
    <dgm:pt modelId="{FADA6ABA-B74B-405E-B1F8-1E8A738C5DE0}" type="parTrans" cxnId="{A4413548-74AD-4489-A618-AF41DB1D1D49}">
      <dgm:prSet/>
      <dgm:spPr/>
      <dgm:t>
        <a:bodyPr/>
        <a:lstStyle/>
        <a:p>
          <a:endParaRPr lang="en-US"/>
        </a:p>
      </dgm:t>
    </dgm:pt>
    <dgm:pt modelId="{27D22E23-0B49-4BC2-B53A-2E807F371AA7}" type="sibTrans" cxnId="{A4413548-74AD-4489-A618-AF41DB1D1D49}">
      <dgm:prSet/>
      <dgm:spPr/>
      <dgm:t>
        <a:bodyPr/>
        <a:lstStyle/>
        <a:p>
          <a:endParaRPr lang="en-US"/>
        </a:p>
      </dgm:t>
    </dgm:pt>
    <dgm:pt modelId="{11A43DEB-B001-4B06-B71A-F32A109649EB}">
      <dgm:prSet phldrT="[Text]"/>
      <dgm:spPr/>
      <dgm:t>
        <a:bodyPr/>
        <a:lstStyle/>
        <a:p>
          <a:r>
            <a:rPr lang="fa-IR" b="0" i="0" dirty="0"/>
            <a:t>سیگنال ها</a:t>
          </a:r>
          <a:endParaRPr lang="en-US" dirty="0"/>
        </a:p>
      </dgm:t>
    </dgm:pt>
    <dgm:pt modelId="{9F4E9E68-8945-4A56-9FAD-44CB446BEC59}" type="parTrans" cxnId="{059B2DD3-60DD-4BAA-B134-08D8E8452B3C}">
      <dgm:prSet/>
      <dgm:spPr/>
      <dgm:t>
        <a:bodyPr/>
        <a:lstStyle/>
        <a:p>
          <a:endParaRPr lang="en-US"/>
        </a:p>
      </dgm:t>
    </dgm:pt>
    <dgm:pt modelId="{6B1C8FE5-5CF9-4DD6-88F0-00BEE9E78BAE}" type="sibTrans" cxnId="{059B2DD3-60DD-4BAA-B134-08D8E8452B3C}">
      <dgm:prSet/>
      <dgm:spPr/>
      <dgm:t>
        <a:bodyPr/>
        <a:lstStyle/>
        <a:p>
          <a:endParaRPr lang="en-US"/>
        </a:p>
      </dgm:t>
    </dgm:pt>
    <dgm:pt modelId="{546EC4F3-8FE2-4A5E-99C2-9167E961F770}">
      <dgm:prSet phldrT="[Text]"/>
      <dgm:spPr/>
      <dgm:t>
        <a:bodyPr/>
        <a:lstStyle/>
        <a:p>
          <a:r>
            <a:rPr lang="fa-IR" b="0" i="0" dirty="0"/>
            <a:t>شتاب دهند</a:t>
          </a:r>
          <a:endParaRPr lang="en-US" dirty="0"/>
        </a:p>
      </dgm:t>
    </dgm:pt>
    <dgm:pt modelId="{5F10C3F3-F222-4900-BEAB-770C003A7856}" type="parTrans" cxnId="{44A9FB63-4EA9-44AE-BB0A-1B393320B378}">
      <dgm:prSet/>
      <dgm:spPr/>
      <dgm:t>
        <a:bodyPr/>
        <a:lstStyle/>
        <a:p>
          <a:endParaRPr lang="en-US"/>
        </a:p>
      </dgm:t>
    </dgm:pt>
    <dgm:pt modelId="{5D1ACAEA-EF93-4F1E-B75A-79E7E9EC2C9F}" type="sibTrans" cxnId="{44A9FB63-4EA9-44AE-BB0A-1B393320B378}">
      <dgm:prSet/>
      <dgm:spPr/>
      <dgm:t>
        <a:bodyPr/>
        <a:lstStyle/>
        <a:p>
          <a:endParaRPr lang="en-US"/>
        </a:p>
      </dgm:t>
    </dgm:pt>
    <dgm:pt modelId="{A7911134-6192-4D1F-83C8-105C08FA5EE6}" type="pres">
      <dgm:prSet presAssocID="{96A78824-58FE-4DCD-861E-AC3325612B9E}" presName="Name0" presStyleCnt="0">
        <dgm:presLayoutVars>
          <dgm:chMax val="1"/>
          <dgm:chPref val="1"/>
        </dgm:presLayoutVars>
      </dgm:prSet>
      <dgm:spPr/>
    </dgm:pt>
    <dgm:pt modelId="{D6A1FEB9-4A07-4E32-9CA7-CC8DB653B14E}" type="pres">
      <dgm:prSet presAssocID="{25577725-AC0D-47DA-BFDB-0A078F180C36}" presName="Parent" presStyleLbl="node0" presStyleIdx="0" presStyleCnt="1" custLinFactNeighborY="1678">
        <dgm:presLayoutVars>
          <dgm:chMax val="5"/>
          <dgm:chPref val="5"/>
        </dgm:presLayoutVars>
      </dgm:prSet>
      <dgm:spPr/>
    </dgm:pt>
    <dgm:pt modelId="{EE0EB99C-878F-4A86-A20A-F5D0B495433E}" type="pres">
      <dgm:prSet presAssocID="{25577725-AC0D-47DA-BFDB-0A078F180C36}" presName="Accent1" presStyleLbl="node1" presStyleIdx="0" presStyleCnt="17"/>
      <dgm:spPr/>
    </dgm:pt>
    <dgm:pt modelId="{59B0F680-FE98-444E-84F7-D88AFA1FB88B}" type="pres">
      <dgm:prSet presAssocID="{25577725-AC0D-47DA-BFDB-0A078F180C36}" presName="Accent2" presStyleLbl="node1" presStyleIdx="1" presStyleCnt="17"/>
      <dgm:spPr/>
    </dgm:pt>
    <dgm:pt modelId="{480DCE6D-94D7-47E5-8B3B-047410DFAF50}" type="pres">
      <dgm:prSet presAssocID="{25577725-AC0D-47DA-BFDB-0A078F180C36}" presName="Accent3" presStyleLbl="node1" presStyleIdx="2" presStyleCnt="17"/>
      <dgm:spPr/>
    </dgm:pt>
    <dgm:pt modelId="{DCA0AEE3-546A-46F5-BDC3-AE1998770CC0}" type="pres">
      <dgm:prSet presAssocID="{25577725-AC0D-47DA-BFDB-0A078F180C36}" presName="Accent4" presStyleLbl="node1" presStyleIdx="3" presStyleCnt="17"/>
      <dgm:spPr/>
    </dgm:pt>
    <dgm:pt modelId="{AFF52376-9D74-4129-9FC6-4D2E83D3848D}" type="pres">
      <dgm:prSet presAssocID="{25577725-AC0D-47DA-BFDB-0A078F180C36}" presName="Accent5" presStyleLbl="node1" presStyleIdx="4" presStyleCnt="17"/>
      <dgm:spPr/>
    </dgm:pt>
    <dgm:pt modelId="{D2B4F5E6-2C75-42A3-A1F9-57F0374DD402}" type="pres">
      <dgm:prSet presAssocID="{25577725-AC0D-47DA-BFDB-0A078F180C36}" presName="Accent6" presStyleLbl="node1" presStyleIdx="5" presStyleCnt="17"/>
      <dgm:spPr/>
    </dgm:pt>
    <dgm:pt modelId="{D4DA3679-91E9-457B-B906-D6CAEEA50F5A}" type="pres">
      <dgm:prSet presAssocID="{8FE946D1-2062-4E6E-949F-EFE811247C65}" presName="Child1" presStyleLbl="node1" presStyleIdx="6" presStyleCnt="17">
        <dgm:presLayoutVars>
          <dgm:chMax val="0"/>
          <dgm:chPref val="0"/>
        </dgm:presLayoutVars>
      </dgm:prSet>
      <dgm:spPr/>
    </dgm:pt>
    <dgm:pt modelId="{BD50721C-CA6E-415F-858A-577D26A14B03}" type="pres">
      <dgm:prSet presAssocID="{8FE946D1-2062-4E6E-949F-EFE811247C65}" presName="Accent7" presStyleCnt="0"/>
      <dgm:spPr/>
    </dgm:pt>
    <dgm:pt modelId="{EB23B5D7-B4F2-4349-AF5A-506EA336C21B}" type="pres">
      <dgm:prSet presAssocID="{8FE946D1-2062-4E6E-949F-EFE811247C65}" presName="AccentHold1" presStyleLbl="node1" presStyleIdx="7" presStyleCnt="17"/>
      <dgm:spPr/>
    </dgm:pt>
    <dgm:pt modelId="{DEBF4542-D1FD-4CD9-8656-2CFCE4E935D9}" type="pres">
      <dgm:prSet presAssocID="{8FE946D1-2062-4E6E-949F-EFE811247C65}" presName="Accent8" presStyleCnt="0"/>
      <dgm:spPr/>
    </dgm:pt>
    <dgm:pt modelId="{6106E5D5-9471-45D1-885A-0B6E1228A33B}" type="pres">
      <dgm:prSet presAssocID="{8FE946D1-2062-4E6E-949F-EFE811247C65}" presName="AccentHold2" presStyleLbl="node1" presStyleIdx="8" presStyleCnt="17"/>
      <dgm:spPr/>
    </dgm:pt>
    <dgm:pt modelId="{7EBFD967-D3B9-4EAC-A2D3-D4CFFF6FDC4C}" type="pres">
      <dgm:prSet presAssocID="{546EC4F3-8FE2-4A5E-99C2-9167E961F770}" presName="Child2" presStyleLbl="node1" presStyleIdx="9" presStyleCnt="17">
        <dgm:presLayoutVars>
          <dgm:chMax val="0"/>
          <dgm:chPref val="0"/>
        </dgm:presLayoutVars>
      </dgm:prSet>
      <dgm:spPr/>
    </dgm:pt>
    <dgm:pt modelId="{42861F2A-1CBA-480B-ABDF-FBCD8ED1803A}" type="pres">
      <dgm:prSet presAssocID="{546EC4F3-8FE2-4A5E-99C2-9167E961F770}" presName="Accent9" presStyleCnt="0"/>
      <dgm:spPr/>
    </dgm:pt>
    <dgm:pt modelId="{2C73A91D-3000-43F4-BB21-EC1B602E40F0}" type="pres">
      <dgm:prSet presAssocID="{546EC4F3-8FE2-4A5E-99C2-9167E961F770}" presName="AccentHold1" presStyleLbl="node1" presStyleIdx="10" presStyleCnt="17"/>
      <dgm:spPr/>
    </dgm:pt>
    <dgm:pt modelId="{F6B0142C-5409-4B14-8366-6C77AA136024}" type="pres">
      <dgm:prSet presAssocID="{546EC4F3-8FE2-4A5E-99C2-9167E961F770}" presName="Accent10" presStyleCnt="0"/>
      <dgm:spPr/>
    </dgm:pt>
    <dgm:pt modelId="{53ED2A9E-CC7E-4EEA-8BA7-F6D9FD3D9D7F}" type="pres">
      <dgm:prSet presAssocID="{546EC4F3-8FE2-4A5E-99C2-9167E961F770}" presName="AccentHold2" presStyleLbl="node1" presStyleIdx="11" presStyleCnt="17"/>
      <dgm:spPr/>
    </dgm:pt>
    <dgm:pt modelId="{A482AFC2-E315-4916-83F7-0EFED04AD147}" type="pres">
      <dgm:prSet presAssocID="{546EC4F3-8FE2-4A5E-99C2-9167E961F770}" presName="Accent11" presStyleCnt="0"/>
      <dgm:spPr/>
    </dgm:pt>
    <dgm:pt modelId="{2B15B1E4-4075-44E1-92F9-A545E25B9AC4}" type="pres">
      <dgm:prSet presAssocID="{546EC4F3-8FE2-4A5E-99C2-9167E961F770}" presName="AccentHold3" presStyleLbl="node1" presStyleIdx="12" presStyleCnt="17"/>
      <dgm:spPr/>
    </dgm:pt>
    <dgm:pt modelId="{3C629937-E107-4A78-AC0A-6B015022E282}" type="pres">
      <dgm:prSet presAssocID="{4F1069E6-EFAB-422A-BA73-DDEED46805E8}" presName="Child3" presStyleLbl="node1" presStyleIdx="13" presStyleCnt="17">
        <dgm:presLayoutVars>
          <dgm:chMax val="0"/>
          <dgm:chPref val="0"/>
        </dgm:presLayoutVars>
      </dgm:prSet>
      <dgm:spPr/>
    </dgm:pt>
    <dgm:pt modelId="{BDD38841-1C88-4D14-898B-1D77647ADA65}" type="pres">
      <dgm:prSet presAssocID="{4F1069E6-EFAB-422A-BA73-DDEED46805E8}" presName="Accent12" presStyleCnt="0"/>
      <dgm:spPr/>
    </dgm:pt>
    <dgm:pt modelId="{BB6F55BE-0582-495D-8148-F8ADD35BA074}" type="pres">
      <dgm:prSet presAssocID="{4F1069E6-EFAB-422A-BA73-DDEED46805E8}" presName="AccentHold1" presStyleLbl="node1" presStyleIdx="14" presStyleCnt="17"/>
      <dgm:spPr/>
    </dgm:pt>
    <dgm:pt modelId="{CBE8C2C8-8E67-4919-A234-2EAF88E41331}" type="pres">
      <dgm:prSet presAssocID="{11A43DEB-B001-4B06-B71A-F32A109649EB}" presName="Child4" presStyleLbl="node1" presStyleIdx="15" presStyleCnt="17">
        <dgm:presLayoutVars>
          <dgm:chMax val="0"/>
          <dgm:chPref val="0"/>
        </dgm:presLayoutVars>
      </dgm:prSet>
      <dgm:spPr/>
    </dgm:pt>
    <dgm:pt modelId="{AC95F018-0C4A-48A1-B3CC-8BCEA764F10B}" type="pres">
      <dgm:prSet presAssocID="{11A43DEB-B001-4B06-B71A-F32A109649EB}" presName="Accent13" presStyleCnt="0"/>
      <dgm:spPr/>
    </dgm:pt>
    <dgm:pt modelId="{57A043F1-CCEF-4233-AD34-EEA789FF5AE1}" type="pres">
      <dgm:prSet presAssocID="{11A43DEB-B001-4B06-B71A-F32A109649EB}" presName="AccentHold1" presStyleLbl="node1" presStyleIdx="16" presStyleCnt="17"/>
      <dgm:spPr/>
    </dgm:pt>
  </dgm:ptLst>
  <dgm:cxnLst>
    <dgm:cxn modelId="{50BFA01D-0E1D-4AA7-8A61-1F57627FC5AA}" type="presOf" srcId="{11A43DEB-B001-4B06-B71A-F32A109649EB}" destId="{CBE8C2C8-8E67-4919-A234-2EAF88E41331}" srcOrd="0" destOrd="0" presId="urn:microsoft.com/office/officeart/2009/3/layout/CircleRelationship"/>
    <dgm:cxn modelId="{7E90492A-DC66-4404-9292-28B49C502B86}" srcId="{25577725-AC0D-47DA-BFDB-0A078F180C36}" destId="{8FE946D1-2062-4E6E-949F-EFE811247C65}" srcOrd="0" destOrd="0" parTransId="{0F267743-E6F8-4C7B-8E3D-E206F4CA46BD}" sibTransId="{FB817193-F0B2-4B90-81C9-6C87F47AC5EB}"/>
    <dgm:cxn modelId="{89B5C92D-3377-43BB-B716-D2217702236D}" type="presOf" srcId="{96A78824-58FE-4DCD-861E-AC3325612B9E}" destId="{A7911134-6192-4D1F-83C8-105C08FA5EE6}" srcOrd="0" destOrd="0" presId="urn:microsoft.com/office/officeart/2009/3/layout/CircleRelationship"/>
    <dgm:cxn modelId="{55FBB83E-90FD-4C07-8CB0-756E9F5B6CF6}" srcId="{96A78824-58FE-4DCD-861E-AC3325612B9E}" destId="{25577725-AC0D-47DA-BFDB-0A078F180C36}" srcOrd="0" destOrd="0" parTransId="{168A1BAE-9E89-480D-BA9E-7B49651535DA}" sibTransId="{9F3E652B-3FD7-4F8E-BF56-5525AF372B67}"/>
    <dgm:cxn modelId="{44A9FB63-4EA9-44AE-BB0A-1B393320B378}" srcId="{25577725-AC0D-47DA-BFDB-0A078F180C36}" destId="{546EC4F3-8FE2-4A5E-99C2-9167E961F770}" srcOrd="1" destOrd="0" parTransId="{5F10C3F3-F222-4900-BEAB-770C003A7856}" sibTransId="{5D1ACAEA-EF93-4F1E-B75A-79E7E9EC2C9F}"/>
    <dgm:cxn modelId="{A4413548-74AD-4489-A618-AF41DB1D1D49}" srcId="{25577725-AC0D-47DA-BFDB-0A078F180C36}" destId="{4F1069E6-EFAB-422A-BA73-DDEED46805E8}" srcOrd="2" destOrd="0" parTransId="{FADA6ABA-B74B-405E-B1F8-1E8A738C5DE0}" sibTransId="{27D22E23-0B49-4BC2-B53A-2E807F371AA7}"/>
    <dgm:cxn modelId="{ECE79869-453C-425E-9B51-610EA9195B6E}" type="presOf" srcId="{8FE946D1-2062-4E6E-949F-EFE811247C65}" destId="{D4DA3679-91E9-457B-B906-D6CAEEA50F5A}" srcOrd="0" destOrd="0" presId="urn:microsoft.com/office/officeart/2009/3/layout/CircleRelationship"/>
    <dgm:cxn modelId="{C6EF6E59-4838-46CC-AB5F-8897FAE15FDD}" type="presOf" srcId="{25577725-AC0D-47DA-BFDB-0A078F180C36}" destId="{D6A1FEB9-4A07-4E32-9CA7-CC8DB653B14E}" srcOrd="0" destOrd="0" presId="urn:microsoft.com/office/officeart/2009/3/layout/CircleRelationship"/>
    <dgm:cxn modelId="{E29020A7-AE79-4EC5-93DA-D4BF35F96E42}" type="presOf" srcId="{546EC4F3-8FE2-4A5E-99C2-9167E961F770}" destId="{7EBFD967-D3B9-4EAC-A2D3-D4CFFF6FDC4C}" srcOrd="0" destOrd="0" presId="urn:microsoft.com/office/officeart/2009/3/layout/CircleRelationship"/>
    <dgm:cxn modelId="{64D671CC-E3A5-4755-98BC-F72AAB0AFAE3}" type="presOf" srcId="{4F1069E6-EFAB-422A-BA73-DDEED46805E8}" destId="{3C629937-E107-4A78-AC0A-6B015022E282}" srcOrd="0" destOrd="0" presId="urn:microsoft.com/office/officeart/2009/3/layout/CircleRelationship"/>
    <dgm:cxn modelId="{059B2DD3-60DD-4BAA-B134-08D8E8452B3C}" srcId="{25577725-AC0D-47DA-BFDB-0A078F180C36}" destId="{11A43DEB-B001-4B06-B71A-F32A109649EB}" srcOrd="3" destOrd="0" parTransId="{9F4E9E68-8945-4A56-9FAD-44CB446BEC59}" sibTransId="{6B1C8FE5-5CF9-4DD6-88F0-00BEE9E78BAE}"/>
    <dgm:cxn modelId="{D49B3128-DF13-4F45-969B-E60B2F3903C4}" type="presParOf" srcId="{A7911134-6192-4D1F-83C8-105C08FA5EE6}" destId="{D6A1FEB9-4A07-4E32-9CA7-CC8DB653B14E}" srcOrd="0" destOrd="0" presId="urn:microsoft.com/office/officeart/2009/3/layout/CircleRelationship"/>
    <dgm:cxn modelId="{388E6E31-B7E2-4C5E-816C-E7FB90F29B52}" type="presParOf" srcId="{A7911134-6192-4D1F-83C8-105C08FA5EE6}" destId="{EE0EB99C-878F-4A86-A20A-F5D0B495433E}" srcOrd="1" destOrd="0" presId="urn:microsoft.com/office/officeart/2009/3/layout/CircleRelationship"/>
    <dgm:cxn modelId="{06D921BD-B9BE-43CB-ADDE-8EEEE7191AED}" type="presParOf" srcId="{A7911134-6192-4D1F-83C8-105C08FA5EE6}" destId="{59B0F680-FE98-444E-84F7-D88AFA1FB88B}" srcOrd="2" destOrd="0" presId="urn:microsoft.com/office/officeart/2009/3/layout/CircleRelationship"/>
    <dgm:cxn modelId="{AC53387C-05E0-45CA-B1E9-1FACCC6C113C}" type="presParOf" srcId="{A7911134-6192-4D1F-83C8-105C08FA5EE6}" destId="{480DCE6D-94D7-47E5-8B3B-047410DFAF50}" srcOrd="3" destOrd="0" presId="urn:microsoft.com/office/officeart/2009/3/layout/CircleRelationship"/>
    <dgm:cxn modelId="{F4A111E3-6E0C-42AC-8DCD-0774FAF1213E}" type="presParOf" srcId="{A7911134-6192-4D1F-83C8-105C08FA5EE6}" destId="{DCA0AEE3-546A-46F5-BDC3-AE1998770CC0}" srcOrd="4" destOrd="0" presId="urn:microsoft.com/office/officeart/2009/3/layout/CircleRelationship"/>
    <dgm:cxn modelId="{8CE8775A-6C24-458B-B830-EABE7186927C}" type="presParOf" srcId="{A7911134-6192-4D1F-83C8-105C08FA5EE6}" destId="{AFF52376-9D74-4129-9FC6-4D2E83D3848D}" srcOrd="5" destOrd="0" presId="urn:microsoft.com/office/officeart/2009/3/layout/CircleRelationship"/>
    <dgm:cxn modelId="{7A204A24-6DAE-4502-B8E8-E38E9032A22E}" type="presParOf" srcId="{A7911134-6192-4D1F-83C8-105C08FA5EE6}" destId="{D2B4F5E6-2C75-42A3-A1F9-57F0374DD402}" srcOrd="6" destOrd="0" presId="urn:microsoft.com/office/officeart/2009/3/layout/CircleRelationship"/>
    <dgm:cxn modelId="{282ED433-3F55-421F-9312-8FFA5F469871}" type="presParOf" srcId="{A7911134-6192-4D1F-83C8-105C08FA5EE6}" destId="{D4DA3679-91E9-457B-B906-D6CAEEA50F5A}" srcOrd="7" destOrd="0" presId="urn:microsoft.com/office/officeart/2009/3/layout/CircleRelationship"/>
    <dgm:cxn modelId="{8D1DCF28-C961-461A-A7C8-0C1B05793F41}" type="presParOf" srcId="{A7911134-6192-4D1F-83C8-105C08FA5EE6}" destId="{BD50721C-CA6E-415F-858A-577D26A14B03}" srcOrd="8" destOrd="0" presId="urn:microsoft.com/office/officeart/2009/3/layout/CircleRelationship"/>
    <dgm:cxn modelId="{328127FD-D607-4195-B7E6-6DA4A2F2CE9F}" type="presParOf" srcId="{BD50721C-CA6E-415F-858A-577D26A14B03}" destId="{EB23B5D7-B4F2-4349-AF5A-506EA336C21B}" srcOrd="0" destOrd="0" presId="urn:microsoft.com/office/officeart/2009/3/layout/CircleRelationship"/>
    <dgm:cxn modelId="{233BC225-3695-4B9D-87BA-4B7596B0E5D9}" type="presParOf" srcId="{A7911134-6192-4D1F-83C8-105C08FA5EE6}" destId="{DEBF4542-D1FD-4CD9-8656-2CFCE4E935D9}" srcOrd="9" destOrd="0" presId="urn:microsoft.com/office/officeart/2009/3/layout/CircleRelationship"/>
    <dgm:cxn modelId="{8D99B17C-D9BA-4FFB-80F9-B84FD8D7CD05}" type="presParOf" srcId="{DEBF4542-D1FD-4CD9-8656-2CFCE4E935D9}" destId="{6106E5D5-9471-45D1-885A-0B6E1228A33B}" srcOrd="0" destOrd="0" presId="urn:microsoft.com/office/officeart/2009/3/layout/CircleRelationship"/>
    <dgm:cxn modelId="{DD5AF2A6-6D12-41B4-8F94-6B5350DB8F70}" type="presParOf" srcId="{A7911134-6192-4D1F-83C8-105C08FA5EE6}" destId="{7EBFD967-D3B9-4EAC-A2D3-D4CFFF6FDC4C}" srcOrd="10" destOrd="0" presId="urn:microsoft.com/office/officeart/2009/3/layout/CircleRelationship"/>
    <dgm:cxn modelId="{9D73986D-758D-4B13-9B67-C4B63F34ADC5}" type="presParOf" srcId="{A7911134-6192-4D1F-83C8-105C08FA5EE6}" destId="{42861F2A-1CBA-480B-ABDF-FBCD8ED1803A}" srcOrd="11" destOrd="0" presId="urn:microsoft.com/office/officeart/2009/3/layout/CircleRelationship"/>
    <dgm:cxn modelId="{7C53BDC0-0FC7-4FCC-B035-B537778E29BD}" type="presParOf" srcId="{42861F2A-1CBA-480B-ABDF-FBCD8ED1803A}" destId="{2C73A91D-3000-43F4-BB21-EC1B602E40F0}" srcOrd="0" destOrd="0" presId="urn:microsoft.com/office/officeart/2009/3/layout/CircleRelationship"/>
    <dgm:cxn modelId="{CC042749-6EA4-4557-8692-2DC8C3AB859C}" type="presParOf" srcId="{A7911134-6192-4D1F-83C8-105C08FA5EE6}" destId="{F6B0142C-5409-4B14-8366-6C77AA136024}" srcOrd="12" destOrd="0" presId="urn:microsoft.com/office/officeart/2009/3/layout/CircleRelationship"/>
    <dgm:cxn modelId="{07C9E7CC-9FF3-4D8C-AAE4-DB1D6241A001}" type="presParOf" srcId="{F6B0142C-5409-4B14-8366-6C77AA136024}" destId="{53ED2A9E-CC7E-4EEA-8BA7-F6D9FD3D9D7F}" srcOrd="0" destOrd="0" presId="urn:microsoft.com/office/officeart/2009/3/layout/CircleRelationship"/>
    <dgm:cxn modelId="{DC2BB51C-74FC-4789-8633-E6E8E797C835}" type="presParOf" srcId="{A7911134-6192-4D1F-83C8-105C08FA5EE6}" destId="{A482AFC2-E315-4916-83F7-0EFED04AD147}" srcOrd="13" destOrd="0" presId="urn:microsoft.com/office/officeart/2009/3/layout/CircleRelationship"/>
    <dgm:cxn modelId="{A6A7A306-0F94-4F78-9AE3-225DC73946E7}" type="presParOf" srcId="{A482AFC2-E315-4916-83F7-0EFED04AD147}" destId="{2B15B1E4-4075-44E1-92F9-A545E25B9AC4}" srcOrd="0" destOrd="0" presId="urn:microsoft.com/office/officeart/2009/3/layout/CircleRelationship"/>
    <dgm:cxn modelId="{9F1CF287-C851-430C-BB27-20E7A42937C6}" type="presParOf" srcId="{A7911134-6192-4D1F-83C8-105C08FA5EE6}" destId="{3C629937-E107-4A78-AC0A-6B015022E282}" srcOrd="14" destOrd="0" presId="urn:microsoft.com/office/officeart/2009/3/layout/CircleRelationship"/>
    <dgm:cxn modelId="{E5E4B7CE-A67E-45F7-BE47-0CF97BB01304}" type="presParOf" srcId="{A7911134-6192-4D1F-83C8-105C08FA5EE6}" destId="{BDD38841-1C88-4D14-898B-1D77647ADA65}" srcOrd="15" destOrd="0" presId="urn:microsoft.com/office/officeart/2009/3/layout/CircleRelationship"/>
    <dgm:cxn modelId="{C054C6BA-35AC-427E-8F1F-B04046E5EC27}" type="presParOf" srcId="{BDD38841-1C88-4D14-898B-1D77647ADA65}" destId="{BB6F55BE-0582-495D-8148-F8ADD35BA074}" srcOrd="0" destOrd="0" presId="urn:microsoft.com/office/officeart/2009/3/layout/CircleRelationship"/>
    <dgm:cxn modelId="{75412BE0-9A70-44DE-823E-D64F29B0EBE1}" type="presParOf" srcId="{A7911134-6192-4D1F-83C8-105C08FA5EE6}" destId="{CBE8C2C8-8E67-4919-A234-2EAF88E41331}" srcOrd="16" destOrd="0" presId="urn:microsoft.com/office/officeart/2009/3/layout/CircleRelationship"/>
    <dgm:cxn modelId="{3DF6D2E9-D064-46A9-82C1-5ACEEAF68F51}" type="presParOf" srcId="{A7911134-6192-4D1F-83C8-105C08FA5EE6}" destId="{AC95F018-0C4A-48A1-B3CC-8BCEA764F10B}" srcOrd="17" destOrd="0" presId="urn:microsoft.com/office/officeart/2009/3/layout/CircleRelationship"/>
    <dgm:cxn modelId="{F7B53C41-F7CA-48C8-8CC7-163F0E8BD109}" type="presParOf" srcId="{AC95F018-0C4A-48A1-B3CC-8BCEA764F10B}" destId="{57A043F1-CCEF-4233-AD34-EEA789FF5AE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6738C8-2BB8-42EB-B54C-82A53FFDCC6C}" type="doc">
      <dgm:prSet loTypeId="urn:microsoft.com/office/officeart/2008/layout/HexagonCluster" loCatId="pictur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81448C-5CFB-4F19-B8C2-47BEC8F4DBE4}">
      <dgm:prSet phldrT="[Text]"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IMU 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2A468E-8CC7-4A04-8A2E-8BE1F9819ABA}" type="sibTrans" cxnId="{F726B302-41BB-4EEB-82C3-0E719730929C}">
      <dgm:prSet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5CF0A1-EF76-4759-8D88-BD35C73478EA}" type="parTrans" cxnId="{F726B302-41BB-4EEB-82C3-0E719730929C}">
      <dgm:prSet/>
      <dgm:spPr/>
      <dgm:t>
        <a:bodyPr/>
        <a:lstStyle/>
        <a:p>
          <a:endParaRPr lang="en-US"/>
        </a:p>
      </dgm:t>
    </dgm:pt>
    <dgm:pt modelId="{EFA91B89-6B84-42C5-B43E-5ECB78F8C583}">
      <dgm:prSet custT="1"/>
      <dgm:spPr/>
      <dgm:t>
        <a:bodyPr/>
        <a:lstStyle/>
        <a:p>
          <a:r>
            <a:rPr lang="fa-IR" sz="2800" b="0" i="0" dirty="0">
              <a:latin typeface="Calibri" panose="020F0502020204030204" pitchFamily="34" charset="0"/>
              <a:cs typeface="Calibri" panose="020F0502020204030204" pitchFamily="34" charset="0"/>
            </a:rPr>
            <a:t>سونار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5DECD2-EC33-44B1-B5E1-AF29CB17E628}" type="sibTrans" cxnId="{4173C1F1-92E6-4DB6-81DD-19AEF7717F1A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FAFA830-9719-482E-9EC4-9D9DF1C178A1}" type="parTrans" cxnId="{4173C1F1-92E6-4DB6-81DD-19AEF7717F1A}">
      <dgm:prSet/>
      <dgm:spPr/>
      <dgm:t>
        <a:bodyPr/>
        <a:lstStyle/>
        <a:p>
          <a:endParaRPr lang="en-US"/>
        </a:p>
      </dgm:t>
    </dgm:pt>
    <dgm:pt modelId="{C1F2349A-862B-4288-B570-E382F730331D}">
      <dgm:prSet phldrT="[Text]"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GPS 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977972-CDA9-4AAB-A6BD-E305FA44495B}" type="sibTrans" cxnId="{C59F799C-B748-4D87-80D3-B90EFD264437}">
      <dgm:prSet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8792C4-7678-48B4-8C9A-BC958102DB21}" type="parTrans" cxnId="{C59F799C-B748-4D87-80D3-B90EFD264437}">
      <dgm:prSet/>
      <dgm:spPr/>
      <dgm:t>
        <a:bodyPr/>
        <a:lstStyle/>
        <a:p>
          <a:endParaRPr lang="en-US"/>
        </a:p>
      </dgm:t>
    </dgm:pt>
    <dgm:pt modelId="{DDD2568D-DDD7-4EAF-A017-DE5CD2EBF139}">
      <dgm:prSet phldrT="[Text]" custT="1"/>
      <dgm:spPr/>
      <dgm:t>
        <a:bodyPr/>
        <a:lstStyle/>
        <a:p>
          <a:r>
            <a:rPr lang="en-US" sz="2800" b="0" i="0" dirty="0"/>
            <a:t>LIDAR</a:t>
          </a:r>
          <a:r>
            <a:rPr lang="fa-IR" sz="2800" b="0" i="0" dirty="0"/>
            <a:t>+</a:t>
          </a:r>
          <a:r>
            <a:rPr lang="en-US" sz="2800" b="0" i="0" dirty="0"/>
            <a:t> </a:t>
          </a:r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 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23DC7C-4985-47D4-93BB-3FACC681255F}" type="sibTrans" cxnId="{030159ED-BBBD-4EA1-B5FD-538D927DCC14}">
      <dgm:prSet/>
      <dgm:spPr/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046E08-D92B-471B-9074-02A646B3E2ED}" type="parTrans" cxnId="{030159ED-BBBD-4EA1-B5FD-538D927DCC14}">
      <dgm:prSet/>
      <dgm:spPr/>
      <dgm:t>
        <a:bodyPr/>
        <a:lstStyle/>
        <a:p>
          <a:endParaRPr lang="en-US"/>
        </a:p>
      </dgm:t>
    </dgm:pt>
    <dgm:pt modelId="{92AC7183-F586-4C56-AA6B-C27DD3B00B66}">
      <dgm:prSet custT="1"/>
      <dgm:spPr/>
      <dgm:t>
        <a:bodyPr/>
        <a:lstStyle/>
        <a:p>
          <a:r>
            <a:rPr lang="fa-IR" sz="2800" b="0" i="0" dirty="0">
              <a:latin typeface="Calibri" panose="020F0502020204030204" pitchFamily="34" charset="0"/>
              <a:cs typeface="Calibri" panose="020F0502020204030204" pitchFamily="34" charset="0"/>
            </a:rPr>
            <a:t>دوربین ها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0BCBFD-5A9E-4670-846B-CBA0BFF41D4B}" type="sibTrans" cxnId="{5B0872C6-03A7-4388-A291-107B71398594}">
      <dgm:prSet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C4E877-924A-4197-8827-4EE805080EEC}" type="parTrans" cxnId="{5B0872C6-03A7-4388-A291-107B71398594}">
      <dgm:prSet/>
      <dgm:spPr/>
      <dgm:t>
        <a:bodyPr/>
        <a:lstStyle/>
        <a:p>
          <a:endParaRPr lang="en-US"/>
        </a:p>
      </dgm:t>
    </dgm:pt>
    <dgm:pt modelId="{E3D7FF60-D3B5-449B-90F2-F21C66257008}">
      <dgm:prSet custT="1"/>
      <dgm:spPr/>
      <dgm:t>
        <a:bodyPr/>
        <a:lstStyle/>
        <a:p>
          <a:r>
            <a:rPr lang="en-US" sz="2800" b="0" i="0" dirty="0">
              <a:latin typeface="Calibri" panose="020F0502020204030204" pitchFamily="34" charset="0"/>
              <a:cs typeface="Calibri" panose="020F0502020204030204" pitchFamily="34" charset="0"/>
            </a:rPr>
            <a:t>LIDAR </a:t>
          </a:r>
          <a:endParaRPr 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019650-B4EB-48F1-9D39-1EDFDFCED8AD}" type="sibTrans" cxnId="{15344940-D8A3-438C-A0C2-FEA2E0ACE244}">
      <dgm:prSet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  <dgm:t>
        <a:bodyPr/>
        <a:lstStyle/>
        <a:p>
          <a:endParaRPr lang="en-US" sz="20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9653D1-453B-4E2A-A63F-34AA57BAF642}" type="parTrans" cxnId="{15344940-D8A3-438C-A0C2-FEA2E0ACE244}">
      <dgm:prSet/>
      <dgm:spPr/>
      <dgm:t>
        <a:bodyPr/>
        <a:lstStyle/>
        <a:p>
          <a:endParaRPr lang="en-US"/>
        </a:p>
      </dgm:t>
    </dgm:pt>
    <dgm:pt modelId="{9AFEDC96-85CB-416F-B982-01B57438B9C2}" type="pres">
      <dgm:prSet presAssocID="{DA6738C8-2BB8-42EB-B54C-82A53FFDCC6C}" presName="Name0" presStyleCnt="0">
        <dgm:presLayoutVars>
          <dgm:chMax val="21"/>
          <dgm:chPref val="21"/>
        </dgm:presLayoutVars>
      </dgm:prSet>
      <dgm:spPr/>
    </dgm:pt>
    <dgm:pt modelId="{CE29A79E-2F55-478A-B7ED-215569714681}" type="pres">
      <dgm:prSet presAssocID="{A781448C-5CFB-4F19-B8C2-47BEC8F4DBE4}" presName="text1" presStyleCnt="0"/>
      <dgm:spPr/>
    </dgm:pt>
    <dgm:pt modelId="{EB0A158C-DFB8-43F5-9B16-C819B80937CA}" type="pres">
      <dgm:prSet presAssocID="{A781448C-5CFB-4F19-B8C2-47BEC8F4DBE4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0451EB41-A616-46FC-9553-A77013FFBA9D}" type="pres">
      <dgm:prSet presAssocID="{A781448C-5CFB-4F19-B8C2-47BEC8F4DBE4}" presName="textaccent1" presStyleCnt="0"/>
      <dgm:spPr/>
    </dgm:pt>
    <dgm:pt modelId="{516E65A5-71B9-4CB7-B455-C65C8A347E75}" type="pres">
      <dgm:prSet presAssocID="{A781448C-5CFB-4F19-B8C2-47BEC8F4DBE4}" presName="accentRepeatNode" presStyleLbl="solidAlignAcc1" presStyleIdx="0" presStyleCnt="12"/>
      <dgm:spPr/>
    </dgm:pt>
    <dgm:pt modelId="{FE1013FE-83A1-4610-8D3F-F8EBCB997A99}" type="pres">
      <dgm:prSet presAssocID="{2A2A468E-8CC7-4A04-8A2E-8BE1F9819ABA}" presName="image1" presStyleCnt="0"/>
      <dgm:spPr/>
    </dgm:pt>
    <dgm:pt modelId="{2B68BEAA-0D2F-4190-830A-1C4AB09D3BCB}" type="pres">
      <dgm:prSet presAssocID="{2A2A468E-8CC7-4A04-8A2E-8BE1F9819ABA}" presName="imageRepeatNode" presStyleLbl="alignAcc1" presStyleIdx="0" presStyleCnt="6"/>
      <dgm:spPr/>
    </dgm:pt>
    <dgm:pt modelId="{F6C5C049-08B0-4CD2-98A8-B4A9905FAC5D}" type="pres">
      <dgm:prSet presAssocID="{2A2A468E-8CC7-4A04-8A2E-8BE1F9819ABA}" presName="imageaccent1" presStyleCnt="0"/>
      <dgm:spPr/>
    </dgm:pt>
    <dgm:pt modelId="{95043D8E-FEDC-4003-B9CC-CDD34B5DE810}" type="pres">
      <dgm:prSet presAssocID="{2A2A468E-8CC7-4A04-8A2E-8BE1F9819ABA}" presName="accentRepeatNode" presStyleLbl="solidAlignAcc1" presStyleIdx="1" presStyleCnt="12"/>
      <dgm:spPr/>
    </dgm:pt>
    <dgm:pt modelId="{BFAEF8C1-B0D8-45D8-A228-44B1442620C4}" type="pres">
      <dgm:prSet presAssocID="{EFA91B89-6B84-42C5-B43E-5ECB78F8C583}" presName="text2" presStyleCnt="0"/>
      <dgm:spPr/>
    </dgm:pt>
    <dgm:pt modelId="{2529AD6C-08D9-4E20-ADB3-0A0F20817DCB}" type="pres">
      <dgm:prSet presAssocID="{EFA91B89-6B84-42C5-B43E-5ECB78F8C583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BAE09542-7A8D-4565-AFFA-331F256294B1}" type="pres">
      <dgm:prSet presAssocID="{EFA91B89-6B84-42C5-B43E-5ECB78F8C583}" presName="textaccent2" presStyleCnt="0"/>
      <dgm:spPr/>
    </dgm:pt>
    <dgm:pt modelId="{BB9FEC6E-5139-4A1A-95B3-15100EC2EDBA}" type="pres">
      <dgm:prSet presAssocID="{EFA91B89-6B84-42C5-B43E-5ECB78F8C583}" presName="accentRepeatNode" presStyleLbl="solidAlignAcc1" presStyleIdx="2" presStyleCnt="12"/>
      <dgm:spPr/>
    </dgm:pt>
    <dgm:pt modelId="{0860B887-E734-40A5-8C7E-7ED193B065F3}" type="pres">
      <dgm:prSet presAssocID="{995DECD2-EC33-44B1-B5E1-AF29CB17E628}" presName="image2" presStyleCnt="0"/>
      <dgm:spPr/>
    </dgm:pt>
    <dgm:pt modelId="{5E2C1C4A-7F2E-4A72-A9EA-36BBF56144C7}" type="pres">
      <dgm:prSet presAssocID="{995DECD2-EC33-44B1-B5E1-AF29CB17E628}" presName="imageRepeatNode" presStyleLbl="alignAcc1" presStyleIdx="1" presStyleCnt="6"/>
      <dgm:spPr/>
    </dgm:pt>
    <dgm:pt modelId="{951AF72C-4FF7-4C2A-A75B-14CCB481FF4D}" type="pres">
      <dgm:prSet presAssocID="{995DECD2-EC33-44B1-B5E1-AF29CB17E628}" presName="imageaccent2" presStyleCnt="0"/>
      <dgm:spPr/>
    </dgm:pt>
    <dgm:pt modelId="{3BC16292-39BC-4822-A06F-032D5025A757}" type="pres">
      <dgm:prSet presAssocID="{995DECD2-EC33-44B1-B5E1-AF29CB17E628}" presName="accentRepeatNode" presStyleLbl="solidAlignAcc1" presStyleIdx="3" presStyleCnt="12"/>
      <dgm:spPr/>
    </dgm:pt>
    <dgm:pt modelId="{E1AA31FA-E8EB-4D70-9984-C61FC80901D0}" type="pres">
      <dgm:prSet presAssocID="{C1F2349A-862B-4288-B570-E382F730331D}" presName="text3" presStyleCnt="0"/>
      <dgm:spPr/>
    </dgm:pt>
    <dgm:pt modelId="{540F09DD-CC6F-4FA2-AE40-27C7C2D39741}" type="pres">
      <dgm:prSet presAssocID="{C1F2349A-862B-4288-B570-E382F730331D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AD6CFD31-E4E1-47B8-85EB-EF1CB750E3C9}" type="pres">
      <dgm:prSet presAssocID="{C1F2349A-862B-4288-B570-E382F730331D}" presName="textaccent3" presStyleCnt="0"/>
      <dgm:spPr/>
    </dgm:pt>
    <dgm:pt modelId="{5F9959F2-58D0-4EBC-BF7D-FD13062AE839}" type="pres">
      <dgm:prSet presAssocID="{C1F2349A-862B-4288-B570-E382F730331D}" presName="accentRepeatNode" presStyleLbl="solidAlignAcc1" presStyleIdx="4" presStyleCnt="12"/>
      <dgm:spPr/>
    </dgm:pt>
    <dgm:pt modelId="{4DD3F1E8-33A5-47A7-8031-1970FB603965}" type="pres">
      <dgm:prSet presAssocID="{52977972-CDA9-4AAB-A6BD-E305FA44495B}" presName="image3" presStyleCnt="0"/>
      <dgm:spPr/>
    </dgm:pt>
    <dgm:pt modelId="{37D3FDB2-B941-4036-B701-6E07300A41BC}" type="pres">
      <dgm:prSet presAssocID="{52977972-CDA9-4AAB-A6BD-E305FA44495B}" presName="imageRepeatNode" presStyleLbl="alignAcc1" presStyleIdx="2" presStyleCnt="6"/>
      <dgm:spPr/>
    </dgm:pt>
    <dgm:pt modelId="{C94444E6-9811-446C-B2A1-D959180E8C26}" type="pres">
      <dgm:prSet presAssocID="{52977972-CDA9-4AAB-A6BD-E305FA44495B}" presName="imageaccent3" presStyleCnt="0"/>
      <dgm:spPr/>
    </dgm:pt>
    <dgm:pt modelId="{F2DD27CD-B10A-4A99-BE9F-1F319845B5A2}" type="pres">
      <dgm:prSet presAssocID="{52977972-CDA9-4AAB-A6BD-E305FA44495B}" presName="accentRepeatNode" presStyleLbl="solidAlignAcc1" presStyleIdx="5" presStyleCnt="12"/>
      <dgm:spPr/>
    </dgm:pt>
    <dgm:pt modelId="{0ECCB6F5-FF92-476D-B037-7236A14E44F3}" type="pres">
      <dgm:prSet presAssocID="{DDD2568D-DDD7-4EAF-A017-DE5CD2EBF139}" presName="text4" presStyleCnt="0"/>
      <dgm:spPr/>
    </dgm:pt>
    <dgm:pt modelId="{09D1343F-79CA-4BA3-AFB4-41892DD49CB8}" type="pres">
      <dgm:prSet presAssocID="{DDD2568D-DDD7-4EAF-A017-DE5CD2EBF139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5575FC06-1914-4DE0-A7D7-D8DA100D1A09}" type="pres">
      <dgm:prSet presAssocID="{DDD2568D-DDD7-4EAF-A017-DE5CD2EBF139}" presName="textaccent4" presStyleCnt="0"/>
      <dgm:spPr/>
    </dgm:pt>
    <dgm:pt modelId="{5FFA8D28-9101-46BC-9E27-0B0C6403EB18}" type="pres">
      <dgm:prSet presAssocID="{DDD2568D-DDD7-4EAF-A017-DE5CD2EBF139}" presName="accentRepeatNode" presStyleLbl="solidAlignAcc1" presStyleIdx="6" presStyleCnt="12"/>
      <dgm:spPr/>
    </dgm:pt>
    <dgm:pt modelId="{CE9F6B08-7DD4-48D6-ADA5-D263714F07EC}" type="pres">
      <dgm:prSet presAssocID="{5C23DC7C-4985-47D4-93BB-3FACC681255F}" presName="image4" presStyleCnt="0"/>
      <dgm:spPr/>
    </dgm:pt>
    <dgm:pt modelId="{E6D622D5-1C9B-4F9B-A25D-16F5C3CDBAD1}" type="pres">
      <dgm:prSet presAssocID="{5C23DC7C-4985-47D4-93BB-3FACC681255F}" presName="imageRepeatNode" presStyleLbl="alignAcc1" presStyleIdx="3" presStyleCnt="6" custLinFactNeighborX="-86208" custLinFactNeighborY="53926"/>
      <dgm:spPr/>
    </dgm:pt>
    <dgm:pt modelId="{6226D440-4FFC-4027-BD60-A77B74927141}" type="pres">
      <dgm:prSet presAssocID="{5C23DC7C-4985-47D4-93BB-3FACC681255F}" presName="imageaccent4" presStyleCnt="0"/>
      <dgm:spPr/>
    </dgm:pt>
    <dgm:pt modelId="{16D87746-2620-4530-B636-3B103D0F660D}" type="pres">
      <dgm:prSet presAssocID="{5C23DC7C-4985-47D4-93BB-3FACC681255F}" presName="accentRepeatNode" presStyleLbl="solidAlignAcc1" presStyleIdx="7" presStyleCnt="12"/>
      <dgm:spPr/>
    </dgm:pt>
    <dgm:pt modelId="{F9686FF3-BE01-4757-BAC9-A80E91CF05CB}" type="pres">
      <dgm:prSet presAssocID="{92AC7183-F586-4C56-AA6B-C27DD3B00B66}" presName="text5" presStyleCnt="0"/>
      <dgm:spPr/>
    </dgm:pt>
    <dgm:pt modelId="{F5D2E373-94EE-4DF0-8AC5-5023554FA53B}" type="pres">
      <dgm:prSet presAssocID="{92AC7183-F586-4C56-AA6B-C27DD3B00B66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3747EA14-F8AD-4BB4-846D-0021C0E50FAA}" type="pres">
      <dgm:prSet presAssocID="{92AC7183-F586-4C56-AA6B-C27DD3B00B66}" presName="textaccent5" presStyleCnt="0"/>
      <dgm:spPr/>
    </dgm:pt>
    <dgm:pt modelId="{58C26C10-EBB2-47F3-9CDA-883B5DB4900F}" type="pres">
      <dgm:prSet presAssocID="{92AC7183-F586-4C56-AA6B-C27DD3B00B66}" presName="accentRepeatNode" presStyleLbl="solidAlignAcc1" presStyleIdx="8" presStyleCnt="12"/>
      <dgm:spPr/>
    </dgm:pt>
    <dgm:pt modelId="{71E58BBD-AB5D-4A24-8839-3A68526FFAB3}" type="pres">
      <dgm:prSet presAssocID="{920BCBFD-5A9E-4670-846B-CBA0BFF41D4B}" presName="image5" presStyleCnt="0"/>
      <dgm:spPr/>
    </dgm:pt>
    <dgm:pt modelId="{07FB5EFC-0D82-47D1-97B9-F105DCDFBBE1}" type="pres">
      <dgm:prSet presAssocID="{920BCBFD-5A9E-4670-846B-CBA0BFF41D4B}" presName="imageRepeatNode" presStyleLbl="alignAcc1" presStyleIdx="4" presStyleCnt="6" custLinFactNeighborY="365"/>
      <dgm:spPr/>
    </dgm:pt>
    <dgm:pt modelId="{B8FD8468-2DB4-4A67-A4C2-8B104F187C95}" type="pres">
      <dgm:prSet presAssocID="{920BCBFD-5A9E-4670-846B-CBA0BFF41D4B}" presName="imageaccent5" presStyleCnt="0"/>
      <dgm:spPr/>
    </dgm:pt>
    <dgm:pt modelId="{68259548-6401-4913-BE7A-29BED19DB6D0}" type="pres">
      <dgm:prSet presAssocID="{920BCBFD-5A9E-4670-846B-CBA0BFF41D4B}" presName="accentRepeatNode" presStyleLbl="solidAlignAcc1" presStyleIdx="9" presStyleCnt="12"/>
      <dgm:spPr/>
    </dgm:pt>
    <dgm:pt modelId="{DCD2E123-1A85-4EB8-B8A9-86C0F0DC5931}" type="pres">
      <dgm:prSet presAssocID="{E3D7FF60-D3B5-449B-90F2-F21C66257008}" presName="text6" presStyleCnt="0"/>
      <dgm:spPr/>
    </dgm:pt>
    <dgm:pt modelId="{55664B3F-990E-4DD5-8D3F-F0058F98B521}" type="pres">
      <dgm:prSet presAssocID="{E3D7FF60-D3B5-449B-90F2-F21C66257008}" presName="textRepeatNode" presStyleLbl="alignNode1" presStyleIdx="5" presStyleCnt="6" custLinFactNeighborX="-87135" custLinFactNeighborY="-60002">
        <dgm:presLayoutVars>
          <dgm:chMax val="0"/>
          <dgm:chPref val="0"/>
          <dgm:bulletEnabled val="1"/>
        </dgm:presLayoutVars>
      </dgm:prSet>
      <dgm:spPr/>
    </dgm:pt>
    <dgm:pt modelId="{3D506FB3-E5EA-49CB-925A-291ECBE15D77}" type="pres">
      <dgm:prSet presAssocID="{E3D7FF60-D3B5-449B-90F2-F21C66257008}" presName="textaccent6" presStyleCnt="0"/>
      <dgm:spPr/>
    </dgm:pt>
    <dgm:pt modelId="{811122D0-0B47-483D-8388-8BECE9EAE4B4}" type="pres">
      <dgm:prSet presAssocID="{E3D7FF60-D3B5-449B-90F2-F21C66257008}" presName="accentRepeatNode" presStyleLbl="solidAlignAcc1" presStyleIdx="10" presStyleCnt="12" custLinFactX="-500000" custLinFactNeighborX="-576142" custLinFactNeighborY="-30991"/>
      <dgm:spPr/>
    </dgm:pt>
    <dgm:pt modelId="{DA70C251-2F88-47FC-A4D2-8811713F5D6F}" type="pres">
      <dgm:prSet presAssocID="{99019650-B4EB-48F1-9D39-1EDFDFCED8AD}" presName="image6" presStyleCnt="0"/>
      <dgm:spPr/>
    </dgm:pt>
    <dgm:pt modelId="{A6CD2312-A890-4AB9-8DB6-A332E16ED103}" type="pres">
      <dgm:prSet presAssocID="{99019650-B4EB-48F1-9D39-1EDFDFCED8AD}" presName="imageRepeatNode" presStyleLbl="alignAcc1" presStyleIdx="5" presStyleCnt="6" custLinFactNeighborX="-87135" custLinFactNeighborY="-56135"/>
      <dgm:spPr/>
    </dgm:pt>
    <dgm:pt modelId="{433B7313-7E57-4FC0-83C5-454F139791B9}" type="pres">
      <dgm:prSet presAssocID="{99019650-B4EB-48F1-9D39-1EDFDFCED8AD}" presName="imageaccent6" presStyleCnt="0"/>
      <dgm:spPr/>
    </dgm:pt>
    <dgm:pt modelId="{1684774A-8653-46F4-8DC4-8939777CBC4F}" type="pres">
      <dgm:prSet presAssocID="{99019650-B4EB-48F1-9D39-1EDFDFCED8AD}" presName="accentRepeatNode" presStyleLbl="solidAlignAcc1" presStyleIdx="11" presStyleCnt="12" custLinFactX="-442459" custLinFactY="-26213" custLinFactNeighborX="-500000" custLinFactNeighborY="-100000"/>
      <dgm:spPr/>
    </dgm:pt>
  </dgm:ptLst>
  <dgm:cxnLst>
    <dgm:cxn modelId="{D7772F00-0525-44A8-AA9D-BC3E14B96D90}" type="presOf" srcId="{92AC7183-F586-4C56-AA6B-C27DD3B00B66}" destId="{F5D2E373-94EE-4DF0-8AC5-5023554FA53B}" srcOrd="0" destOrd="0" presId="urn:microsoft.com/office/officeart/2008/layout/HexagonCluster"/>
    <dgm:cxn modelId="{F726B302-41BB-4EEB-82C3-0E719730929C}" srcId="{DA6738C8-2BB8-42EB-B54C-82A53FFDCC6C}" destId="{A781448C-5CFB-4F19-B8C2-47BEC8F4DBE4}" srcOrd="0" destOrd="0" parTransId="{925CF0A1-EF76-4759-8D88-BD35C73478EA}" sibTransId="{2A2A468E-8CC7-4A04-8A2E-8BE1F9819ABA}"/>
    <dgm:cxn modelId="{D9F0CD14-E742-478F-B950-518B4253DF5B}" type="presOf" srcId="{DA6738C8-2BB8-42EB-B54C-82A53FFDCC6C}" destId="{9AFEDC96-85CB-416F-B982-01B57438B9C2}" srcOrd="0" destOrd="0" presId="urn:microsoft.com/office/officeart/2008/layout/HexagonCluster"/>
    <dgm:cxn modelId="{15344940-D8A3-438C-A0C2-FEA2E0ACE244}" srcId="{DA6738C8-2BB8-42EB-B54C-82A53FFDCC6C}" destId="{E3D7FF60-D3B5-449B-90F2-F21C66257008}" srcOrd="5" destOrd="0" parTransId="{549653D1-453B-4E2A-A63F-34AA57BAF642}" sibTransId="{99019650-B4EB-48F1-9D39-1EDFDFCED8AD}"/>
    <dgm:cxn modelId="{CF00834E-81D3-4E19-9BC2-DC44344A09FF}" type="presOf" srcId="{920BCBFD-5A9E-4670-846B-CBA0BFF41D4B}" destId="{07FB5EFC-0D82-47D1-97B9-F105DCDFBBE1}" srcOrd="0" destOrd="0" presId="urn:microsoft.com/office/officeart/2008/layout/HexagonCluster"/>
    <dgm:cxn modelId="{D4F7C654-0A12-4CAA-90E8-1BCC971F8895}" type="presOf" srcId="{C1F2349A-862B-4288-B570-E382F730331D}" destId="{540F09DD-CC6F-4FA2-AE40-27C7C2D39741}" srcOrd="0" destOrd="0" presId="urn:microsoft.com/office/officeart/2008/layout/HexagonCluster"/>
    <dgm:cxn modelId="{5B032878-2B35-4845-9298-297699C5721B}" type="presOf" srcId="{99019650-B4EB-48F1-9D39-1EDFDFCED8AD}" destId="{A6CD2312-A890-4AB9-8DB6-A332E16ED103}" srcOrd="0" destOrd="0" presId="urn:microsoft.com/office/officeart/2008/layout/HexagonCluster"/>
    <dgm:cxn modelId="{2EC8947D-A1E3-484F-BAE0-471407831078}" type="presOf" srcId="{EFA91B89-6B84-42C5-B43E-5ECB78F8C583}" destId="{2529AD6C-08D9-4E20-ADB3-0A0F20817DCB}" srcOrd="0" destOrd="0" presId="urn:microsoft.com/office/officeart/2008/layout/HexagonCluster"/>
    <dgm:cxn modelId="{C0F56484-3851-41AC-9D63-EBD7961D2358}" type="presOf" srcId="{2A2A468E-8CC7-4A04-8A2E-8BE1F9819ABA}" destId="{2B68BEAA-0D2F-4190-830A-1C4AB09D3BCB}" srcOrd="0" destOrd="0" presId="urn:microsoft.com/office/officeart/2008/layout/HexagonCluster"/>
    <dgm:cxn modelId="{740A9A90-7E9E-4430-801F-B04D67862CF8}" type="presOf" srcId="{E3D7FF60-D3B5-449B-90F2-F21C66257008}" destId="{55664B3F-990E-4DD5-8D3F-F0058F98B521}" srcOrd="0" destOrd="0" presId="urn:microsoft.com/office/officeart/2008/layout/HexagonCluster"/>
    <dgm:cxn modelId="{C59F799C-B748-4D87-80D3-B90EFD264437}" srcId="{DA6738C8-2BB8-42EB-B54C-82A53FFDCC6C}" destId="{C1F2349A-862B-4288-B570-E382F730331D}" srcOrd="2" destOrd="0" parTransId="{FC8792C4-7678-48B4-8C9A-BC958102DB21}" sibTransId="{52977972-CDA9-4AAB-A6BD-E305FA44495B}"/>
    <dgm:cxn modelId="{B077E2B1-8D43-411B-904C-3AB4ED5D5731}" type="presOf" srcId="{52977972-CDA9-4AAB-A6BD-E305FA44495B}" destId="{37D3FDB2-B941-4036-B701-6E07300A41BC}" srcOrd="0" destOrd="0" presId="urn:microsoft.com/office/officeart/2008/layout/HexagonCluster"/>
    <dgm:cxn modelId="{5388C2BC-8130-4AB7-98E6-216C68CB764E}" type="presOf" srcId="{995DECD2-EC33-44B1-B5E1-AF29CB17E628}" destId="{5E2C1C4A-7F2E-4A72-A9EA-36BBF56144C7}" srcOrd="0" destOrd="0" presId="urn:microsoft.com/office/officeart/2008/layout/HexagonCluster"/>
    <dgm:cxn modelId="{5B0872C6-03A7-4388-A291-107B71398594}" srcId="{DA6738C8-2BB8-42EB-B54C-82A53FFDCC6C}" destId="{92AC7183-F586-4C56-AA6B-C27DD3B00B66}" srcOrd="4" destOrd="0" parTransId="{ABC4E877-924A-4197-8827-4EE805080EEC}" sibTransId="{920BCBFD-5A9E-4670-846B-CBA0BFF41D4B}"/>
    <dgm:cxn modelId="{8EF12BCA-3487-4BF6-96BA-24C073BB8C6E}" type="presOf" srcId="{5C23DC7C-4985-47D4-93BB-3FACC681255F}" destId="{E6D622D5-1C9B-4F9B-A25D-16F5C3CDBAD1}" srcOrd="0" destOrd="0" presId="urn:microsoft.com/office/officeart/2008/layout/HexagonCluster"/>
    <dgm:cxn modelId="{9C6E8FD5-1DA5-4E26-962B-F588498BF25E}" type="presOf" srcId="{DDD2568D-DDD7-4EAF-A017-DE5CD2EBF139}" destId="{09D1343F-79CA-4BA3-AFB4-41892DD49CB8}" srcOrd="0" destOrd="0" presId="urn:microsoft.com/office/officeart/2008/layout/HexagonCluster"/>
    <dgm:cxn modelId="{030159ED-BBBD-4EA1-B5FD-538D927DCC14}" srcId="{DA6738C8-2BB8-42EB-B54C-82A53FFDCC6C}" destId="{DDD2568D-DDD7-4EAF-A017-DE5CD2EBF139}" srcOrd="3" destOrd="0" parTransId="{05046E08-D92B-471B-9074-02A646B3E2ED}" sibTransId="{5C23DC7C-4985-47D4-93BB-3FACC681255F}"/>
    <dgm:cxn modelId="{FE2C6BEF-94D9-41EC-B9EC-898EB65726D7}" type="presOf" srcId="{A781448C-5CFB-4F19-B8C2-47BEC8F4DBE4}" destId="{EB0A158C-DFB8-43F5-9B16-C819B80937CA}" srcOrd="0" destOrd="0" presId="urn:microsoft.com/office/officeart/2008/layout/HexagonCluster"/>
    <dgm:cxn modelId="{4173C1F1-92E6-4DB6-81DD-19AEF7717F1A}" srcId="{DA6738C8-2BB8-42EB-B54C-82A53FFDCC6C}" destId="{EFA91B89-6B84-42C5-B43E-5ECB78F8C583}" srcOrd="1" destOrd="0" parTransId="{0FAFA830-9719-482E-9EC4-9D9DF1C178A1}" sibTransId="{995DECD2-EC33-44B1-B5E1-AF29CB17E628}"/>
    <dgm:cxn modelId="{A9D2A837-6057-4D47-B981-8F86559EFD0F}" type="presParOf" srcId="{9AFEDC96-85CB-416F-B982-01B57438B9C2}" destId="{CE29A79E-2F55-478A-B7ED-215569714681}" srcOrd="0" destOrd="0" presId="urn:microsoft.com/office/officeart/2008/layout/HexagonCluster"/>
    <dgm:cxn modelId="{DA00CB81-FE34-4A98-8247-6A5DEEFC893A}" type="presParOf" srcId="{CE29A79E-2F55-478A-B7ED-215569714681}" destId="{EB0A158C-DFB8-43F5-9B16-C819B80937CA}" srcOrd="0" destOrd="0" presId="urn:microsoft.com/office/officeart/2008/layout/HexagonCluster"/>
    <dgm:cxn modelId="{D647A415-B4F6-43EA-A3F3-0AAC51A662E7}" type="presParOf" srcId="{9AFEDC96-85CB-416F-B982-01B57438B9C2}" destId="{0451EB41-A616-46FC-9553-A77013FFBA9D}" srcOrd="1" destOrd="0" presId="urn:microsoft.com/office/officeart/2008/layout/HexagonCluster"/>
    <dgm:cxn modelId="{EA3A88F4-F36E-4E07-99B5-86D2EC2D96D9}" type="presParOf" srcId="{0451EB41-A616-46FC-9553-A77013FFBA9D}" destId="{516E65A5-71B9-4CB7-B455-C65C8A347E75}" srcOrd="0" destOrd="0" presId="urn:microsoft.com/office/officeart/2008/layout/HexagonCluster"/>
    <dgm:cxn modelId="{967B3FCA-CC3C-40BC-93A6-1BF75C6F697E}" type="presParOf" srcId="{9AFEDC96-85CB-416F-B982-01B57438B9C2}" destId="{FE1013FE-83A1-4610-8D3F-F8EBCB997A99}" srcOrd="2" destOrd="0" presId="urn:microsoft.com/office/officeart/2008/layout/HexagonCluster"/>
    <dgm:cxn modelId="{CD0BA3EC-1021-4A52-B088-3CADB0228530}" type="presParOf" srcId="{FE1013FE-83A1-4610-8D3F-F8EBCB997A99}" destId="{2B68BEAA-0D2F-4190-830A-1C4AB09D3BCB}" srcOrd="0" destOrd="0" presId="urn:microsoft.com/office/officeart/2008/layout/HexagonCluster"/>
    <dgm:cxn modelId="{D7777BAD-B2BE-4470-9852-0947C6708F7C}" type="presParOf" srcId="{9AFEDC96-85CB-416F-B982-01B57438B9C2}" destId="{F6C5C049-08B0-4CD2-98A8-B4A9905FAC5D}" srcOrd="3" destOrd="0" presId="urn:microsoft.com/office/officeart/2008/layout/HexagonCluster"/>
    <dgm:cxn modelId="{E5C444B2-264E-4E64-87E0-2B157BB3E682}" type="presParOf" srcId="{F6C5C049-08B0-4CD2-98A8-B4A9905FAC5D}" destId="{95043D8E-FEDC-4003-B9CC-CDD34B5DE810}" srcOrd="0" destOrd="0" presId="urn:microsoft.com/office/officeart/2008/layout/HexagonCluster"/>
    <dgm:cxn modelId="{BD92E65E-ECC6-46A6-8E7A-965F3285CBD6}" type="presParOf" srcId="{9AFEDC96-85CB-416F-B982-01B57438B9C2}" destId="{BFAEF8C1-B0D8-45D8-A228-44B1442620C4}" srcOrd="4" destOrd="0" presId="urn:microsoft.com/office/officeart/2008/layout/HexagonCluster"/>
    <dgm:cxn modelId="{55A638C0-CE90-4808-8F73-AA7264930F77}" type="presParOf" srcId="{BFAEF8C1-B0D8-45D8-A228-44B1442620C4}" destId="{2529AD6C-08D9-4E20-ADB3-0A0F20817DCB}" srcOrd="0" destOrd="0" presId="urn:microsoft.com/office/officeart/2008/layout/HexagonCluster"/>
    <dgm:cxn modelId="{C3C56D08-5320-4BAE-8B0D-D6CF49496C22}" type="presParOf" srcId="{9AFEDC96-85CB-416F-B982-01B57438B9C2}" destId="{BAE09542-7A8D-4565-AFFA-331F256294B1}" srcOrd="5" destOrd="0" presId="urn:microsoft.com/office/officeart/2008/layout/HexagonCluster"/>
    <dgm:cxn modelId="{65B32B48-FC89-47F6-A286-DDFF81BD792E}" type="presParOf" srcId="{BAE09542-7A8D-4565-AFFA-331F256294B1}" destId="{BB9FEC6E-5139-4A1A-95B3-15100EC2EDBA}" srcOrd="0" destOrd="0" presId="urn:microsoft.com/office/officeart/2008/layout/HexagonCluster"/>
    <dgm:cxn modelId="{5D345318-1735-4CC6-B50B-D81441BAFED5}" type="presParOf" srcId="{9AFEDC96-85CB-416F-B982-01B57438B9C2}" destId="{0860B887-E734-40A5-8C7E-7ED193B065F3}" srcOrd="6" destOrd="0" presId="urn:microsoft.com/office/officeart/2008/layout/HexagonCluster"/>
    <dgm:cxn modelId="{013E0E31-FADC-4002-B7FD-44C09CB732B0}" type="presParOf" srcId="{0860B887-E734-40A5-8C7E-7ED193B065F3}" destId="{5E2C1C4A-7F2E-4A72-A9EA-36BBF56144C7}" srcOrd="0" destOrd="0" presId="urn:microsoft.com/office/officeart/2008/layout/HexagonCluster"/>
    <dgm:cxn modelId="{9B1B6968-DBB7-4F22-96D7-C2F3D0335C77}" type="presParOf" srcId="{9AFEDC96-85CB-416F-B982-01B57438B9C2}" destId="{951AF72C-4FF7-4C2A-A75B-14CCB481FF4D}" srcOrd="7" destOrd="0" presId="urn:microsoft.com/office/officeart/2008/layout/HexagonCluster"/>
    <dgm:cxn modelId="{12ADFAC3-54BF-4CCA-B872-3EE911FC61D4}" type="presParOf" srcId="{951AF72C-4FF7-4C2A-A75B-14CCB481FF4D}" destId="{3BC16292-39BC-4822-A06F-032D5025A757}" srcOrd="0" destOrd="0" presId="urn:microsoft.com/office/officeart/2008/layout/HexagonCluster"/>
    <dgm:cxn modelId="{879BC057-96AE-4510-9657-B73633F7F7B9}" type="presParOf" srcId="{9AFEDC96-85CB-416F-B982-01B57438B9C2}" destId="{E1AA31FA-E8EB-4D70-9984-C61FC80901D0}" srcOrd="8" destOrd="0" presId="urn:microsoft.com/office/officeart/2008/layout/HexagonCluster"/>
    <dgm:cxn modelId="{572136F1-6DCD-4F11-8AC3-BC2DF2401576}" type="presParOf" srcId="{E1AA31FA-E8EB-4D70-9984-C61FC80901D0}" destId="{540F09DD-CC6F-4FA2-AE40-27C7C2D39741}" srcOrd="0" destOrd="0" presId="urn:microsoft.com/office/officeart/2008/layout/HexagonCluster"/>
    <dgm:cxn modelId="{143462C3-F6D9-44C3-BCA1-D6D186BF4A48}" type="presParOf" srcId="{9AFEDC96-85CB-416F-B982-01B57438B9C2}" destId="{AD6CFD31-E4E1-47B8-85EB-EF1CB750E3C9}" srcOrd="9" destOrd="0" presId="urn:microsoft.com/office/officeart/2008/layout/HexagonCluster"/>
    <dgm:cxn modelId="{C500BA24-F956-4CDA-8185-94F922AA6E2A}" type="presParOf" srcId="{AD6CFD31-E4E1-47B8-85EB-EF1CB750E3C9}" destId="{5F9959F2-58D0-4EBC-BF7D-FD13062AE839}" srcOrd="0" destOrd="0" presId="urn:microsoft.com/office/officeart/2008/layout/HexagonCluster"/>
    <dgm:cxn modelId="{80EC19ED-CB51-4511-86D9-CF7EF065BD15}" type="presParOf" srcId="{9AFEDC96-85CB-416F-B982-01B57438B9C2}" destId="{4DD3F1E8-33A5-47A7-8031-1970FB603965}" srcOrd="10" destOrd="0" presId="urn:microsoft.com/office/officeart/2008/layout/HexagonCluster"/>
    <dgm:cxn modelId="{A5487715-EC00-4946-A346-54D5BC75F8B7}" type="presParOf" srcId="{4DD3F1E8-33A5-47A7-8031-1970FB603965}" destId="{37D3FDB2-B941-4036-B701-6E07300A41BC}" srcOrd="0" destOrd="0" presId="urn:microsoft.com/office/officeart/2008/layout/HexagonCluster"/>
    <dgm:cxn modelId="{6BF3052F-8C5C-4AE0-B980-C96AB2A52A18}" type="presParOf" srcId="{9AFEDC96-85CB-416F-B982-01B57438B9C2}" destId="{C94444E6-9811-446C-B2A1-D959180E8C26}" srcOrd="11" destOrd="0" presId="urn:microsoft.com/office/officeart/2008/layout/HexagonCluster"/>
    <dgm:cxn modelId="{8256FD3E-4A4B-4D09-8859-E7D60436BEEC}" type="presParOf" srcId="{C94444E6-9811-446C-B2A1-D959180E8C26}" destId="{F2DD27CD-B10A-4A99-BE9F-1F319845B5A2}" srcOrd="0" destOrd="0" presId="urn:microsoft.com/office/officeart/2008/layout/HexagonCluster"/>
    <dgm:cxn modelId="{898CDDB0-793F-4BE5-A609-5F599AF229F8}" type="presParOf" srcId="{9AFEDC96-85CB-416F-B982-01B57438B9C2}" destId="{0ECCB6F5-FF92-476D-B037-7236A14E44F3}" srcOrd="12" destOrd="0" presId="urn:microsoft.com/office/officeart/2008/layout/HexagonCluster"/>
    <dgm:cxn modelId="{71631ABC-35F2-4D65-867B-CCF09091CEAA}" type="presParOf" srcId="{0ECCB6F5-FF92-476D-B037-7236A14E44F3}" destId="{09D1343F-79CA-4BA3-AFB4-41892DD49CB8}" srcOrd="0" destOrd="0" presId="urn:microsoft.com/office/officeart/2008/layout/HexagonCluster"/>
    <dgm:cxn modelId="{D6939B90-BA76-4CD7-B7D2-D94FDAEDC2D1}" type="presParOf" srcId="{9AFEDC96-85CB-416F-B982-01B57438B9C2}" destId="{5575FC06-1914-4DE0-A7D7-D8DA100D1A09}" srcOrd="13" destOrd="0" presId="urn:microsoft.com/office/officeart/2008/layout/HexagonCluster"/>
    <dgm:cxn modelId="{9EAC3252-184C-44C0-B715-25FFB965792E}" type="presParOf" srcId="{5575FC06-1914-4DE0-A7D7-D8DA100D1A09}" destId="{5FFA8D28-9101-46BC-9E27-0B0C6403EB18}" srcOrd="0" destOrd="0" presId="urn:microsoft.com/office/officeart/2008/layout/HexagonCluster"/>
    <dgm:cxn modelId="{9801F482-26F2-49F7-917D-F76C6B2AF2C3}" type="presParOf" srcId="{9AFEDC96-85CB-416F-B982-01B57438B9C2}" destId="{CE9F6B08-7DD4-48D6-ADA5-D263714F07EC}" srcOrd="14" destOrd="0" presId="urn:microsoft.com/office/officeart/2008/layout/HexagonCluster"/>
    <dgm:cxn modelId="{00174899-4733-488E-BCD1-51DBC62680A3}" type="presParOf" srcId="{CE9F6B08-7DD4-48D6-ADA5-D263714F07EC}" destId="{E6D622D5-1C9B-4F9B-A25D-16F5C3CDBAD1}" srcOrd="0" destOrd="0" presId="urn:microsoft.com/office/officeart/2008/layout/HexagonCluster"/>
    <dgm:cxn modelId="{5C47B89F-A030-4D1C-9B3A-83BF7BFCF071}" type="presParOf" srcId="{9AFEDC96-85CB-416F-B982-01B57438B9C2}" destId="{6226D440-4FFC-4027-BD60-A77B74927141}" srcOrd="15" destOrd="0" presId="urn:microsoft.com/office/officeart/2008/layout/HexagonCluster"/>
    <dgm:cxn modelId="{64699BE3-50EA-402A-B872-E5A8C308AF17}" type="presParOf" srcId="{6226D440-4FFC-4027-BD60-A77B74927141}" destId="{16D87746-2620-4530-B636-3B103D0F660D}" srcOrd="0" destOrd="0" presId="urn:microsoft.com/office/officeart/2008/layout/HexagonCluster"/>
    <dgm:cxn modelId="{2CD031C2-75F0-437B-B25F-EB596066C582}" type="presParOf" srcId="{9AFEDC96-85CB-416F-B982-01B57438B9C2}" destId="{F9686FF3-BE01-4757-BAC9-A80E91CF05CB}" srcOrd="16" destOrd="0" presId="urn:microsoft.com/office/officeart/2008/layout/HexagonCluster"/>
    <dgm:cxn modelId="{2825E4D0-02C0-4A35-818D-31C477555636}" type="presParOf" srcId="{F9686FF3-BE01-4757-BAC9-A80E91CF05CB}" destId="{F5D2E373-94EE-4DF0-8AC5-5023554FA53B}" srcOrd="0" destOrd="0" presId="urn:microsoft.com/office/officeart/2008/layout/HexagonCluster"/>
    <dgm:cxn modelId="{5D5D7B30-F8ED-4544-BEBC-0367F17484DE}" type="presParOf" srcId="{9AFEDC96-85CB-416F-B982-01B57438B9C2}" destId="{3747EA14-F8AD-4BB4-846D-0021C0E50FAA}" srcOrd="17" destOrd="0" presId="urn:microsoft.com/office/officeart/2008/layout/HexagonCluster"/>
    <dgm:cxn modelId="{C0F60063-1BC1-4EBC-BBCC-BD33C1E08CCB}" type="presParOf" srcId="{3747EA14-F8AD-4BB4-846D-0021C0E50FAA}" destId="{58C26C10-EBB2-47F3-9CDA-883B5DB4900F}" srcOrd="0" destOrd="0" presId="urn:microsoft.com/office/officeart/2008/layout/HexagonCluster"/>
    <dgm:cxn modelId="{C7EABEC5-E0EF-4504-97C5-AE9355295EC1}" type="presParOf" srcId="{9AFEDC96-85CB-416F-B982-01B57438B9C2}" destId="{71E58BBD-AB5D-4A24-8839-3A68526FFAB3}" srcOrd="18" destOrd="0" presId="urn:microsoft.com/office/officeart/2008/layout/HexagonCluster"/>
    <dgm:cxn modelId="{A987ED0B-AB66-4BB8-9A02-373A06F93934}" type="presParOf" srcId="{71E58BBD-AB5D-4A24-8839-3A68526FFAB3}" destId="{07FB5EFC-0D82-47D1-97B9-F105DCDFBBE1}" srcOrd="0" destOrd="0" presId="urn:microsoft.com/office/officeart/2008/layout/HexagonCluster"/>
    <dgm:cxn modelId="{06B32650-A06C-493B-A245-069A89BAF178}" type="presParOf" srcId="{9AFEDC96-85CB-416F-B982-01B57438B9C2}" destId="{B8FD8468-2DB4-4A67-A4C2-8B104F187C95}" srcOrd="19" destOrd="0" presId="urn:microsoft.com/office/officeart/2008/layout/HexagonCluster"/>
    <dgm:cxn modelId="{23F8A3BA-C69D-4125-8F20-C274D82E45B7}" type="presParOf" srcId="{B8FD8468-2DB4-4A67-A4C2-8B104F187C95}" destId="{68259548-6401-4913-BE7A-29BED19DB6D0}" srcOrd="0" destOrd="0" presId="urn:microsoft.com/office/officeart/2008/layout/HexagonCluster"/>
    <dgm:cxn modelId="{FA83D95C-886D-40BB-98CA-A8643B39730E}" type="presParOf" srcId="{9AFEDC96-85CB-416F-B982-01B57438B9C2}" destId="{DCD2E123-1A85-4EB8-B8A9-86C0F0DC5931}" srcOrd="20" destOrd="0" presId="urn:microsoft.com/office/officeart/2008/layout/HexagonCluster"/>
    <dgm:cxn modelId="{85ECA5C8-C915-496E-B95C-B7A5065EC96F}" type="presParOf" srcId="{DCD2E123-1A85-4EB8-B8A9-86C0F0DC5931}" destId="{55664B3F-990E-4DD5-8D3F-F0058F98B521}" srcOrd="0" destOrd="0" presId="urn:microsoft.com/office/officeart/2008/layout/HexagonCluster"/>
    <dgm:cxn modelId="{3ABDC9B8-E140-400C-BA93-86027126450B}" type="presParOf" srcId="{9AFEDC96-85CB-416F-B982-01B57438B9C2}" destId="{3D506FB3-E5EA-49CB-925A-291ECBE15D77}" srcOrd="21" destOrd="0" presId="urn:microsoft.com/office/officeart/2008/layout/HexagonCluster"/>
    <dgm:cxn modelId="{E8C33A18-137A-481D-A878-29B09963B169}" type="presParOf" srcId="{3D506FB3-E5EA-49CB-925A-291ECBE15D77}" destId="{811122D0-0B47-483D-8388-8BECE9EAE4B4}" srcOrd="0" destOrd="0" presId="urn:microsoft.com/office/officeart/2008/layout/HexagonCluster"/>
    <dgm:cxn modelId="{040F36C2-9C57-4F5E-87D3-40046B3767A0}" type="presParOf" srcId="{9AFEDC96-85CB-416F-B982-01B57438B9C2}" destId="{DA70C251-2F88-47FC-A4D2-8811713F5D6F}" srcOrd="22" destOrd="0" presId="urn:microsoft.com/office/officeart/2008/layout/HexagonCluster"/>
    <dgm:cxn modelId="{96DE56D1-547C-4B33-BCD9-800DB76C3723}" type="presParOf" srcId="{DA70C251-2F88-47FC-A4D2-8811713F5D6F}" destId="{A6CD2312-A890-4AB9-8DB6-A332E16ED103}" srcOrd="0" destOrd="0" presId="urn:microsoft.com/office/officeart/2008/layout/HexagonCluster"/>
    <dgm:cxn modelId="{F2B7593D-F72B-4549-BE69-8CA6C0AE6914}" type="presParOf" srcId="{9AFEDC96-85CB-416F-B982-01B57438B9C2}" destId="{433B7313-7E57-4FC0-83C5-454F139791B9}" srcOrd="23" destOrd="0" presId="urn:microsoft.com/office/officeart/2008/layout/HexagonCluster"/>
    <dgm:cxn modelId="{D1244DF5-9932-4DF6-9EEA-49DF25D7696B}" type="presParOf" srcId="{433B7313-7E57-4FC0-83C5-454F139791B9}" destId="{1684774A-8653-46F4-8DC4-8939777CBC4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3675066" y="23568"/>
          <a:ext cx="2559076" cy="7925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VR &amp; AR</a:t>
          </a:r>
        </a:p>
      </dsp:txBody>
      <dsp:txXfrm>
        <a:off x="3713755" y="62257"/>
        <a:ext cx="2481698" cy="715161"/>
      </dsp:txXfrm>
    </dsp:sp>
    <dsp:sp modelId="{91CB3D2D-E411-4156-98DA-99FA144F62D9}">
      <dsp:nvSpPr>
        <dsp:cNvPr id="0" name=""/>
        <dsp:cNvSpPr/>
      </dsp:nvSpPr>
      <dsp:spPr>
        <a:xfrm>
          <a:off x="708021" y="1071218"/>
          <a:ext cx="2949570" cy="538038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solidFill>
                <a:schemeClr val="accent2">
                  <a:lumMod val="75000"/>
                </a:schemeClr>
              </a:solidFill>
            </a:rPr>
            <a:t>Virtual reality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dirty="0">
            <a:latin typeface="Angsana New" panose="020B0502040204020203" pitchFamily="18" charset="-34"/>
            <a:cs typeface="Angsana New" panose="020B0502040204020203" pitchFamily="18" charset="-34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برای آموزش خودروهای خودران: مهندسان می توانند خودروهای خودران را در طیف وسیعی از سناریوهای رانندگی شبیه سازی شده قرار دهند تا آنها را برای مقابله با هر موقعیتی در جاده آماده کنند.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52007" y="1215204"/>
        <a:ext cx="2661598" cy="5092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A6A15-A22A-4476-BE83-65D32ABDBF0E}">
      <dsp:nvSpPr>
        <dsp:cNvPr id="0" name=""/>
        <dsp:cNvSpPr/>
      </dsp:nvSpPr>
      <dsp:spPr>
        <a:xfrm>
          <a:off x="-6830342" y="-1003670"/>
          <a:ext cx="7811241" cy="7811241"/>
        </a:xfrm>
        <a:prstGeom prst="blockArc">
          <a:avLst>
            <a:gd name="adj1" fmla="val 18900000"/>
            <a:gd name="adj2" fmla="val 2700000"/>
            <a:gd name="adj3" fmla="val 27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DC1FD-E968-455A-8A75-0CDC6B8F1E87}">
      <dsp:nvSpPr>
        <dsp:cNvPr id="0" name=""/>
        <dsp:cNvSpPr/>
      </dsp:nvSpPr>
      <dsp:spPr>
        <a:xfrm>
          <a:off x="0" y="487070"/>
          <a:ext cx="9170064" cy="892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717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200" b="1" i="0" kern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ایمنی</a:t>
          </a:r>
          <a:r>
            <a:rPr lang="fa-I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:  </a:t>
          </a:r>
          <a:r>
            <a:rPr lang="fa-IR" sz="1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خودران هنوز به طور کامل ایمن نیستند. آنها می توانند در شرایط خاص دچار اشتباه شوند و منجر به تصادف شوند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87070"/>
        <a:ext cx="9170064" cy="892871"/>
      </dsp:txXfrm>
    </dsp:sp>
    <dsp:sp modelId="{FE2D66E7-4A8B-45B3-8BDC-1051E94EE3F3}">
      <dsp:nvSpPr>
        <dsp:cNvPr id="0" name=""/>
        <dsp:cNvSpPr/>
      </dsp:nvSpPr>
      <dsp:spPr>
        <a:xfrm>
          <a:off x="8993271" y="319505"/>
          <a:ext cx="912727" cy="1116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0262D-F20E-4CE9-A744-0AD78F71E996}">
      <dsp:nvSpPr>
        <dsp:cNvPr id="0" name=""/>
        <dsp:cNvSpPr/>
      </dsp:nvSpPr>
      <dsp:spPr>
        <a:xfrm>
          <a:off x="190501" y="1773047"/>
          <a:ext cx="9728222" cy="892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717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a-IR" sz="3200" b="1" i="0" kern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هزینه</a:t>
          </a:r>
          <a:r>
            <a:rPr lang="fa-I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: خودروهای خودران معمولاً گران تر از خودروهای سنتی هستند.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90501" y="1773047"/>
        <a:ext cx="9728222" cy="892871"/>
      </dsp:txXfrm>
    </dsp:sp>
    <dsp:sp modelId="{F24AB982-3863-46E1-93C7-93ABB8822A71}">
      <dsp:nvSpPr>
        <dsp:cNvPr id="0" name=""/>
        <dsp:cNvSpPr/>
      </dsp:nvSpPr>
      <dsp:spPr>
        <a:xfrm>
          <a:off x="0" y="1652516"/>
          <a:ext cx="797033" cy="1116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DB614-5B93-4105-B618-C9146B236BBB}">
      <dsp:nvSpPr>
        <dsp:cNvPr id="0" name=""/>
        <dsp:cNvSpPr/>
      </dsp:nvSpPr>
      <dsp:spPr>
        <a:xfrm>
          <a:off x="12705" y="3163382"/>
          <a:ext cx="9529344" cy="892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717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200" b="1" i="0" kern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پذ</a:t>
          </a:r>
          <a:r>
            <a:rPr lang="fa-IR" sz="2800" b="1" i="0" kern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یرش</a:t>
          </a:r>
          <a:r>
            <a:rPr lang="fa-IR" sz="28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a-IR" sz="2800" b="1" i="0" kern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عمومی</a:t>
          </a:r>
          <a:r>
            <a:rPr lang="fa-IR" sz="28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: </a:t>
          </a:r>
          <a:r>
            <a:rPr lang="fa-IR" sz="1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هنوز برخی از افراد نگران ایمنی و حریم خصوصی خودروهای خودران هستند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705" y="3163382"/>
        <a:ext cx="9529344" cy="892871"/>
      </dsp:txXfrm>
    </dsp:sp>
    <dsp:sp modelId="{7BE68A92-285C-4085-B2AD-9B24D5CD524E}">
      <dsp:nvSpPr>
        <dsp:cNvPr id="0" name=""/>
        <dsp:cNvSpPr/>
      </dsp:nvSpPr>
      <dsp:spPr>
        <a:xfrm>
          <a:off x="9017690" y="3033920"/>
          <a:ext cx="887492" cy="1116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A1FF4-F7FB-4C29-B93D-4828498419B1}">
      <dsp:nvSpPr>
        <dsp:cNvPr id="0" name=""/>
        <dsp:cNvSpPr/>
      </dsp:nvSpPr>
      <dsp:spPr>
        <a:xfrm>
          <a:off x="210214" y="4464824"/>
          <a:ext cx="9695784" cy="892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8717" tIns="33020" rIns="33020" bIns="3302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i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1" i="0" kern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مقررات</a:t>
          </a:r>
          <a:r>
            <a:rPr lang="fa-IR" sz="28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: </a:t>
          </a:r>
          <a:r>
            <a:rPr lang="fa-I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قوانین و مقررات مربوط به خودروهای خودران هنوز در حال توسعه هستند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>
        <a:off x="210214" y="4464824"/>
        <a:ext cx="9695784" cy="892871"/>
      </dsp:txXfrm>
    </dsp:sp>
    <dsp:sp modelId="{DE1B4CF6-9C34-4C64-8D4E-BA913BA2A060}">
      <dsp:nvSpPr>
        <dsp:cNvPr id="0" name=""/>
        <dsp:cNvSpPr/>
      </dsp:nvSpPr>
      <dsp:spPr>
        <a:xfrm>
          <a:off x="-3969" y="4340514"/>
          <a:ext cx="779443" cy="1116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A09DB-9179-48F9-8229-BEC011E1B5A7}">
      <dsp:nvSpPr>
        <dsp:cNvPr id="0" name=""/>
        <dsp:cNvSpPr/>
      </dsp:nvSpPr>
      <dsp:spPr>
        <a:xfrm>
          <a:off x="1433422" y="126994"/>
          <a:ext cx="3327796" cy="199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a-IR" sz="2000" b="1" i="0" kern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بهبود فناوری:</a:t>
          </a:r>
          <a:br>
            <a:rPr lang="fa-I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fa-I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 مهندسان در حال کار بر روی بهبود فناوری های خودروهای خودران برای کاهش خطر تصادف و افزایش ایمنی.</a:t>
          </a:r>
          <a:endParaRPr lang="en-US" sz="20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33422" y="126994"/>
        <a:ext cx="3327796" cy="1996678"/>
      </dsp:txXfrm>
    </dsp:sp>
    <dsp:sp modelId="{05268CC6-B525-43F7-8716-1CB930BD8F3C}">
      <dsp:nvSpPr>
        <dsp:cNvPr id="0" name=""/>
        <dsp:cNvSpPr/>
      </dsp:nvSpPr>
      <dsp:spPr>
        <a:xfrm>
          <a:off x="4953000" y="101596"/>
          <a:ext cx="3327796" cy="199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a-IR" sz="2000" b="1" i="0" kern="1200" dirty="0">
              <a:solidFill>
                <a:schemeClr val="bg2">
                  <a:lumMod val="75000"/>
                </a:schemeClr>
              </a:solidFill>
            </a:rPr>
            <a:t>کاهش هزینه: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a-IR" sz="2000" b="0" i="0" kern="1200" dirty="0"/>
            <a:t> با افزایش تولید خودروهای خودران، انتظار می رود قیمت آنها کاهش یابد</a:t>
          </a:r>
          <a:r>
            <a:rPr lang="fa-IR" sz="2800" b="0" i="0" kern="1200" dirty="0"/>
            <a:t>.</a:t>
          </a:r>
          <a:endParaRPr lang="en-US" sz="2800" kern="1200" dirty="0"/>
        </a:p>
      </dsp:txBody>
      <dsp:txXfrm>
        <a:off x="4953000" y="101596"/>
        <a:ext cx="3327796" cy="1996678"/>
      </dsp:txXfrm>
    </dsp:sp>
    <dsp:sp modelId="{3624A05A-1A92-4BD3-B531-D8D5339B5EDF}">
      <dsp:nvSpPr>
        <dsp:cNvPr id="0" name=""/>
        <dsp:cNvSpPr/>
      </dsp:nvSpPr>
      <dsp:spPr>
        <a:xfrm>
          <a:off x="6" y="2331739"/>
          <a:ext cx="3327796" cy="199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i="0" kern="1200" dirty="0">
              <a:solidFill>
                <a:schemeClr val="bg2">
                  <a:lumMod val="75000"/>
                </a:schemeClr>
              </a:solidFill>
            </a:rPr>
            <a:t>افزایش آگاهی عمومی: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0" i="0" kern="1200" dirty="0"/>
            <a:t> آموزش مردم در مورد مزایا و خطرات خودروهای خودران می تواند به افزایش پذیرش عمومی کمک کند</a:t>
          </a:r>
          <a:endParaRPr lang="en-US" sz="2000" kern="1200" dirty="0"/>
        </a:p>
      </dsp:txBody>
      <dsp:txXfrm>
        <a:off x="6" y="2331739"/>
        <a:ext cx="3327796" cy="1996678"/>
      </dsp:txXfrm>
    </dsp:sp>
    <dsp:sp modelId="{C7A13B02-3F9F-44FE-974E-7E85C1CAA8C4}">
      <dsp:nvSpPr>
        <dsp:cNvPr id="0" name=""/>
        <dsp:cNvSpPr/>
      </dsp:nvSpPr>
      <dsp:spPr>
        <a:xfrm>
          <a:off x="6578196" y="2319040"/>
          <a:ext cx="3327796" cy="199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i="0" kern="12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توسعه قوانین و مقررات: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 قوانین و مقررات جدید می تواند به اطمینان از ایمنی و امنیت خودروهای خودران کمک کند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78196" y="2319040"/>
        <a:ext cx="3327796" cy="19966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A19D2-E2E1-4201-995B-C7E4EFF1AADE}">
      <dsp:nvSpPr>
        <dsp:cNvPr id="0" name=""/>
        <dsp:cNvSpPr/>
      </dsp:nvSpPr>
      <dsp:spPr>
        <a:xfrm>
          <a:off x="1169323" y="1122"/>
          <a:ext cx="3603500" cy="2162100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Environment</a:t>
          </a:r>
          <a:endParaRPr lang="fa-IR" sz="3600" b="0" i="0" kern="12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600" b="0" i="0" kern="12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محیط</a:t>
          </a:r>
          <a:endParaRPr lang="en-US" sz="3600" kern="12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69323" y="1122"/>
        <a:ext cx="3603500" cy="2162100"/>
      </dsp:txXfrm>
    </dsp:sp>
    <dsp:sp modelId="{077C9EDA-C207-4247-910C-AE18412194C6}">
      <dsp:nvSpPr>
        <dsp:cNvPr id="0" name=""/>
        <dsp:cNvSpPr/>
      </dsp:nvSpPr>
      <dsp:spPr>
        <a:xfrm>
          <a:off x="5133174" y="1122"/>
          <a:ext cx="3603500" cy="2162100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fa-IR" sz="3600" b="0" i="0" kern="12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600" b="0" i="0" kern="12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عملکرد</a:t>
          </a:r>
          <a:endParaRPr lang="en-US" sz="3600" kern="12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33174" y="1122"/>
        <a:ext cx="3603500" cy="2162100"/>
      </dsp:txXfrm>
    </dsp:sp>
    <dsp:sp modelId="{6937D268-7278-4063-BBBD-2135AE89731D}">
      <dsp:nvSpPr>
        <dsp:cNvPr id="0" name=""/>
        <dsp:cNvSpPr/>
      </dsp:nvSpPr>
      <dsp:spPr>
        <a:xfrm>
          <a:off x="1169323" y="2523573"/>
          <a:ext cx="3603500" cy="2162100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Sensors</a:t>
          </a:r>
          <a:endParaRPr lang="fa-IR" sz="3600" b="0" i="0" kern="12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600" b="0" i="0" kern="12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سنسورها</a:t>
          </a:r>
          <a:endParaRPr lang="en-US" sz="3600" kern="12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69323" y="2523573"/>
        <a:ext cx="3603500" cy="2162100"/>
      </dsp:txXfrm>
    </dsp:sp>
    <dsp:sp modelId="{C58EAE49-2BC9-44B3-93AF-CD969725C988}">
      <dsp:nvSpPr>
        <dsp:cNvPr id="0" name=""/>
        <dsp:cNvSpPr/>
      </dsp:nvSpPr>
      <dsp:spPr>
        <a:xfrm>
          <a:off x="5133174" y="2523573"/>
          <a:ext cx="3603500" cy="2162100"/>
        </a:xfrm>
        <a:prstGeom prst="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Actuators</a:t>
          </a:r>
          <a:endParaRPr lang="fa-IR" sz="3600" b="0" i="0" kern="12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600" b="0" i="0" kern="12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محرک ها</a:t>
          </a:r>
          <a:endParaRPr lang="en-US" sz="3600" kern="1200" dirty="0">
            <a:solidFill>
              <a:schemeClr val="accent1">
                <a:lumMod val="40000"/>
                <a:lumOff val="60000"/>
              </a:schemeClr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33174" y="2523573"/>
        <a:ext cx="3603500" cy="2162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943A7-38F0-4294-9231-9B3159B695AA}">
      <dsp:nvSpPr>
        <dsp:cNvPr id="0" name=""/>
        <dsp:cNvSpPr/>
      </dsp:nvSpPr>
      <dsp:spPr>
        <a:xfrm>
          <a:off x="1663952" y="5415"/>
          <a:ext cx="1547308" cy="100575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b="0" i="0" kern="1200" dirty="0"/>
            <a:t>ایمنی</a:t>
          </a:r>
          <a:endParaRPr lang="en-US" sz="2600" kern="1200" dirty="0"/>
        </a:p>
      </dsp:txBody>
      <dsp:txXfrm>
        <a:off x="1713049" y="54512"/>
        <a:ext cx="1449114" cy="907556"/>
      </dsp:txXfrm>
    </dsp:sp>
    <dsp:sp modelId="{0403E027-B58D-44C1-9305-6CCE51B1987C}">
      <dsp:nvSpPr>
        <dsp:cNvPr id="0" name=""/>
        <dsp:cNvSpPr/>
      </dsp:nvSpPr>
      <dsp:spPr>
        <a:xfrm>
          <a:off x="774991" y="508290"/>
          <a:ext cx="3325230" cy="3325230"/>
        </a:xfrm>
        <a:custGeom>
          <a:avLst/>
          <a:gdLst/>
          <a:ahLst/>
          <a:cxnLst/>
          <a:rect l="0" t="0" r="0" b="0"/>
          <a:pathLst>
            <a:path>
              <a:moveTo>
                <a:pt x="2447430" y="196888"/>
              </a:moveTo>
              <a:arcTo wR="1662615" hR="1662615" stAng="17889995" swAng="2627554"/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0C5D0-DE47-4826-BC8B-161E560572C9}">
      <dsp:nvSpPr>
        <dsp:cNvPr id="0" name=""/>
        <dsp:cNvSpPr/>
      </dsp:nvSpPr>
      <dsp:spPr>
        <a:xfrm>
          <a:off x="3326567" y="1668030"/>
          <a:ext cx="1547308" cy="100575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b="0" i="0" kern="1200" dirty="0"/>
            <a:t>بهره وری</a:t>
          </a:r>
          <a:endParaRPr lang="en-US" sz="2600" kern="1200" dirty="0"/>
        </a:p>
      </dsp:txBody>
      <dsp:txXfrm>
        <a:off x="3375664" y="1717127"/>
        <a:ext cx="1449114" cy="907556"/>
      </dsp:txXfrm>
    </dsp:sp>
    <dsp:sp modelId="{0A9ABCC2-3556-416D-805D-DA30D765EAFF}">
      <dsp:nvSpPr>
        <dsp:cNvPr id="0" name=""/>
        <dsp:cNvSpPr/>
      </dsp:nvSpPr>
      <dsp:spPr>
        <a:xfrm>
          <a:off x="774991" y="508290"/>
          <a:ext cx="3325230" cy="3325230"/>
        </a:xfrm>
        <a:custGeom>
          <a:avLst/>
          <a:gdLst/>
          <a:ahLst/>
          <a:cxnLst/>
          <a:rect l="0" t="0" r="0" b="0"/>
          <a:pathLst>
            <a:path>
              <a:moveTo>
                <a:pt x="3243489" y="2177519"/>
              </a:moveTo>
              <a:arcTo wR="1662615" hR="1662615" stAng="1082451" swAng="2627554"/>
            </a:path>
          </a:pathLst>
        </a:custGeom>
        <a:noFill/>
        <a:ln w="9525" cap="flat" cmpd="sng" algn="ctr">
          <a:solidFill>
            <a:schemeClr val="accent1">
              <a:shade val="90000"/>
              <a:hueOff val="184000"/>
              <a:satOff val="-3738"/>
              <a:lumOff val="12202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8EB21-D622-4CF6-A95F-39F31AA95D4B}">
      <dsp:nvSpPr>
        <dsp:cNvPr id="0" name=""/>
        <dsp:cNvSpPr/>
      </dsp:nvSpPr>
      <dsp:spPr>
        <a:xfrm>
          <a:off x="1663952" y="3330646"/>
          <a:ext cx="1547308" cy="100575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b="0" i="0" kern="1200" dirty="0"/>
            <a:t>راحتی</a:t>
          </a:r>
          <a:endParaRPr lang="en-US" sz="2600" kern="1200" dirty="0"/>
        </a:p>
      </dsp:txBody>
      <dsp:txXfrm>
        <a:off x="1713049" y="3379743"/>
        <a:ext cx="1449114" cy="907556"/>
      </dsp:txXfrm>
    </dsp:sp>
    <dsp:sp modelId="{0AA34D59-327A-4F6B-8CA4-B903AE1C8055}">
      <dsp:nvSpPr>
        <dsp:cNvPr id="0" name=""/>
        <dsp:cNvSpPr/>
      </dsp:nvSpPr>
      <dsp:spPr>
        <a:xfrm>
          <a:off x="774991" y="508290"/>
          <a:ext cx="3325230" cy="3325230"/>
        </a:xfrm>
        <a:custGeom>
          <a:avLst/>
          <a:gdLst/>
          <a:ahLst/>
          <a:cxnLst/>
          <a:rect l="0" t="0" r="0" b="0"/>
          <a:pathLst>
            <a:path>
              <a:moveTo>
                <a:pt x="877799" y="3128342"/>
              </a:moveTo>
              <a:arcTo wR="1662615" hR="1662615" stAng="7089995" swAng="2627554"/>
            </a:path>
          </a:pathLst>
        </a:custGeom>
        <a:noFill/>
        <a:ln w="9525" cap="flat" cmpd="sng" algn="ctr">
          <a:solidFill>
            <a:schemeClr val="accent1">
              <a:shade val="90000"/>
              <a:hueOff val="368001"/>
              <a:satOff val="-7477"/>
              <a:lumOff val="24403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1DCD2-F405-4BDC-B437-B4D9A826BDD4}">
      <dsp:nvSpPr>
        <dsp:cNvPr id="0" name=""/>
        <dsp:cNvSpPr/>
      </dsp:nvSpPr>
      <dsp:spPr>
        <a:xfrm>
          <a:off x="1336" y="1668030"/>
          <a:ext cx="1547308" cy="100575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5000"/>
                <a:lumMod val="102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600" b="0" i="0" kern="1200" dirty="0"/>
            <a:t>قانونی بودن</a:t>
          </a:r>
          <a:endParaRPr lang="en-US" sz="2600" kern="1200" dirty="0"/>
        </a:p>
      </dsp:txBody>
      <dsp:txXfrm>
        <a:off x="50433" y="1717127"/>
        <a:ext cx="1449114" cy="907556"/>
      </dsp:txXfrm>
    </dsp:sp>
    <dsp:sp modelId="{8A6D10B3-FE84-4493-B223-58E16C83DF2F}">
      <dsp:nvSpPr>
        <dsp:cNvPr id="0" name=""/>
        <dsp:cNvSpPr/>
      </dsp:nvSpPr>
      <dsp:spPr>
        <a:xfrm>
          <a:off x="774991" y="508290"/>
          <a:ext cx="3325230" cy="3325230"/>
        </a:xfrm>
        <a:custGeom>
          <a:avLst/>
          <a:gdLst/>
          <a:ahLst/>
          <a:cxnLst/>
          <a:rect l="0" t="0" r="0" b="0"/>
          <a:pathLst>
            <a:path>
              <a:moveTo>
                <a:pt x="81740" y="1147711"/>
              </a:moveTo>
              <a:arcTo wR="1662615" hR="1662615" stAng="11882451" swAng="2627554"/>
            </a:path>
          </a:pathLst>
        </a:custGeom>
        <a:noFill/>
        <a:ln w="9525" cap="flat" cmpd="sng" algn="ctr">
          <a:solidFill>
            <a:schemeClr val="accent1">
              <a:shade val="90000"/>
              <a:hueOff val="552001"/>
              <a:satOff val="-11215"/>
              <a:lumOff val="36605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1FEB9-4A07-4E32-9CA7-CC8DB653B14E}">
      <dsp:nvSpPr>
        <dsp:cNvPr id="0" name=""/>
        <dsp:cNvSpPr/>
      </dsp:nvSpPr>
      <dsp:spPr>
        <a:xfrm>
          <a:off x="2825561" y="224126"/>
          <a:ext cx="3589779" cy="3589973"/>
        </a:xfrm>
        <a:prstGeom prst="ellipse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0" i="0" kern="1200" dirty="0"/>
            <a:t>فرمان</a:t>
          </a:r>
          <a:endParaRPr lang="en-US" sz="2800" kern="1200" dirty="0"/>
        </a:p>
      </dsp:txBody>
      <dsp:txXfrm>
        <a:off x="3351272" y="749865"/>
        <a:ext cx="2538357" cy="2538495"/>
      </dsp:txXfrm>
    </dsp:sp>
    <dsp:sp modelId="{EE0EB99C-878F-4A86-A20A-F5D0B495433E}">
      <dsp:nvSpPr>
        <dsp:cNvPr id="0" name=""/>
        <dsp:cNvSpPr/>
      </dsp:nvSpPr>
      <dsp:spPr>
        <a:xfrm>
          <a:off x="4874129" y="0"/>
          <a:ext cx="399109" cy="3995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B0F680-FE98-444E-84F7-D88AFA1FB88B}">
      <dsp:nvSpPr>
        <dsp:cNvPr id="0" name=""/>
        <dsp:cNvSpPr/>
      </dsp:nvSpPr>
      <dsp:spPr>
        <a:xfrm>
          <a:off x="3929372" y="3487143"/>
          <a:ext cx="289391" cy="28921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62331"/>
                <a:satOff val="-1555"/>
                <a:lumOff val="54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62331"/>
                <a:satOff val="-1555"/>
                <a:lumOff val="54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0DCE6D-94D7-47E5-8B3B-047410DFAF50}">
      <dsp:nvSpPr>
        <dsp:cNvPr id="0" name=""/>
        <dsp:cNvSpPr/>
      </dsp:nvSpPr>
      <dsp:spPr>
        <a:xfrm>
          <a:off x="6646559" y="1620656"/>
          <a:ext cx="289391" cy="28921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24662"/>
                <a:satOff val="-3110"/>
                <a:lumOff val="1088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124662"/>
                <a:satOff val="-3110"/>
                <a:lumOff val="1088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A0AEE3-546A-46F5-BDC3-AE1998770CC0}">
      <dsp:nvSpPr>
        <dsp:cNvPr id="0" name=""/>
        <dsp:cNvSpPr/>
      </dsp:nvSpPr>
      <dsp:spPr>
        <a:xfrm>
          <a:off x="5263666" y="3794564"/>
          <a:ext cx="399109" cy="3995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86993"/>
                <a:satOff val="-4665"/>
                <a:lumOff val="1632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186993"/>
                <a:satOff val="-4665"/>
                <a:lumOff val="1632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F52376-9D74-4129-9FC6-4D2E83D3848D}">
      <dsp:nvSpPr>
        <dsp:cNvPr id="0" name=""/>
        <dsp:cNvSpPr/>
      </dsp:nvSpPr>
      <dsp:spPr>
        <a:xfrm>
          <a:off x="4010372" y="567176"/>
          <a:ext cx="289391" cy="28921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249324"/>
                <a:satOff val="-6220"/>
                <a:lumOff val="2176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249324"/>
                <a:satOff val="-6220"/>
                <a:lumOff val="2176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B4F5E6-2C75-42A3-A1F9-57F0374DD402}">
      <dsp:nvSpPr>
        <dsp:cNvPr id="0" name=""/>
        <dsp:cNvSpPr/>
      </dsp:nvSpPr>
      <dsp:spPr>
        <a:xfrm>
          <a:off x="3099489" y="2223180"/>
          <a:ext cx="289391" cy="28921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11655"/>
                <a:satOff val="-7775"/>
                <a:lumOff val="2720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311655"/>
                <a:satOff val="-7775"/>
                <a:lumOff val="2720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A3679-91E9-457B-B906-D6CAEEA50F5A}">
      <dsp:nvSpPr>
        <dsp:cNvPr id="0" name=""/>
        <dsp:cNvSpPr/>
      </dsp:nvSpPr>
      <dsp:spPr>
        <a:xfrm>
          <a:off x="1703340" y="811399"/>
          <a:ext cx="1459475" cy="1459447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73986"/>
                <a:satOff val="-9330"/>
                <a:lumOff val="3264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373986"/>
                <a:satOff val="-9330"/>
                <a:lumOff val="3264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0" i="0" kern="1200" dirty="0"/>
            <a:t>ترمزها</a:t>
          </a:r>
          <a:endParaRPr lang="en-US" sz="2800" kern="1200" dirty="0"/>
        </a:p>
      </dsp:txBody>
      <dsp:txXfrm>
        <a:off x="1917075" y="1025130"/>
        <a:ext cx="1032005" cy="1031985"/>
      </dsp:txXfrm>
    </dsp:sp>
    <dsp:sp modelId="{EB23B5D7-B4F2-4349-AF5A-506EA336C21B}">
      <dsp:nvSpPr>
        <dsp:cNvPr id="0" name=""/>
        <dsp:cNvSpPr/>
      </dsp:nvSpPr>
      <dsp:spPr>
        <a:xfrm>
          <a:off x="4470600" y="580030"/>
          <a:ext cx="399109" cy="3995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436317"/>
                <a:satOff val="-10885"/>
                <a:lumOff val="3809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436317"/>
                <a:satOff val="-10885"/>
                <a:lumOff val="3809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06E5D5-9471-45D1-885A-0B6E1228A33B}">
      <dsp:nvSpPr>
        <dsp:cNvPr id="0" name=""/>
        <dsp:cNvSpPr/>
      </dsp:nvSpPr>
      <dsp:spPr>
        <a:xfrm>
          <a:off x="1841041" y="2698237"/>
          <a:ext cx="721637" cy="72195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498648"/>
                <a:satOff val="-12440"/>
                <a:lumOff val="435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498648"/>
                <a:satOff val="-12440"/>
                <a:lumOff val="435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BFD967-D3B9-4EAC-A2D3-D4CFFF6FDC4C}">
      <dsp:nvSpPr>
        <dsp:cNvPr id="0" name=""/>
        <dsp:cNvSpPr/>
      </dsp:nvSpPr>
      <dsp:spPr>
        <a:xfrm>
          <a:off x="6784260" y="124789"/>
          <a:ext cx="1459475" cy="1459447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498648"/>
                <a:satOff val="-12440"/>
                <a:lumOff val="435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498648"/>
                <a:satOff val="-12440"/>
                <a:lumOff val="435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0" i="0" kern="1200" dirty="0"/>
            <a:t>شتاب دهند</a:t>
          </a:r>
          <a:endParaRPr lang="en-US" sz="2800" kern="1200" dirty="0"/>
        </a:p>
      </dsp:txBody>
      <dsp:txXfrm>
        <a:off x="6997995" y="338520"/>
        <a:ext cx="1032005" cy="1031985"/>
      </dsp:txXfrm>
    </dsp:sp>
    <dsp:sp modelId="{2C73A91D-3000-43F4-BB21-EC1B602E40F0}">
      <dsp:nvSpPr>
        <dsp:cNvPr id="0" name=""/>
        <dsp:cNvSpPr/>
      </dsp:nvSpPr>
      <dsp:spPr>
        <a:xfrm>
          <a:off x="6132576" y="1132745"/>
          <a:ext cx="399109" cy="399540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436317"/>
                <a:satOff val="-10885"/>
                <a:lumOff val="3809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436317"/>
                <a:satOff val="-10885"/>
                <a:lumOff val="3809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ED2A9E-CC7E-4EEA-8BA7-F6D9FD3D9D7F}">
      <dsp:nvSpPr>
        <dsp:cNvPr id="0" name=""/>
        <dsp:cNvSpPr/>
      </dsp:nvSpPr>
      <dsp:spPr>
        <a:xfrm>
          <a:off x="1566377" y="3557303"/>
          <a:ext cx="289391" cy="28921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73986"/>
                <a:satOff val="-9330"/>
                <a:lumOff val="3264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373986"/>
                <a:satOff val="-9330"/>
                <a:lumOff val="3264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15B1E4-4075-44E1-92F9-A545E25B9AC4}">
      <dsp:nvSpPr>
        <dsp:cNvPr id="0" name=""/>
        <dsp:cNvSpPr/>
      </dsp:nvSpPr>
      <dsp:spPr>
        <a:xfrm>
          <a:off x="4449982" y="3145444"/>
          <a:ext cx="289391" cy="28921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11655"/>
                <a:satOff val="-7775"/>
                <a:lumOff val="2720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311655"/>
                <a:satOff val="-7775"/>
                <a:lumOff val="2720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29937-E107-4A78-AC0A-6B015022E282}">
      <dsp:nvSpPr>
        <dsp:cNvPr id="0" name=""/>
        <dsp:cNvSpPr/>
      </dsp:nvSpPr>
      <dsp:spPr>
        <a:xfrm>
          <a:off x="7470552" y="2647358"/>
          <a:ext cx="1459475" cy="1459447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249324"/>
                <a:satOff val="-6220"/>
                <a:lumOff val="2176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249324"/>
                <a:satOff val="-6220"/>
                <a:lumOff val="2176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0" i="0" kern="1200" dirty="0"/>
            <a:t>بوق</a:t>
          </a:r>
          <a:endParaRPr lang="en-US" sz="2800" kern="1200" dirty="0"/>
        </a:p>
      </dsp:txBody>
      <dsp:txXfrm>
        <a:off x="7684287" y="2861089"/>
        <a:ext cx="1032005" cy="1031985"/>
      </dsp:txXfrm>
    </dsp:sp>
    <dsp:sp modelId="{BB6F55BE-0582-495D-8148-F8ADD35BA074}">
      <dsp:nvSpPr>
        <dsp:cNvPr id="0" name=""/>
        <dsp:cNvSpPr/>
      </dsp:nvSpPr>
      <dsp:spPr>
        <a:xfrm>
          <a:off x="7058924" y="2596478"/>
          <a:ext cx="289391" cy="28921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86993"/>
                <a:satOff val="-4665"/>
                <a:lumOff val="1632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186993"/>
                <a:satOff val="-4665"/>
                <a:lumOff val="1632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E8C2C8-8E67-4919-A234-2EAF88E41331}">
      <dsp:nvSpPr>
        <dsp:cNvPr id="0" name=""/>
        <dsp:cNvSpPr/>
      </dsp:nvSpPr>
      <dsp:spPr>
        <a:xfrm>
          <a:off x="3281371" y="3896324"/>
          <a:ext cx="1459475" cy="1459447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124662"/>
                <a:satOff val="-3110"/>
                <a:lumOff val="1088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124662"/>
                <a:satOff val="-3110"/>
                <a:lumOff val="1088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0" i="0" kern="1200" dirty="0"/>
            <a:t>سیگنال ها</a:t>
          </a:r>
          <a:endParaRPr lang="en-US" sz="2800" kern="1200" dirty="0"/>
        </a:p>
      </dsp:txBody>
      <dsp:txXfrm>
        <a:off x="3495106" y="4110055"/>
        <a:ext cx="1032005" cy="1031985"/>
      </dsp:txXfrm>
    </dsp:sp>
    <dsp:sp modelId="{57A043F1-CCEF-4233-AD34-EEA789FF5AE1}">
      <dsp:nvSpPr>
        <dsp:cNvPr id="0" name=""/>
        <dsp:cNvSpPr/>
      </dsp:nvSpPr>
      <dsp:spPr>
        <a:xfrm>
          <a:off x="4584737" y="3847051"/>
          <a:ext cx="289391" cy="28921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62331"/>
                <a:satOff val="-1555"/>
                <a:lumOff val="544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shade val="50000"/>
                <a:hueOff val="62331"/>
                <a:satOff val="-1555"/>
                <a:lumOff val="544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A158C-DFB8-43F5-9B16-C819B80937CA}">
      <dsp:nvSpPr>
        <dsp:cNvPr id="0" name=""/>
        <dsp:cNvSpPr/>
      </dsp:nvSpPr>
      <dsp:spPr>
        <a:xfrm>
          <a:off x="1776472" y="2530726"/>
          <a:ext cx="1774039" cy="152334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IMU </a:t>
          </a: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51254" y="2766677"/>
        <a:ext cx="1224475" cy="1051438"/>
      </dsp:txXfrm>
    </dsp:sp>
    <dsp:sp modelId="{516E65A5-71B9-4CB7-B455-C65C8A347E75}">
      <dsp:nvSpPr>
        <dsp:cNvPr id="0" name=""/>
        <dsp:cNvSpPr/>
      </dsp:nvSpPr>
      <dsp:spPr>
        <a:xfrm>
          <a:off x="1818801" y="3211962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8BEAA-0D2F-4190-830A-1C4AB09D3BCB}">
      <dsp:nvSpPr>
        <dsp:cNvPr id="0" name=""/>
        <dsp:cNvSpPr/>
      </dsp:nvSpPr>
      <dsp:spPr>
        <a:xfrm>
          <a:off x="249820" y="1688622"/>
          <a:ext cx="1774039" cy="152334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43D8E-FEDC-4003-B9CC-CDD34B5DE810}">
      <dsp:nvSpPr>
        <dsp:cNvPr id="0" name=""/>
        <dsp:cNvSpPr/>
      </dsp:nvSpPr>
      <dsp:spPr>
        <a:xfrm>
          <a:off x="1465122" y="3009897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9AD6C-08D9-4E20-ADB3-0A0F20817DCB}">
      <dsp:nvSpPr>
        <dsp:cNvPr id="0" name=""/>
        <dsp:cNvSpPr/>
      </dsp:nvSpPr>
      <dsp:spPr>
        <a:xfrm>
          <a:off x="3303124" y="1684208"/>
          <a:ext cx="1774039" cy="152334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سونار</a:t>
          </a: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77906" y="1920159"/>
        <a:ext cx="1224475" cy="1051438"/>
      </dsp:txXfrm>
    </dsp:sp>
    <dsp:sp modelId="{BB9FEC6E-5139-4A1A-95B3-15100EC2EDBA}">
      <dsp:nvSpPr>
        <dsp:cNvPr id="0" name=""/>
        <dsp:cNvSpPr/>
      </dsp:nvSpPr>
      <dsp:spPr>
        <a:xfrm>
          <a:off x="4524069" y="3001559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C1C4A-7F2E-4A72-A9EA-36BBF56144C7}">
      <dsp:nvSpPr>
        <dsp:cNvPr id="0" name=""/>
        <dsp:cNvSpPr/>
      </dsp:nvSpPr>
      <dsp:spPr>
        <a:xfrm>
          <a:off x="4828835" y="2527783"/>
          <a:ext cx="1774039" cy="15233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16292-39BC-4822-A06F-032D5025A757}">
      <dsp:nvSpPr>
        <dsp:cNvPr id="0" name=""/>
        <dsp:cNvSpPr/>
      </dsp:nvSpPr>
      <dsp:spPr>
        <a:xfrm>
          <a:off x="4872104" y="3205587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F09DD-CC6F-4FA2-AE40-27C7C2D39741}">
      <dsp:nvSpPr>
        <dsp:cNvPr id="0" name=""/>
        <dsp:cNvSpPr/>
      </dsp:nvSpPr>
      <dsp:spPr>
        <a:xfrm>
          <a:off x="1776472" y="847008"/>
          <a:ext cx="1774039" cy="152334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GPS </a:t>
          </a: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51254" y="1082959"/>
        <a:ext cx="1224475" cy="1051438"/>
      </dsp:txXfrm>
    </dsp:sp>
    <dsp:sp modelId="{5F9959F2-58D0-4EBC-BF7D-FD13062AE839}">
      <dsp:nvSpPr>
        <dsp:cNvPr id="0" name=""/>
        <dsp:cNvSpPr/>
      </dsp:nvSpPr>
      <dsp:spPr>
        <a:xfrm>
          <a:off x="2991773" y="875945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3FDB2-B941-4036-B701-6E07300A41BC}">
      <dsp:nvSpPr>
        <dsp:cNvPr id="0" name=""/>
        <dsp:cNvSpPr/>
      </dsp:nvSpPr>
      <dsp:spPr>
        <a:xfrm>
          <a:off x="3303124" y="0"/>
          <a:ext cx="1774039" cy="152334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D27CD-B10A-4A99-BE9F-1F319845B5A2}">
      <dsp:nvSpPr>
        <dsp:cNvPr id="0" name=""/>
        <dsp:cNvSpPr/>
      </dsp:nvSpPr>
      <dsp:spPr>
        <a:xfrm>
          <a:off x="3352978" y="674860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1343F-79CA-4BA3-AFB4-41892DD49CB8}">
      <dsp:nvSpPr>
        <dsp:cNvPr id="0" name=""/>
        <dsp:cNvSpPr/>
      </dsp:nvSpPr>
      <dsp:spPr>
        <a:xfrm>
          <a:off x="4828835" y="843575"/>
          <a:ext cx="1774039" cy="152334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LIDAR</a:t>
          </a:r>
          <a:r>
            <a:rPr lang="fa-IR" sz="2800" b="0" i="0" kern="1200" dirty="0"/>
            <a:t>+</a:t>
          </a:r>
          <a:r>
            <a:rPr lang="en-US" sz="2800" b="0" i="0" kern="1200" dirty="0"/>
            <a:t> </a:t>
          </a: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 </a:t>
          </a: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03617" y="1079526"/>
        <a:ext cx="1224475" cy="1051438"/>
      </dsp:txXfrm>
    </dsp:sp>
    <dsp:sp modelId="{5FFA8D28-9101-46BC-9E27-0B0C6403EB18}">
      <dsp:nvSpPr>
        <dsp:cNvPr id="0" name=""/>
        <dsp:cNvSpPr/>
      </dsp:nvSpPr>
      <dsp:spPr>
        <a:xfrm>
          <a:off x="6363953" y="1518435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622D5-1C9B-4F9B-A25D-16F5C3CDBAD1}">
      <dsp:nvSpPr>
        <dsp:cNvPr id="0" name=""/>
        <dsp:cNvSpPr/>
      </dsp:nvSpPr>
      <dsp:spPr>
        <a:xfrm>
          <a:off x="4826123" y="2521379"/>
          <a:ext cx="1774039" cy="152334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87746-2620-4530-B636-3B103D0F660D}">
      <dsp:nvSpPr>
        <dsp:cNvPr id="0" name=""/>
        <dsp:cNvSpPr/>
      </dsp:nvSpPr>
      <dsp:spPr>
        <a:xfrm>
          <a:off x="6701641" y="1727368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2E373-94EE-4DF0-8AC5-5023554FA53B}">
      <dsp:nvSpPr>
        <dsp:cNvPr id="0" name=""/>
        <dsp:cNvSpPr/>
      </dsp:nvSpPr>
      <dsp:spPr>
        <a:xfrm>
          <a:off x="6355487" y="16184"/>
          <a:ext cx="1774039" cy="152334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دوربین ها</a:t>
          </a: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630269" y="252135"/>
        <a:ext cx="1224475" cy="1051438"/>
      </dsp:txXfrm>
    </dsp:sp>
    <dsp:sp modelId="{58C26C10-EBB2-47F3-9CDA-883B5DB4900F}">
      <dsp:nvSpPr>
        <dsp:cNvPr id="0" name=""/>
        <dsp:cNvSpPr/>
      </dsp:nvSpPr>
      <dsp:spPr>
        <a:xfrm>
          <a:off x="7890605" y="698892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B5EFC-0D82-47D1-97B9-F105DCDFBBE1}">
      <dsp:nvSpPr>
        <dsp:cNvPr id="0" name=""/>
        <dsp:cNvSpPr/>
      </dsp:nvSpPr>
      <dsp:spPr>
        <a:xfrm>
          <a:off x="7882139" y="871696"/>
          <a:ext cx="1774039" cy="152334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59548-6401-4913-BE7A-29BED19DB6D0}">
      <dsp:nvSpPr>
        <dsp:cNvPr id="0" name=""/>
        <dsp:cNvSpPr/>
      </dsp:nvSpPr>
      <dsp:spPr>
        <a:xfrm>
          <a:off x="8235818" y="899977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64B3F-990E-4DD5-8D3F-F0058F98B521}">
      <dsp:nvSpPr>
        <dsp:cNvPr id="0" name=""/>
        <dsp:cNvSpPr/>
      </dsp:nvSpPr>
      <dsp:spPr>
        <a:xfrm>
          <a:off x="6336330" y="1633367"/>
          <a:ext cx="1774039" cy="152334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LIDAR </a:t>
          </a:r>
          <a:endParaRPr 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611112" y="1869318"/>
        <a:ext cx="1224475" cy="1051438"/>
      </dsp:txXfrm>
    </dsp:sp>
    <dsp:sp modelId="{811122D0-0B47-483D-8388-8BECE9EAE4B4}">
      <dsp:nvSpPr>
        <dsp:cNvPr id="0" name=""/>
        <dsp:cNvSpPr/>
      </dsp:nvSpPr>
      <dsp:spPr>
        <a:xfrm>
          <a:off x="6006970" y="3826102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D2312-A890-4AB9-8DB6-A332E16ED103}">
      <dsp:nvSpPr>
        <dsp:cNvPr id="0" name=""/>
        <dsp:cNvSpPr/>
      </dsp:nvSpPr>
      <dsp:spPr>
        <a:xfrm>
          <a:off x="4809678" y="2526041"/>
          <a:ext cx="1774039" cy="1523340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4774A-8653-46F4-8DC4-8939777CBC4F}">
      <dsp:nvSpPr>
        <dsp:cNvPr id="0" name=""/>
        <dsp:cNvSpPr/>
      </dsp:nvSpPr>
      <dsp:spPr>
        <a:xfrm>
          <a:off x="5954391" y="3824332"/>
          <a:ext cx="206939" cy="17852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150" y="1765300"/>
            <a:ext cx="11315700" cy="3352800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>
                <a:latin typeface="Perpetua Titling MT" panose="02020502060505020804" pitchFamily="18" charset="0"/>
              </a:rPr>
              <a:t>VR &amp; AR ON</a:t>
            </a:r>
            <a:br>
              <a:rPr lang="en-US" sz="7200" i="1" dirty="0">
                <a:latin typeface="Perpetua Titling MT" panose="02020502060505020804" pitchFamily="18" charset="0"/>
              </a:rPr>
            </a:br>
            <a:r>
              <a:rPr lang="en-US" sz="7200" i="1" dirty="0">
                <a:latin typeface="Perpetua Titling MT" panose="02020502060505020804" pitchFamily="18" charset="0"/>
              </a:rPr>
              <a:t> SELF-DRIVING CAR</a:t>
            </a:r>
            <a:br>
              <a:rPr lang="en-US" sz="7200" i="1" dirty="0">
                <a:latin typeface="Rockwell" panose="02060603020205020403" pitchFamily="18" charset="0"/>
              </a:rPr>
            </a:b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effectLst/>
                <a:latin typeface="HGSSoeiKakugothicUB" panose="020B0400000000000000" pitchFamily="34" charset="-128"/>
                <a:ea typeface="HGSSoeiKakugothicUB" panose="020B0400000000000000" pitchFamily="34" charset="-128"/>
                <a:cs typeface="Times New Roman" panose="02020603050405020304" pitchFamily="18" charset="0"/>
              </a:rPr>
              <a:t>Artificial intelligence</a:t>
            </a:r>
            <a:br>
              <a:rPr lang="en-US" sz="1800" dirty="0">
                <a:solidFill>
                  <a:srgbClr val="FFFFFF"/>
                </a:solidFill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latin typeface="Rockwell" panose="02060603020205020403" pitchFamily="18" charset="0"/>
            </a:endParaRPr>
          </a:p>
        </p:txBody>
      </p:sp>
      <p:pic>
        <p:nvPicPr>
          <p:cNvPr id="5" name="Picture 4" descr="A logo with a brain and text&#10;&#10;Description automatically generated">
            <a:extLst>
              <a:ext uri="{FF2B5EF4-FFF2-40B4-BE49-F238E27FC236}">
                <a16:creationId xmlns:a16="http://schemas.microsoft.com/office/drawing/2014/main" id="{30C159AF-6FD8-C805-13E3-926D2C33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76" y="6073545"/>
            <a:ext cx="1282847" cy="78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CB22-831C-0C4B-58F2-E7806128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908" y="0"/>
            <a:ext cx="9905998" cy="103315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Actuators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7A2232-4130-19A3-67A3-2DC3BFF6E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250546"/>
              </p:ext>
            </p:extLst>
          </p:nvPr>
        </p:nvGraphicFramePr>
        <p:xfrm>
          <a:off x="998908" y="926275"/>
          <a:ext cx="10496405" cy="535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483E-134C-C989-0F8D-64F8F3F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7823"/>
            <a:ext cx="9905998" cy="1157845"/>
          </a:xfrm>
        </p:spPr>
        <p:txBody>
          <a:bodyPr>
            <a:normAutofit/>
          </a:bodyPr>
          <a:lstStyle/>
          <a:p>
            <a:pPr algn="ctr"/>
            <a:r>
              <a:rPr lang="en-US" sz="4400" b="1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44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4400" b="1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400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4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4400" b="1" i="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432FAB-48D9-6CBF-5F0B-39E292211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558338"/>
              </p:ext>
            </p:extLst>
          </p:nvPr>
        </p:nvGraphicFramePr>
        <p:xfrm>
          <a:off x="1141412" y="1555668"/>
          <a:ext cx="9905999" cy="4904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3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AC6880-E869-9867-7871-D820D55CDB64}"/>
              </a:ext>
            </a:extLst>
          </p:cNvPr>
          <p:cNvSpPr/>
          <p:nvPr/>
        </p:nvSpPr>
        <p:spPr>
          <a:xfrm>
            <a:off x="7333456" y="1206500"/>
            <a:ext cx="3008313" cy="5372100"/>
          </a:xfrm>
          <a:prstGeom prst="round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Augmented</a:t>
            </a:r>
          </a:p>
          <a:p>
            <a:pPr algn="ctr"/>
            <a:r>
              <a:rPr lang="en-US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Reality</a:t>
            </a:r>
          </a:p>
          <a:p>
            <a:pPr algn="ctr"/>
            <a:endParaRPr lang="en-US" dirty="0">
              <a:solidFill>
                <a:srgbClr val="E3E3E3"/>
              </a:solidFill>
              <a:latin typeface="Google Sans"/>
            </a:endParaRPr>
          </a:p>
          <a:p>
            <a:pPr algn="ctr"/>
            <a:endParaRPr lang="en-US" dirty="0">
              <a:solidFill>
                <a:srgbClr val="E3E3E3"/>
              </a:solidFill>
              <a:latin typeface="Google Sans"/>
            </a:endParaRPr>
          </a:p>
          <a:p>
            <a:pPr algn="ctr"/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ctr"/>
            <a:r>
              <a:rPr lang="fa-IR" sz="2000" b="0" i="0" dirty="0">
                <a:solidFill>
                  <a:srgbClr val="E3E3E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برای ارائه اطلاعات به مسافران: نمایشگرهای </a:t>
            </a:r>
            <a:r>
              <a:rPr lang="en-US" sz="2000" b="0" i="0" dirty="0">
                <a:solidFill>
                  <a:srgbClr val="E3E3E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 </a:t>
            </a:r>
            <a:r>
              <a:rPr lang="fa-IR" sz="2000" b="0" i="0" dirty="0">
                <a:solidFill>
                  <a:srgbClr val="E3E3E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می توانند اطلاعات مفیدی مانند مسیر، زمان رسیدن و خطرات بالقوه را به مسافران ارائه دهند.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42238"/>
              </p:ext>
            </p:extLst>
          </p:nvPr>
        </p:nvGraphicFramePr>
        <p:xfrm>
          <a:off x="1141413" y="127000"/>
          <a:ext cx="9906000" cy="645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02BD4C5-A139-B2B8-01E1-6F1652385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44915"/>
              </p:ext>
            </p:extLst>
          </p:nvPr>
        </p:nvGraphicFramePr>
        <p:xfrm>
          <a:off x="1141412" y="660400"/>
          <a:ext cx="9905999" cy="580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1039-AB1F-95D5-AAA7-D87F7EA5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4982"/>
          </a:xfrm>
        </p:spPr>
        <p:txBody>
          <a:bodyPr>
            <a:normAutofit/>
          </a:bodyPr>
          <a:lstStyle/>
          <a:p>
            <a:pPr algn="ctr"/>
            <a:r>
              <a:rPr lang="en-US" sz="4400" b="1" spc="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9F97AD-F5A9-BB7E-3EE9-C53741136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849474"/>
              </p:ext>
            </p:extLst>
          </p:nvPr>
        </p:nvGraphicFramePr>
        <p:xfrm>
          <a:off x="1141413" y="1460500"/>
          <a:ext cx="9906000" cy="433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30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4374D3-96E9-7A74-0D0F-E116E1A992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24" y="1358900"/>
            <a:ext cx="9043152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E4F1FB-48CF-17DC-53C5-367C581262F0}"/>
              </a:ext>
            </a:extLst>
          </p:cNvPr>
          <p:cNvSpPr txBox="1"/>
          <p:nvPr/>
        </p:nvSpPr>
        <p:spPr>
          <a:xfrm>
            <a:off x="3044825" y="89178"/>
            <a:ext cx="6102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Evolution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3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lvl="1"/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History of Autonomous Vehicles</a:t>
            </a:r>
            <a:endParaRPr lang="en-US" sz="4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77779B-42D2-68BA-FF39-C7516564CB85}"/>
              </a:ext>
            </a:extLst>
          </p:cNvPr>
          <p:cNvCxnSpPr/>
          <p:nvPr/>
        </p:nvCxnSpPr>
        <p:spPr>
          <a:xfrm>
            <a:off x="698500" y="3276600"/>
            <a:ext cx="108458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12663E3-1D4F-AD99-48EC-86FB3C37AD9E}"/>
              </a:ext>
            </a:extLst>
          </p:cNvPr>
          <p:cNvSpPr/>
          <p:nvPr/>
        </p:nvSpPr>
        <p:spPr>
          <a:xfrm>
            <a:off x="698500" y="2302474"/>
            <a:ext cx="964045" cy="53306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100" dirty="0">
                <a:latin typeface="Calibri" panose="020F0502020204030204" pitchFamily="34" charset="0"/>
                <a:cs typeface="Calibri" panose="020F0502020204030204" pitchFamily="34" charset="0"/>
              </a:rPr>
              <a:t>معرفی کروز کنترل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C30D3-1E5B-A5DC-E2E8-8BE9F6B6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968096"/>
            <a:ext cx="10845800" cy="9218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BD21B4-1A07-EF0D-123E-63BF9CF2A6FE}"/>
              </a:ext>
            </a:extLst>
          </p:cNvPr>
          <p:cNvSpPr/>
          <p:nvPr/>
        </p:nvSpPr>
        <p:spPr>
          <a:xfrm>
            <a:off x="2012867" y="1945291"/>
            <a:ext cx="1365662" cy="9218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FCC  </a:t>
            </a:r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مگاهرتز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75 </a:t>
            </a:r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طیف را به ارتباطات کوتاه برد اختصاصی اختصاص می دهد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51A9E-8E25-5322-D41D-E878727C2699}"/>
              </a:ext>
            </a:extLst>
          </p:cNvPr>
          <p:cNvSpPr/>
          <p:nvPr/>
        </p:nvSpPr>
        <p:spPr>
          <a:xfrm>
            <a:off x="2706585" y="3990901"/>
            <a:ext cx="1615044" cy="1447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تیم‌ها وسایل نقلیه‌ای ایجاد می‌کنند که یک مسیر 60 مایلی را به‌عنوان بخشی از دارپا به‌صورت خودکار طی می‌کنند</a:t>
            </a:r>
          </a:p>
          <a:p>
            <a:pPr algn="ctr"/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"چالش بزرگ"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8ECFF-29A6-08DE-ED58-C5650BA9B942}"/>
              </a:ext>
            </a:extLst>
          </p:cNvPr>
          <p:cNvSpPr/>
          <p:nvPr/>
        </p:nvSpPr>
        <p:spPr>
          <a:xfrm>
            <a:off x="3709059" y="1938903"/>
            <a:ext cx="1140031" cy="9218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گوگل پروژه ماشین خودران را آغاز می کند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0C40D-CFA9-48BF-ABB1-D8B6892F4627}"/>
              </a:ext>
            </a:extLst>
          </p:cNvPr>
          <p:cNvSpPr/>
          <p:nvPr/>
        </p:nvSpPr>
        <p:spPr>
          <a:xfrm>
            <a:off x="4975761" y="1422776"/>
            <a:ext cx="985652" cy="14443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خودروی خودران گوگل در آزمون رانندگی 14 مایلی در نوادا گذرانده است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A1195-5BCB-48C0-73E1-C915FA859A0A}"/>
              </a:ext>
            </a:extLst>
          </p:cNvPr>
          <p:cNvSpPr/>
          <p:nvPr/>
        </p:nvSpPr>
        <p:spPr>
          <a:xfrm>
            <a:off x="4975761" y="3990901"/>
            <a:ext cx="1442853" cy="16758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latin typeface="Calibri" panose="020F0502020204030204" pitchFamily="34" charset="0"/>
                <a:cs typeface="Calibri" panose="020F0502020204030204" pitchFamily="34" charset="0"/>
              </a:rPr>
              <a:t>مرسدس بنز و اینفینیتی خودروهایی با حسگرهای رادار و برخی ویژگی‌های رانندگی خودران تولید می‌کنند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ECA850-C02A-C690-A9E7-12C8814CE0D7}"/>
              </a:ext>
            </a:extLst>
          </p:cNvPr>
          <p:cNvSpPr/>
          <p:nvPr/>
        </p:nvSpPr>
        <p:spPr>
          <a:xfrm>
            <a:off x="6539346" y="3990901"/>
            <a:ext cx="1033153" cy="13077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NHTSA </a:t>
            </a:r>
            <a:r>
              <a:rPr lang="fa-IR" sz="1400" dirty="0">
                <a:latin typeface="Calibri" panose="020F0502020204030204" pitchFamily="34" charset="0"/>
                <a:cs typeface="Calibri" panose="020F0502020204030204" pitchFamily="34" charset="0"/>
              </a:rPr>
              <a:t>سیاست اولیه در مورد وسایل نقلیه خودران را منتشر می کند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6F48C-8DD8-AD2E-A633-3BCA86129C99}"/>
              </a:ext>
            </a:extLst>
          </p:cNvPr>
          <p:cNvSpPr/>
          <p:nvPr/>
        </p:nvSpPr>
        <p:spPr>
          <a:xfrm>
            <a:off x="6958940" y="1710047"/>
            <a:ext cx="985652" cy="11254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latin typeface="Calibri" panose="020F0502020204030204" pitchFamily="34" charset="0"/>
                <a:cs typeface="Calibri" panose="020F0502020204030204" pitchFamily="34" charset="0"/>
              </a:rPr>
              <a:t>تسلا حالت خودران خودکار خود را منتشر کرد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2B067-9E68-DF2D-0ABD-1CBD87BC46D8}"/>
              </a:ext>
            </a:extLst>
          </p:cNvPr>
          <p:cNvSpPr/>
          <p:nvPr/>
        </p:nvSpPr>
        <p:spPr>
          <a:xfrm>
            <a:off x="8265226" y="857462"/>
            <a:ext cx="1199408" cy="20096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اوبر 40 محقق روباتیک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Carnegie Mellon </a:t>
            </a:r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را برای کار روی وسایل نقلیه خودران استخدام می کند. فورد آزمایش خودروهای خودران خود را در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CA، AZ، MI </a:t>
            </a:r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آغاز می کند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D7493E-947F-E97D-D8DA-68D2277927B3}"/>
              </a:ext>
            </a:extLst>
          </p:cNvPr>
          <p:cNvSpPr/>
          <p:nvPr/>
        </p:nvSpPr>
        <p:spPr>
          <a:xfrm>
            <a:off x="8609611" y="3990901"/>
            <a:ext cx="1033153" cy="23525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خریدها و مشارکت های عمده (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GM </a:t>
            </a:r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و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Cruise Automation؛ GM </a:t>
            </a:r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و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Lyft؛ Toyota </a:t>
            </a:r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و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Jaybridge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Robotics؛ Uber </a:t>
            </a:r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و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Volvo)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BA5699-BC25-F11E-9073-211A403AF4D7}"/>
              </a:ext>
            </a:extLst>
          </p:cNvPr>
          <p:cNvSpPr/>
          <p:nvPr/>
        </p:nvSpPr>
        <p:spPr>
          <a:xfrm>
            <a:off x="10036629" y="3953012"/>
            <a:ext cx="1120239" cy="16758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NHTSA </a:t>
            </a:r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دستورالعمل هایی را برای</a:t>
            </a:r>
          </a:p>
          <a:p>
            <a:pPr algn="ctr"/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تست و استقرار</a:t>
            </a:r>
          </a:p>
          <a:p>
            <a:pPr algn="ctr"/>
            <a:r>
              <a:rPr lang="fa-IR" sz="1200" dirty="0">
                <a:latin typeface="Calibri" panose="020F0502020204030204" pitchFamily="34" charset="0"/>
                <a:cs typeface="Calibri" panose="020F0502020204030204" pitchFamily="34" charset="0"/>
              </a:rPr>
              <a:t>وسایل نقلیه خودران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604BE5-26AB-3806-C753-CFAB02A01937}"/>
              </a:ext>
            </a:extLst>
          </p:cNvPr>
          <p:cNvSpPr/>
          <p:nvPr/>
        </p:nvSpPr>
        <p:spPr>
          <a:xfrm>
            <a:off x="10390909" y="857462"/>
            <a:ext cx="1153391" cy="20096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NHTSA </a:t>
            </a:r>
            <a:r>
              <a:rPr lang="fa-IR" sz="1400" dirty="0">
                <a:latin typeface="Calibri" panose="020F0502020204030204" pitchFamily="34" charset="0"/>
                <a:cs typeface="Calibri" panose="020F0502020204030204" pitchFamily="34" charset="0"/>
              </a:rPr>
              <a:t>دستورالعمل های ایمنی تجدید نظر شده ای را برای خودمختار صادر می کند</a:t>
            </a:r>
          </a:p>
          <a:p>
            <a:pPr algn="ctr"/>
            <a:r>
              <a:rPr lang="fa-IR" sz="1400" dirty="0">
                <a:latin typeface="Calibri" panose="020F0502020204030204" pitchFamily="34" charset="0"/>
                <a:cs typeface="Calibri" panose="020F0502020204030204" pitchFamily="34" charset="0"/>
              </a:rPr>
              <a:t>وسايل نقليه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B1711D-C770-06A2-765B-F6CB152A4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513825"/>
              </p:ext>
            </p:extLst>
          </p:nvPr>
        </p:nvGraphicFramePr>
        <p:xfrm>
          <a:off x="0" y="264227"/>
          <a:ext cx="10671958" cy="6329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8A4A04C-8289-F05B-44DA-9BB9A4C8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036" y="-83127"/>
            <a:ext cx="6483927" cy="125878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Idc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1630"/>
            <a:ext cx="9905998" cy="6402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cap="none" spc="6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PEAS </a:t>
            </a:r>
            <a:r>
              <a:rPr lang="fa-IR" sz="4400" b="1" cap="none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چهارچوب</a:t>
            </a:r>
            <a:endParaRPr lang="en-US" sz="4400" b="1" cap="none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94BFCB-8BD8-28E2-A156-FFB7E55F4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478788"/>
              </p:ext>
            </p:extLst>
          </p:nvPr>
        </p:nvGraphicFramePr>
        <p:xfrm>
          <a:off x="1141412" y="1104405"/>
          <a:ext cx="9905999" cy="468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804" y="438409"/>
            <a:ext cx="9272856" cy="6283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US" b="1" i="0" dirty="0">
                <a:solidFill>
                  <a:schemeClr val="tx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Performance</a:t>
            </a:r>
            <a:endParaRPr lang="en-US" sz="44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5F5C35-F46C-138D-C73F-257CC8CC51E3}"/>
              </a:ext>
            </a:extLst>
          </p:cNvPr>
          <p:cNvGrpSpPr/>
          <p:nvPr/>
        </p:nvGrpSpPr>
        <p:grpSpPr>
          <a:xfrm>
            <a:off x="1216901" y="1452933"/>
            <a:ext cx="4876634" cy="4334722"/>
            <a:chOff x="1216901" y="1452933"/>
            <a:chExt cx="4876634" cy="43347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0633C7-9A88-F275-AFEA-39CE5FD50378}"/>
                </a:ext>
              </a:extLst>
            </p:cNvPr>
            <p:cNvSpPr/>
            <p:nvPr/>
          </p:nvSpPr>
          <p:spPr>
            <a:xfrm>
              <a:off x="2881060" y="1452933"/>
              <a:ext cx="1548316" cy="1006405"/>
            </a:xfrm>
            <a:custGeom>
              <a:avLst/>
              <a:gdLst>
                <a:gd name="connsiteX0" fmla="*/ 0 w 1548316"/>
                <a:gd name="connsiteY0" fmla="*/ 167738 h 1006405"/>
                <a:gd name="connsiteX1" fmla="*/ 167738 w 1548316"/>
                <a:gd name="connsiteY1" fmla="*/ 0 h 1006405"/>
                <a:gd name="connsiteX2" fmla="*/ 1380578 w 1548316"/>
                <a:gd name="connsiteY2" fmla="*/ 0 h 1006405"/>
                <a:gd name="connsiteX3" fmla="*/ 1548316 w 1548316"/>
                <a:gd name="connsiteY3" fmla="*/ 167738 h 1006405"/>
                <a:gd name="connsiteX4" fmla="*/ 1548316 w 1548316"/>
                <a:gd name="connsiteY4" fmla="*/ 838667 h 1006405"/>
                <a:gd name="connsiteX5" fmla="*/ 1380578 w 1548316"/>
                <a:gd name="connsiteY5" fmla="*/ 1006405 h 1006405"/>
                <a:gd name="connsiteX6" fmla="*/ 167738 w 1548316"/>
                <a:gd name="connsiteY6" fmla="*/ 1006405 h 1006405"/>
                <a:gd name="connsiteX7" fmla="*/ 0 w 1548316"/>
                <a:gd name="connsiteY7" fmla="*/ 838667 h 1006405"/>
                <a:gd name="connsiteX8" fmla="*/ 0 w 1548316"/>
                <a:gd name="connsiteY8" fmla="*/ 167738 h 100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316" h="1006405">
                  <a:moveTo>
                    <a:pt x="0" y="167738"/>
                  </a:moveTo>
                  <a:cubicBezTo>
                    <a:pt x="0" y="75099"/>
                    <a:pt x="75099" y="0"/>
                    <a:pt x="167738" y="0"/>
                  </a:cubicBezTo>
                  <a:lnTo>
                    <a:pt x="1380578" y="0"/>
                  </a:lnTo>
                  <a:cubicBezTo>
                    <a:pt x="1473217" y="0"/>
                    <a:pt x="1548316" y="75099"/>
                    <a:pt x="1548316" y="167738"/>
                  </a:cubicBezTo>
                  <a:lnTo>
                    <a:pt x="1548316" y="838667"/>
                  </a:lnTo>
                  <a:cubicBezTo>
                    <a:pt x="1548316" y="931306"/>
                    <a:pt x="1473217" y="1006405"/>
                    <a:pt x="1380578" y="1006405"/>
                  </a:cubicBezTo>
                  <a:lnTo>
                    <a:pt x="167738" y="1006405"/>
                  </a:lnTo>
                  <a:cubicBezTo>
                    <a:pt x="75099" y="1006405"/>
                    <a:pt x="0" y="931306"/>
                    <a:pt x="0" y="838667"/>
                  </a:cubicBezTo>
                  <a:lnTo>
                    <a:pt x="0" y="16773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189" tIns="148189" rIns="148189" bIns="14818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2600" b="0" i="0" kern="1200" dirty="0"/>
                <a:t>جاده ها</a:t>
              </a:r>
              <a:endParaRPr lang="en-US" sz="26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B3667ED-79A9-92FE-693E-6685EDB141BC}"/>
                </a:ext>
              </a:extLst>
            </p:cNvPr>
            <p:cNvSpPr/>
            <p:nvPr/>
          </p:nvSpPr>
          <p:spPr>
            <a:xfrm>
              <a:off x="1991059" y="1956135"/>
              <a:ext cx="3328317" cy="33283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49492" y="196958"/>
                  </a:moveTo>
                  <a:arcTo wR="1664158" hR="1664158" stAng="17889502" swAng="2628341"/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D78D83-78C8-5000-3E60-5C0E9497C274}"/>
                </a:ext>
              </a:extLst>
            </p:cNvPr>
            <p:cNvSpPr/>
            <p:nvPr/>
          </p:nvSpPr>
          <p:spPr>
            <a:xfrm>
              <a:off x="4545219" y="3117091"/>
              <a:ext cx="1548316" cy="1006405"/>
            </a:xfrm>
            <a:custGeom>
              <a:avLst/>
              <a:gdLst>
                <a:gd name="connsiteX0" fmla="*/ 0 w 1548316"/>
                <a:gd name="connsiteY0" fmla="*/ 167738 h 1006405"/>
                <a:gd name="connsiteX1" fmla="*/ 167738 w 1548316"/>
                <a:gd name="connsiteY1" fmla="*/ 0 h 1006405"/>
                <a:gd name="connsiteX2" fmla="*/ 1380578 w 1548316"/>
                <a:gd name="connsiteY2" fmla="*/ 0 h 1006405"/>
                <a:gd name="connsiteX3" fmla="*/ 1548316 w 1548316"/>
                <a:gd name="connsiteY3" fmla="*/ 167738 h 1006405"/>
                <a:gd name="connsiteX4" fmla="*/ 1548316 w 1548316"/>
                <a:gd name="connsiteY4" fmla="*/ 838667 h 1006405"/>
                <a:gd name="connsiteX5" fmla="*/ 1380578 w 1548316"/>
                <a:gd name="connsiteY5" fmla="*/ 1006405 h 1006405"/>
                <a:gd name="connsiteX6" fmla="*/ 167738 w 1548316"/>
                <a:gd name="connsiteY6" fmla="*/ 1006405 h 1006405"/>
                <a:gd name="connsiteX7" fmla="*/ 0 w 1548316"/>
                <a:gd name="connsiteY7" fmla="*/ 838667 h 1006405"/>
                <a:gd name="connsiteX8" fmla="*/ 0 w 1548316"/>
                <a:gd name="connsiteY8" fmla="*/ 167738 h 100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316" h="1006405">
                  <a:moveTo>
                    <a:pt x="0" y="167738"/>
                  </a:moveTo>
                  <a:cubicBezTo>
                    <a:pt x="0" y="75099"/>
                    <a:pt x="75099" y="0"/>
                    <a:pt x="167738" y="0"/>
                  </a:cubicBezTo>
                  <a:lnTo>
                    <a:pt x="1380578" y="0"/>
                  </a:lnTo>
                  <a:cubicBezTo>
                    <a:pt x="1473217" y="0"/>
                    <a:pt x="1548316" y="75099"/>
                    <a:pt x="1548316" y="167738"/>
                  </a:cubicBezTo>
                  <a:lnTo>
                    <a:pt x="1548316" y="838667"/>
                  </a:lnTo>
                  <a:cubicBezTo>
                    <a:pt x="1548316" y="931306"/>
                    <a:pt x="1473217" y="1006405"/>
                    <a:pt x="1380578" y="1006405"/>
                  </a:cubicBezTo>
                  <a:lnTo>
                    <a:pt x="167738" y="1006405"/>
                  </a:lnTo>
                  <a:cubicBezTo>
                    <a:pt x="75099" y="1006405"/>
                    <a:pt x="0" y="931306"/>
                    <a:pt x="0" y="838667"/>
                  </a:cubicBezTo>
                  <a:lnTo>
                    <a:pt x="0" y="16773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441124"/>
                <a:satOff val="497"/>
                <a:lumOff val="1177"/>
                <a:alphaOff val="0"/>
              </a:schemeClr>
            </a:fillRef>
            <a:effectRef idx="2">
              <a:schemeClr val="accent2">
                <a:hueOff val="-441124"/>
                <a:satOff val="497"/>
                <a:lumOff val="117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189" tIns="148189" rIns="148189" bIns="14818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2600" b="0" i="0" kern="1200" dirty="0"/>
                <a:t>ترافیک</a:t>
              </a:r>
              <a:endParaRPr lang="en-US" sz="26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D5F11C-7948-CC90-5AA2-598A9D8F3642}"/>
                </a:ext>
              </a:extLst>
            </p:cNvPr>
            <p:cNvSpPr/>
            <p:nvPr/>
          </p:nvSpPr>
          <p:spPr>
            <a:xfrm>
              <a:off x="1991059" y="1956135"/>
              <a:ext cx="3328317" cy="33283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46544" y="2179404"/>
                  </a:moveTo>
                  <a:arcTo wR="1664158" hR="1664158" stAng="1082157" swAng="2628341"/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1">
              <a:schemeClr val="accent2">
                <a:hueOff val="-441124"/>
                <a:satOff val="497"/>
                <a:lumOff val="1177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F9FFBE-441C-8240-D81D-A7258D6FC9CF}"/>
                </a:ext>
              </a:extLst>
            </p:cNvPr>
            <p:cNvSpPr/>
            <p:nvPr/>
          </p:nvSpPr>
          <p:spPr>
            <a:xfrm>
              <a:off x="2881060" y="4781250"/>
              <a:ext cx="1548316" cy="1006405"/>
            </a:xfrm>
            <a:custGeom>
              <a:avLst/>
              <a:gdLst>
                <a:gd name="connsiteX0" fmla="*/ 0 w 1548316"/>
                <a:gd name="connsiteY0" fmla="*/ 167738 h 1006405"/>
                <a:gd name="connsiteX1" fmla="*/ 167738 w 1548316"/>
                <a:gd name="connsiteY1" fmla="*/ 0 h 1006405"/>
                <a:gd name="connsiteX2" fmla="*/ 1380578 w 1548316"/>
                <a:gd name="connsiteY2" fmla="*/ 0 h 1006405"/>
                <a:gd name="connsiteX3" fmla="*/ 1548316 w 1548316"/>
                <a:gd name="connsiteY3" fmla="*/ 167738 h 1006405"/>
                <a:gd name="connsiteX4" fmla="*/ 1548316 w 1548316"/>
                <a:gd name="connsiteY4" fmla="*/ 838667 h 1006405"/>
                <a:gd name="connsiteX5" fmla="*/ 1380578 w 1548316"/>
                <a:gd name="connsiteY5" fmla="*/ 1006405 h 1006405"/>
                <a:gd name="connsiteX6" fmla="*/ 167738 w 1548316"/>
                <a:gd name="connsiteY6" fmla="*/ 1006405 h 1006405"/>
                <a:gd name="connsiteX7" fmla="*/ 0 w 1548316"/>
                <a:gd name="connsiteY7" fmla="*/ 838667 h 1006405"/>
                <a:gd name="connsiteX8" fmla="*/ 0 w 1548316"/>
                <a:gd name="connsiteY8" fmla="*/ 167738 h 100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316" h="1006405">
                  <a:moveTo>
                    <a:pt x="0" y="167738"/>
                  </a:moveTo>
                  <a:cubicBezTo>
                    <a:pt x="0" y="75099"/>
                    <a:pt x="75099" y="0"/>
                    <a:pt x="167738" y="0"/>
                  </a:cubicBezTo>
                  <a:lnTo>
                    <a:pt x="1380578" y="0"/>
                  </a:lnTo>
                  <a:cubicBezTo>
                    <a:pt x="1473217" y="0"/>
                    <a:pt x="1548316" y="75099"/>
                    <a:pt x="1548316" y="167738"/>
                  </a:cubicBezTo>
                  <a:lnTo>
                    <a:pt x="1548316" y="838667"/>
                  </a:lnTo>
                  <a:cubicBezTo>
                    <a:pt x="1548316" y="931306"/>
                    <a:pt x="1473217" y="1006405"/>
                    <a:pt x="1380578" y="1006405"/>
                  </a:cubicBezTo>
                  <a:lnTo>
                    <a:pt x="167738" y="1006405"/>
                  </a:lnTo>
                  <a:cubicBezTo>
                    <a:pt x="75099" y="1006405"/>
                    <a:pt x="0" y="931306"/>
                    <a:pt x="0" y="838667"/>
                  </a:cubicBezTo>
                  <a:lnTo>
                    <a:pt x="0" y="16773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882249"/>
                <a:satOff val="995"/>
                <a:lumOff val="2353"/>
                <a:alphaOff val="0"/>
              </a:schemeClr>
            </a:fillRef>
            <a:effectRef idx="2">
              <a:schemeClr val="accent2">
                <a:hueOff val="-882249"/>
                <a:satOff val="995"/>
                <a:lumOff val="23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189" tIns="148189" rIns="148189" bIns="14818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2600" b="0" i="0" kern="1200" dirty="0"/>
                <a:t>شرایط آب و هوایی</a:t>
              </a:r>
              <a:endParaRPr lang="en-US" sz="26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D8843-F9B9-6A99-D742-3D6B46993CD5}"/>
                </a:ext>
              </a:extLst>
            </p:cNvPr>
            <p:cNvSpPr/>
            <p:nvPr/>
          </p:nvSpPr>
          <p:spPr>
            <a:xfrm>
              <a:off x="1991059" y="1956135"/>
              <a:ext cx="3328317" cy="33283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78825" y="3131358"/>
                  </a:moveTo>
                  <a:arcTo wR="1664158" hR="1664158" stAng="7089502" swAng="2628341"/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1">
              <a:schemeClr val="accent2">
                <a:hueOff val="-882249"/>
                <a:satOff val="995"/>
                <a:lumOff val="2353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88ABAB3-D74A-C317-BCBA-D03B28494FAF}"/>
                </a:ext>
              </a:extLst>
            </p:cNvPr>
            <p:cNvSpPr/>
            <p:nvPr/>
          </p:nvSpPr>
          <p:spPr>
            <a:xfrm>
              <a:off x="1216901" y="3117091"/>
              <a:ext cx="1548316" cy="1006405"/>
            </a:xfrm>
            <a:custGeom>
              <a:avLst/>
              <a:gdLst>
                <a:gd name="connsiteX0" fmla="*/ 0 w 1548316"/>
                <a:gd name="connsiteY0" fmla="*/ 167738 h 1006405"/>
                <a:gd name="connsiteX1" fmla="*/ 167738 w 1548316"/>
                <a:gd name="connsiteY1" fmla="*/ 0 h 1006405"/>
                <a:gd name="connsiteX2" fmla="*/ 1380578 w 1548316"/>
                <a:gd name="connsiteY2" fmla="*/ 0 h 1006405"/>
                <a:gd name="connsiteX3" fmla="*/ 1548316 w 1548316"/>
                <a:gd name="connsiteY3" fmla="*/ 167738 h 1006405"/>
                <a:gd name="connsiteX4" fmla="*/ 1548316 w 1548316"/>
                <a:gd name="connsiteY4" fmla="*/ 838667 h 1006405"/>
                <a:gd name="connsiteX5" fmla="*/ 1380578 w 1548316"/>
                <a:gd name="connsiteY5" fmla="*/ 1006405 h 1006405"/>
                <a:gd name="connsiteX6" fmla="*/ 167738 w 1548316"/>
                <a:gd name="connsiteY6" fmla="*/ 1006405 h 1006405"/>
                <a:gd name="connsiteX7" fmla="*/ 0 w 1548316"/>
                <a:gd name="connsiteY7" fmla="*/ 838667 h 1006405"/>
                <a:gd name="connsiteX8" fmla="*/ 0 w 1548316"/>
                <a:gd name="connsiteY8" fmla="*/ 167738 h 100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8316" h="1006405">
                  <a:moveTo>
                    <a:pt x="0" y="167738"/>
                  </a:moveTo>
                  <a:cubicBezTo>
                    <a:pt x="0" y="75099"/>
                    <a:pt x="75099" y="0"/>
                    <a:pt x="167738" y="0"/>
                  </a:cubicBezTo>
                  <a:lnTo>
                    <a:pt x="1380578" y="0"/>
                  </a:lnTo>
                  <a:cubicBezTo>
                    <a:pt x="1473217" y="0"/>
                    <a:pt x="1548316" y="75099"/>
                    <a:pt x="1548316" y="167738"/>
                  </a:cubicBezTo>
                  <a:lnTo>
                    <a:pt x="1548316" y="838667"/>
                  </a:lnTo>
                  <a:cubicBezTo>
                    <a:pt x="1548316" y="931306"/>
                    <a:pt x="1473217" y="1006405"/>
                    <a:pt x="1380578" y="1006405"/>
                  </a:cubicBezTo>
                  <a:lnTo>
                    <a:pt x="167738" y="1006405"/>
                  </a:lnTo>
                  <a:cubicBezTo>
                    <a:pt x="75099" y="1006405"/>
                    <a:pt x="0" y="931306"/>
                    <a:pt x="0" y="838667"/>
                  </a:cubicBezTo>
                  <a:lnTo>
                    <a:pt x="0" y="16773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323373"/>
                <a:satOff val="1492"/>
                <a:lumOff val="3530"/>
                <a:alphaOff val="0"/>
              </a:schemeClr>
            </a:fillRef>
            <a:effectRef idx="2">
              <a:schemeClr val="accent2">
                <a:hueOff val="-1323373"/>
                <a:satOff val="1492"/>
                <a:lumOff val="35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189" tIns="148189" rIns="148189" bIns="148189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2600" b="0" i="0" kern="1200" dirty="0"/>
                <a:t>عابران پیاده</a:t>
              </a:r>
              <a:endParaRPr lang="en-US" sz="26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36D0BC-7339-4D2E-A3E7-D7EEB0CFDABE}"/>
                </a:ext>
              </a:extLst>
            </p:cNvPr>
            <p:cNvSpPr/>
            <p:nvPr/>
          </p:nvSpPr>
          <p:spPr>
            <a:xfrm>
              <a:off x="1991059" y="1956135"/>
              <a:ext cx="3328317" cy="332831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1772" y="1148912"/>
                  </a:moveTo>
                  <a:arcTo wR="1664158" hR="1664158" stAng="11882157" swAng="2628341"/>
                </a:path>
              </a:pathLst>
            </a:custGeom>
            <a:noFill/>
            <a:scene3d>
              <a:camera prst="orthographicFront"/>
              <a:lightRig rig="threePt" dir="t">
                <a:rot lat="0" lon="0" rev="7500000"/>
              </a:lightRig>
            </a:scene3d>
            <a:sp3d z="-40000" prstMaterial="matte"/>
          </p:spPr>
          <p:style>
            <a:lnRef idx="1">
              <a:schemeClr val="accent2">
                <a:hueOff val="-1323373"/>
                <a:satOff val="1492"/>
                <a:lumOff val="3530"/>
                <a:alphaOff val="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7631700-2E0D-16BD-21FA-2001B45017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6160921"/>
              </p:ext>
            </p:extLst>
          </p:nvPr>
        </p:nvGraphicFramePr>
        <p:xfrm>
          <a:off x="6172200" y="1449388"/>
          <a:ext cx="4875213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664</TotalTime>
  <Words>489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HGSSoeiKakugothicUB</vt:lpstr>
      <vt:lpstr>Angsana New</vt:lpstr>
      <vt:lpstr>Arial</vt:lpstr>
      <vt:lpstr>Calibri</vt:lpstr>
      <vt:lpstr>Google Sans</vt:lpstr>
      <vt:lpstr>Microsoft Sans Serif</vt:lpstr>
      <vt:lpstr>Perpetua Titling MT</vt:lpstr>
      <vt:lpstr>Rockwell</vt:lpstr>
      <vt:lpstr>Tahoma</vt:lpstr>
      <vt:lpstr>Tw Cen MT</vt:lpstr>
      <vt:lpstr>Circuit</vt:lpstr>
      <vt:lpstr>VR &amp; AR ON  SELF-DRIVING CAR Artificial intelligence </vt:lpstr>
      <vt:lpstr>PowerPoint Presentation</vt:lpstr>
      <vt:lpstr>PowerPoint Presentation</vt:lpstr>
      <vt:lpstr>solution</vt:lpstr>
      <vt:lpstr>PowerPoint Presentation</vt:lpstr>
      <vt:lpstr>PowerPoint Presentation</vt:lpstr>
      <vt:lpstr>Idc 2023</vt:lpstr>
      <vt:lpstr>PEAS چهارچوب</vt:lpstr>
      <vt:lpstr>         Environment                        Performance</vt:lpstr>
      <vt:lpstr>Actuators</vt:lpstr>
      <vt:lpstr>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, AR AND SELF-DRIVING CAR</dc:title>
  <dc:creator>Amirshayan jalili</dc:creator>
  <cp:lastModifiedBy>Amirshayan jalili</cp:lastModifiedBy>
  <cp:revision>12</cp:revision>
  <dcterms:created xsi:type="dcterms:W3CDTF">2023-10-08T15:09:50Z</dcterms:created>
  <dcterms:modified xsi:type="dcterms:W3CDTF">2023-12-01T12:30:39Z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