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0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E22A-5A34-4F9D-A497-146D46F40369}" type="datetimeFigureOut">
              <a:rPr lang="zh-HK" altLang="en-US" smtClean="0"/>
              <a:pPr/>
              <a:t>24/7/2013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CE20-5842-4769-9B35-23F6DAB9F6BE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="" xmlns:p14="http://schemas.microsoft.com/office/powerpoint/2010/main" val="81867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E22A-5A34-4F9D-A497-146D46F40369}" type="datetimeFigureOut">
              <a:rPr lang="zh-HK" altLang="en-US" smtClean="0"/>
              <a:pPr/>
              <a:t>24/7/2013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CE20-5842-4769-9B35-23F6DAB9F6BE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="" xmlns:p14="http://schemas.microsoft.com/office/powerpoint/2010/main" val="368873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E22A-5A34-4F9D-A497-146D46F40369}" type="datetimeFigureOut">
              <a:rPr lang="zh-HK" altLang="en-US" smtClean="0"/>
              <a:pPr/>
              <a:t>24/7/2013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CE20-5842-4769-9B35-23F6DAB9F6BE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="" xmlns:p14="http://schemas.microsoft.com/office/powerpoint/2010/main" val="36429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E22A-5A34-4F9D-A497-146D46F40369}" type="datetimeFigureOut">
              <a:rPr lang="zh-HK" altLang="en-US" smtClean="0"/>
              <a:pPr/>
              <a:t>24/7/2013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CE20-5842-4769-9B35-23F6DAB9F6BE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="" xmlns:p14="http://schemas.microsoft.com/office/powerpoint/2010/main" val="295690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E22A-5A34-4F9D-A497-146D46F40369}" type="datetimeFigureOut">
              <a:rPr lang="zh-HK" altLang="en-US" smtClean="0"/>
              <a:pPr/>
              <a:t>24/7/2013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CE20-5842-4769-9B35-23F6DAB9F6BE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="" xmlns:p14="http://schemas.microsoft.com/office/powerpoint/2010/main" val="192646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E22A-5A34-4F9D-A497-146D46F40369}" type="datetimeFigureOut">
              <a:rPr lang="zh-HK" altLang="en-US" smtClean="0"/>
              <a:pPr/>
              <a:t>24/7/2013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CE20-5842-4769-9B35-23F6DAB9F6BE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="" xmlns:p14="http://schemas.microsoft.com/office/powerpoint/2010/main" val="261115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E22A-5A34-4F9D-A497-146D46F40369}" type="datetimeFigureOut">
              <a:rPr lang="zh-HK" altLang="en-US" smtClean="0"/>
              <a:pPr/>
              <a:t>24/7/2013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CE20-5842-4769-9B35-23F6DAB9F6BE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="" xmlns:p14="http://schemas.microsoft.com/office/powerpoint/2010/main" val="301175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E22A-5A34-4F9D-A497-146D46F40369}" type="datetimeFigureOut">
              <a:rPr lang="zh-HK" altLang="en-US" smtClean="0"/>
              <a:pPr/>
              <a:t>24/7/2013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CE20-5842-4769-9B35-23F6DAB9F6BE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="" xmlns:p14="http://schemas.microsoft.com/office/powerpoint/2010/main" val="33390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E22A-5A34-4F9D-A497-146D46F40369}" type="datetimeFigureOut">
              <a:rPr lang="zh-HK" altLang="en-US" smtClean="0"/>
              <a:pPr/>
              <a:t>24/7/2013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CE20-5842-4769-9B35-23F6DAB9F6BE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="" xmlns:p14="http://schemas.microsoft.com/office/powerpoint/2010/main" val="36964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E22A-5A34-4F9D-A497-146D46F40369}" type="datetimeFigureOut">
              <a:rPr lang="zh-HK" altLang="en-US" smtClean="0"/>
              <a:pPr/>
              <a:t>24/7/2013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CE20-5842-4769-9B35-23F6DAB9F6BE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="" xmlns:p14="http://schemas.microsoft.com/office/powerpoint/2010/main" val="125213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E22A-5A34-4F9D-A497-146D46F40369}" type="datetimeFigureOut">
              <a:rPr lang="zh-HK" altLang="en-US" smtClean="0"/>
              <a:pPr/>
              <a:t>24/7/2013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CE20-5842-4769-9B35-23F6DAB9F6BE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="" xmlns:p14="http://schemas.microsoft.com/office/powerpoint/2010/main" val="278123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2E22A-5A34-4F9D-A497-146D46F40369}" type="datetimeFigureOut">
              <a:rPr lang="zh-HK" altLang="en-US" smtClean="0"/>
              <a:pPr/>
              <a:t>24/7/2013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DCE20-5842-4769-9B35-23F6DAB9F6BE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="" xmlns:p14="http://schemas.microsoft.com/office/powerpoint/2010/main" val="176191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martone.com/External/RosterSystem/201306_1.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7236296" y="188640"/>
            <a:ext cx="1512168" cy="369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Rounded Rectangle 21"/>
          <p:cNvSpPr/>
          <p:nvPr/>
        </p:nvSpPr>
        <p:spPr>
          <a:xfrm>
            <a:off x="3835535" y="1124744"/>
            <a:ext cx="304417" cy="26642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18864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&lt;&lt; July 2013 &gt;&gt;</a:t>
            </a:r>
            <a:endParaRPr lang="zh-HK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96315" y="18864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All Teams</a:t>
            </a:r>
            <a:endParaRPr lang="zh-HK" altLang="en-US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8460432" y="311230"/>
            <a:ext cx="144016" cy="12415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7554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Web Team</a:t>
            </a:r>
            <a:endParaRPr lang="zh-HK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9752" y="1050824"/>
            <a:ext cx="102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Sun</a:t>
            </a:r>
            <a:endParaRPr lang="zh-HK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4306" y="105527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HK" dirty="0" smtClean="0"/>
              <a:t>Sat</a:t>
            </a:r>
            <a:endParaRPr lang="zh-HK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5272" y="1634131"/>
            <a:ext cx="1378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HK" dirty="0" smtClean="0"/>
              <a:t>Johnson</a:t>
            </a:r>
          </a:p>
          <a:p>
            <a:pPr algn="r"/>
            <a:r>
              <a:rPr lang="en-US" altLang="zh-HK" dirty="0" smtClean="0"/>
              <a:t>Hugo</a:t>
            </a:r>
          </a:p>
          <a:p>
            <a:pPr algn="r"/>
            <a:r>
              <a:rPr lang="en-US" altLang="zh-HK" dirty="0" smtClean="0"/>
              <a:t>San</a:t>
            </a:r>
          </a:p>
          <a:p>
            <a:pPr algn="r"/>
            <a:r>
              <a:rPr lang="en-US" altLang="zh-HK" dirty="0" smtClean="0"/>
              <a:t>David</a:t>
            </a:r>
          </a:p>
          <a:p>
            <a:pPr algn="r"/>
            <a:r>
              <a:rPr lang="en-US" altLang="zh-HK" dirty="0" smtClean="0"/>
              <a:t>Ivance</a:t>
            </a:r>
          </a:p>
          <a:p>
            <a:pPr algn="r"/>
            <a:r>
              <a:rPr lang="en-US" altLang="zh-HK" dirty="0" smtClean="0"/>
              <a:t>Javale</a:t>
            </a:r>
          </a:p>
          <a:p>
            <a:pPr algn="r"/>
            <a:r>
              <a:rPr lang="en-US" altLang="zh-HK" dirty="0" smtClean="0"/>
              <a:t>Summer</a:t>
            </a:r>
            <a:endParaRPr lang="zh-HK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09869" y="1635819"/>
            <a:ext cx="444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AL</a:t>
            </a:r>
            <a:endParaRPr lang="zh-HK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0634" y="1410152"/>
            <a:ext cx="28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7</a:t>
            </a:r>
            <a:endParaRPr lang="zh-HK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910060" y="1410151"/>
            <a:ext cx="28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8</a:t>
            </a:r>
            <a:endParaRPr lang="zh-HK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368470" y="1410150"/>
            <a:ext cx="28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9</a:t>
            </a:r>
            <a:endParaRPr lang="zh-HK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779912" y="1410149"/>
            <a:ext cx="433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10</a:t>
            </a:r>
            <a:endParaRPr lang="zh-HK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259338" y="1410148"/>
            <a:ext cx="386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11</a:t>
            </a:r>
            <a:endParaRPr lang="zh-HK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17748" y="141014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12</a:t>
            </a:r>
            <a:endParaRPr lang="zh-HK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49796" y="141014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13</a:t>
            </a:r>
            <a:endParaRPr lang="zh-HK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895503" y="1926417"/>
            <a:ext cx="444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AL</a:t>
            </a:r>
            <a:endParaRPr lang="zh-HK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835535" y="2132856"/>
            <a:ext cx="444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D</a:t>
            </a:r>
            <a:endParaRPr lang="zh-HK" altLang="en-US" sz="1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267744" y="1410147"/>
            <a:ext cx="0" cy="2378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7544" y="1635819"/>
            <a:ext cx="5106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30994" y="747253"/>
            <a:ext cx="130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3128 2226</a:t>
            </a:r>
            <a:endParaRPr lang="zh-HK" alt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67544" y="3789040"/>
            <a:ext cx="5106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74386" y="1410152"/>
            <a:ext cx="0" cy="2378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/>
          <p:cNvSpPr/>
          <p:nvPr/>
        </p:nvSpPr>
        <p:spPr>
          <a:xfrm flipV="1">
            <a:off x="5383236" y="3897427"/>
            <a:ext cx="144016" cy="124152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79512" y="472514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News Team</a:t>
            </a:r>
            <a:endParaRPr lang="zh-HK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30994" y="4716985"/>
            <a:ext cx="130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3128 XXXX</a:t>
            </a:r>
            <a:endParaRPr lang="zh-HK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828142" y="2132856"/>
            <a:ext cx="15681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100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Slide Left &amp; Right to view next/</a:t>
            </a:r>
            <a:r>
              <a:rPr lang="en-US" altLang="zh-HK" sz="1100" dirty="0" err="1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prev</a:t>
            </a:r>
            <a:r>
              <a:rPr lang="en-US" altLang="zh-HK" sz="1100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week in that month</a:t>
            </a:r>
            <a:endParaRPr lang="zh-HK" altLang="en-US" sz="1100" dirty="0">
              <a:solidFill>
                <a:srgbClr val="00B0F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39745" y="757781"/>
            <a:ext cx="1568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100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Highlight Current Date</a:t>
            </a:r>
            <a:endParaRPr lang="zh-HK" altLang="en-US" sz="1100" dirty="0">
              <a:solidFill>
                <a:srgbClr val="00B0F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71572" y="196534"/>
            <a:ext cx="1568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100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Next / </a:t>
            </a:r>
            <a:r>
              <a:rPr lang="en-US" altLang="zh-HK" sz="1100" dirty="0" err="1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Prev</a:t>
            </a:r>
            <a:r>
              <a:rPr lang="en-US" altLang="zh-HK" sz="1100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Month</a:t>
            </a:r>
            <a:endParaRPr lang="zh-HK" altLang="en-US" sz="1100" dirty="0">
              <a:solidFill>
                <a:srgbClr val="00B0F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96315" y="678468"/>
            <a:ext cx="1568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100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Filter Team</a:t>
            </a:r>
            <a:endParaRPr lang="zh-HK" altLang="en-US" sz="1100" dirty="0">
              <a:solidFill>
                <a:srgbClr val="00B0F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12985" y="542337"/>
            <a:ext cx="2966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100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Team Hotline   &lt;a </a:t>
            </a:r>
            <a:r>
              <a:rPr lang="en-US" altLang="zh-HK" sz="1100" dirty="0" err="1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href</a:t>
            </a:r>
            <a:r>
              <a:rPr lang="en-US" altLang="zh-HK" sz="1100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=“tel:31282381”&gt;</a:t>
            </a:r>
            <a:endParaRPr lang="zh-HK" altLang="en-US" sz="1100" dirty="0">
              <a:solidFill>
                <a:srgbClr val="00B0F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3234" y="2010879"/>
            <a:ext cx="15681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100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Click to call that person</a:t>
            </a:r>
            <a:endParaRPr lang="zh-HK" altLang="en-US" sz="1100" dirty="0">
              <a:solidFill>
                <a:srgbClr val="00B0F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68279" y="3959503"/>
            <a:ext cx="10714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100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If colleague is not on duty, gray out</a:t>
            </a:r>
            <a:endParaRPr lang="zh-HK" altLang="en-US" sz="1100" dirty="0">
              <a:solidFill>
                <a:srgbClr val="00B0F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44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7236296" y="188640"/>
            <a:ext cx="1512168" cy="369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Rounded Rectangle 21"/>
          <p:cNvSpPr/>
          <p:nvPr/>
        </p:nvSpPr>
        <p:spPr>
          <a:xfrm>
            <a:off x="3835535" y="1124744"/>
            <a:ext cx="304417" cy="26642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18864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&lt;&lt; July 2013 &gt;&gt;</a:t>
            </a:r>
            <a:endParaRPr lang="zh-HK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96315" y="18864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All Teams</a:t>
            </a:r>
            <a:endParaRPr lang="zh-HK" altLang="en-US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8460432" y="311230"/>
            <a:ext cx="144016" cy="12415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7554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Web Team</a:t>
            </a:r>
            <a:endParaRPr lang="zh-HK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9752" y="1050824"/>
            <a:ext cx="102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Sun</a:t>
            </a:r>
            <a:endParaRPr lang="zh-HK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4306" y="105527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HK" dirty="0" smtClean="0"/>
              <a:t>Sat</a:t>
            </a:r>
            <a:endParaRPr lang="zh-HK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5272" y="1634131"/>
            <a:ext cx="1378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HK" dirty="0" smtClean="0"/>
              <a:t>Johnson</a:t>
            </a:r>
          </a:p>
          <a:p>
            <a:pPr algn="r"/>
            <a:r>
              <a:rPr lang="en-US" altLang="zh-HK" dirty="0" smtClean="0"/>
              <a:t>Hugo</a:t>
            </a:r>
          </a:p>
          <a:p>
            <a:pPr algn="r"/>
            <a:r>
              <a:rPr lang="en-US" altLang="zh-HK" dirty="0" smtClean="0"/>
              <a:t>San</a:t>
            </a:r>
          </a:p>
          <a:p>
            <a:pPr algn="r"/>
            <a:r>
              <a:rPr lang="en-US" altLang="zh-HK" dirty="0" smtClean="0"/>
              <a:t>David</a:t>
            </a:r>
          </a:p>
          <a:p>
            <a:pPr algn="r"/>
            <a:r>
              <a:rPr lang="en-US" altLang="zh-HK" dirty="0" smtClean="0"/>
              <a:t>Ivance</a:t>
            </a:r>
          </a:p>
          <a:p>
            <a:pPr algn="r"/>
            <a:r>
              <a:rPr lang="en-US" altLang="zh-HK" dirty="0" smtClean="0"/>
              <a:t>Javale</a:t>
            </a:r>
          </a:p>
          <a:p>
            <a:pPr algn="r"/>
            <a:r>
              <a:rPr lang="en-US" altLang="zh-HK" dirty="0" smtClean="0"/>
              <a:t>Summer</a:t>
            </a:r>
            <a:endParaRPr lang="zh-HK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09869" y="1635819"/>
            <a:ext cx="444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AL</a:t>
            </a:r>
            <a:endParaRPr lang="zh-HK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0634" y="1410152"/>
            <a:ext cx="28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7</a:t>
            </a:r>
            <a:endParaRPr lang="zh-HK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910060" y="1410151"/>
            <a:ext cx="28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8</a:t>
            </a:r>
            <a:endParaRPr lang="zh-HK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368470" y="1410150"/>
            <a:ext cx="28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9</a:t>
            </a:r>
            <a:endParaRPr lang="zh-HK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779912" y="1410149"/>
            <a:ext cx="433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10</a:t>
            </a:r>
            <a:endParaRPr lang="zh-HK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259338" y="1410148"/>
            <a:ext cx="386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11</a:t>
            </a:r>
            <a:endParaRPr lang="zh-HK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17748" y="141014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12</a:t>
            </a:r>
            <a:endParaRPr lang="zh-HK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49796" y="141014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13</a:t>
            </a:r>
            <a:endParaRPr lang="zh-HK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895503" y="1926417"/>
            <a:ext cx="444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AL</a:t>
            </a:r>
            <a:endParaRPr lang="zh-HK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835535" y="2132856"/>
            <a:ext cx="444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D</a:t>
            </a:r>
            <a:endParaRPr lang="zh-HK" altLang="en-US" sz="1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267744" y="1410147"/>
            <a:ext cx="0" cy="2378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7544" y="1635819"/>
            <a:ext cx="5106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30994" y="747253"/>
            <a:ext cx="130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3128 2381</a:t>
            </a:r>
            <a:endParaRPr lang="zh-HK" alt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67544" y="3789040"/>
            <a:ext cx="5106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74386" y="1410152"/>
            <a:ext cx="0" cy="2378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/>
          <p:cNvSpPr/>
          <p:nvPr/>
        </p:nvSpPr>
        <p:spPr>
          <a:xfrm>
            <a:off x="5418465" y="4677368"/>
            <a:ext cx="144016" cy="124152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79512" y="574251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News Team</a:t>
            </a:r>
            <a:endParaRPr lang="zh-HK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30994" y="5734354"/>
            <a:ext cx="130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3128 XXXX</a:t>
            </a:r>
            <a:endParaRPr lang="zh-HK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6629" y="3909217"/>
            <a:ext cx="4995851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HK" sz="1400" dirty="0" smtClean="0"/>
              <a:t>AL: Annual Leave</a:t>
            </a:r>
          </a:p>
          <a:p>
            <a:r>
              <a:rPr lang="en-US" altLang="zh-HK" sz="1400" dirty="0" smtClean="0"/>
              <a:t>D: D Shift (07:00 – 16:00)</a:t>
            </a:r>
          </a:p>
          <a:p>
            <a:r>
              <a:rPr lang="en-US" altLang="zh-HK" sz="1400" dirty="0" smtClean="0"/>
              <a:t>EE: E for testing</a:t>
            </a:r>
          </a:p>
          <a:p>
            <a:r>
              <a:rPr lang="en-US" altLang="zh-HK" sz="1400" dirty="0" smtClean="0"/>
              <a:t>Etc.</a:t>
            </a:r>
            <a:endParaRPr lang="zh-HK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2570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08720"/>
            <a:ext cx="8388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{</a:t>
            </a:r>
            <a:endParaRPr lang="zh-TW" altLang="zh-HK" dirty="0"/>
          </a:p>
          <a:p>
            <a:r>
              <a:rPr lang="en-US" altLang="zh-HK" dirty="0"/>
              <a:t>{</a:t>
            </a:r>
            <a:r>
              <a:rPr lang="en-US" altLang="zh-HK" dirty="0" err="1"/>
              <a:t>name,phone</a:t>
            </a:r>
            <a:r>
              <a:rPr lang="en-US" altLang="zh-HK" dirty="0"/>
              <a:t>,{</a:t>
            </a:r>
            <a:r>
              <a:rPr lang="en-US" altLang="zh-HK" dirty="0" err="1"/>
              <a:t>day,duty,day,duty</a:t>
            </a:r>
            <a:r>
              <a:rPr lang="en-US" altLang="zh-HK" dirty="0"/>
              <a:t>,...},</a:t>
            </a:r>
            <a:endParaRPr lang="zh-TW" altLang="zh-HK" dirty="0"/>
          </a:p>
          <a:p>
            <a:r>
              <a:rPr lang="en-US" altLang="zh-HK" dirty="0"/>
              <a:t>{</a:t>
            </a:r>
            <a:r>
              <a:rPr lang="en-US" altLang="zh-HK" dirty="0" err="1"/>
              <a:t>name,phone</a:t>
            </a:r>
            <a:r>
              <a:rPr lang="en-US" altLang="zh-HK" dirty="0"/>
              <a:t>,{</a:t>
            </a:r>
            <a:r>
              <a:rPr lang="en-US" altLang="zh-HK" dirty="0" err="1"/>
              <a:t>day,duty,day,duty</a:t>
            </a:r>
            <a:r>
              <a:rPr lang="en-US" altLang="zh-HK" dirty="0"/>
              <a:t>,...},</a:t>
            </a:r>
            <a:endParaRPr lang="zh-TW" altLang="zh-HK" dirty="0"/>
          </a:p>
          <a:p>
            <a:r>
              <a:rPr lang="en-US" altLang="zh-HK" dirty="0"/>
              <a:t>...</a:t>
            </a:r>
            <a:endParaRPr lang="zh-TW" altLang="zh-HK" dirty="0"/>
          </a:p>
          <a:p>
            <a:r>
              <a:rPr lang="en-US" altLang="zh-HK" dirty="0" smtClean="0"/>
              <a:t>},</a:t>
            </a:r>
          </a:p>
          <a:p>
            <a:r>
              <a:rPr lang="en-US" altLang="zh-TW" dirty="0" smtClean="0"/>
              <a:t>	{</a:t>
            </a:r>
          </a:p>
          <a:p>
            <a:r>
              <a:rPr lang="en-US" altLang="zh-TW" dirty="0" smtClean="0"/>
              <a:t>	"user":{"</a:t>
            </a:r>
            <a:r>
              <a:rPr lang="en-US" altLang="zh-TW" dirty="0" err="1" smtClean="0"/>
              <a:t>uid</a:t>
            </a:r>
            <a:r>
              <a:rPr lang="en-US" altLang="zh-TW" dirty="0" smtClean="0"/>
              <a:t>":"1","name":"</a:t>
            </a:r>
            <a:r>
              <a:rPr lang="en-US" altLang="zh-TW" dirty="0" err="1" smtClean="0"/>
              <a:t>ivnace","phone</a:t>
            </a:r>
            <a:r>
              <a:rPr lang="en-US" altLang="zh-TW" dirty="0" smtClean="0"/>
              <a:t>":"3332","dayduty":[{"day":"2013-07-22","duty":"R"},{"day":"2013-07-23","duty":"RR"}]},</a:t>
            </a:r>
          </a:p>
          <a:p>
            <a:r>
              <a:rPr lang="en-US" altLang="zh-TW" dirty="0" smtClean="0"/>
              <a:t>	"team</a:t>
            </a:r>
            <a:r>
              <a:rPr lang="en-US" altLang="zh-TW" dirty="0" smtClean="0"/>
              <a:t>":{“</a:t>
            </a:r>
            <a:r>
              <a:rPr lang="en-US" altLang="zh-TW" dirty="0" err="1" smtClean="0"/>
              <a:t>tid</a:t>
            </a:r>
            <a:r>
              <a:rPr lang="en-US" altLang="zh-TW" smtClean="0"/>
              <a:t>”:”1”,"phone</a:t>
            </a:r>
            <a:r>
              <a:rPr lang="en-US" altLang="zh-TW" dirty="0" smtClean="0"/>
              <a:t>":"3333","shift":[{"duty":"</a:t>
            </a:r>
            <a:r>
              <a:rPr lang="en-US" altLang="zh-TW" dirty="0" err="1" smtClean="0"/>
              <a:t>R","desc</a:t>
            </a:r>
            <a:r>
              <a:rPr lang="en-US" altLang="zh-TW" dirty="0" smtClean="0"/>
              <a:t>":"R is R"},{"duty":"</a:t>
            </a:r>
            <a:r>
              <a:rPr lang="en-US" altLang="zh-TW" dirty="0" err="1" smtClean="0"/>
              <a:t>RR","desc</a:t>
            </a:r>
            <a:r>
              <a:rPr lang="en-US" altLang="zh-TW" dirty="0" smtClean="0"/>
              <a:t>":"RR is RR"}]}</a:t>
            </a:r>
          </a:p>
          <a:p>
            <a:r>
              <a:rPr lang="en-US" altLang="zh-TW" dirty="0" smtClean="0"/>
              <a:t>	}</a:t>
            </a:r>
          </a:p>
          <a:p>
            <a:endParaRPr lang="zh-TW" altLang="zh-HK" dirty="0"/>
          </a:p>
          <a:p>
            <a:r>
              <a:rPr lang="en-US" altLang="zh-HK" dirty="0" smtClean="0"/>
              <a:t>{phone,{</a:t>
            </a:r>
            <a:r>
              <a:rPr lang="en-US" altLang="zh-HK" dirty="0" err="1" smtClean="0"/>
              <a:t>duty,desc</a:t>
            </a:r>
            <a:r>
              <a:rPr lang="en-US" altLang="zh-HK" dirty="0"/>
              <a:t>},{</a:t>
            </a:r>
            <a:r>
              <a:rPr lang="en-US" altLang="zh-HK" dirty="0" err="1"/>
              <a:t>duty,desc</a:t>
            </a:r>
            <a:r>
              <a:rPr lang="en-US" altLang="zh-HK" dirty="0"/>
              <a:t>},...}</a:t>
            </a:r>
            <a:endParaRPr lang="zh-TW" altLang="zh-HK" dirty="0"/>
          </a:p>
          <a:p>
            <a:r>
              <a:rPr lang="en-US" altLang="zh-HK" dirty="0"/>
              <a:t> </a:t>
            </a:r>
            <a:endParaRPr lang="en-US" altLang="zh-HK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zh-HK" dirty="0"/>
          </a:p>
          <a:p>
            <a:r>
              <a:rPr lang="en-US" altLang="zh-HK" dirty="0" smtClean="0"/>
              <a:t>201306-teamid.json</a:t>
            </a:r>
            <a:endParaRPr lang="zh-TW" altLang="zh-HK" dirty="0"/>
          </a:p>
          <a:p>
            <a:r>
              <a:rPr lang="en-US" altLang="zh-HK" dirty="0"/>
              <a:t> </a:t>
            </a:r>
            <a:endParaRPr lang="zh-TW" altLang="zh-HK" dirty="0"/>
          </a:p>
          <a:p>
            <a:r>
              <a:rPr lang="en-US" altLang="zh-HK" dirty="0"/>
              <a:t> </a:t>
            </a:r>
            <a:endParaRPr lang="zh-TW" altLang="zh-HK" dirty="0"/>
          </a:p>
        </p:txBody>
      </p:sp>
    </p:spTree>
    <p:extLst>
      <p:ext uri="{BB962C8B-B14F-4D97-AF65-F5344CB8AC3E}">
        <p14:creationId xmlns="" xmlns:p14="http://schemas.microsoft.com/office/powerpoint/2010/main" val="277466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08720"/>
            <a:ext cx="8388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Expected JSON Path</a:t>
            </a:r>
          </a:p>
          <a:p>
            <a:endParaRPr lang="en-US" altLang="zh-TW" dirty="0"/>
          </a:p>
          <a:p>
            <a:r>
              <a:rPr lang="en-US" altLang="zh-TW" dirty="0" smtClean="0">
                <a:hlinkClick r:id="rId2"/>
              </a:rPr>
              <a:t>www.smartone.com/External/RosterSystem/201306_1.json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Server IPs: www21, www22, </a:t>
            </a:r>
            <a:r>
              <a:rPr lang="en-US" altLang="zh-TW" dirty="0" smtClean="0"/>
              <a:t>www31</a:t>
            </a:r>
          </a:p>
          <a:p>
            <a:r>
              <a:rPr lang="en-US" altLang="zh-TW" dirty="0" smtClean="0"/>
              <a:t>Username: </a:t>
            </a:r>
            <a:r>
              <a:rPr lang="en-US" altLang="zh-TW" dirty="0" err="1" smtClean="0"/>
              <a:t>webdev</a:t>
            </a:r>
            <a:endParaRPr lang="en-US" altLang="zh-TW" dirty="0" smtClean="0"/>
          </a:p>
          <a:p>
            <a:r>
              <a:rPr lang="en-US" altLang="zh-TW" dirty="0" smtClean="0"/>
              <a:t>Password: </a:t>
            </a:r>
            <a:r>
              <a:rPr lang="en-US" altLang="zh-TW" dirty="0" err="1" smtClean="0"/>
              <a:t>smartone</a:t>
            </a:r>
            <a:endParaRPr lang="zh-TW" altLang="zh-HK" dirty="0"/>
          </a:p>
        </p:txBody>
      </p:sp>
    </p:spTree>
    <p:extLst>
      <p:ext uri="{BB962C8B-B14F-4D97-AF65-F5344CB8AC3E}">
        <p14:creationId xmlns="" xmlns:p14="http://schemas.microsoft.com/office/powerpoint/2010/main" val="412403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159</Words>
  <Application>Microsoft Office PowerPoint</Application>
  <PresentationFormat>On-screen Show (4:3)</PresentationFormat>
  <Paragraphs>86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johnsoncheung</dc:creator>
  <cp:lastModifiedBy>ivanceliu</cp:lastModifiedBy>
  <cp:revision>35</cp:revision>
  <dcterms:created xsi:type="dcterms:W3CDTF">2013-07-12T07:33:02Z</dcterms:created>
  <dcterms:modified xsi:type="dcterms:W3CDTF">2013-07-24T12:52:13Z</dcterms:modified>
</cp:coreProperties>
</file>