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 id="2147483710" r:id="rId3"/>
    <p:sldMasterId id="2147483723" r:id="rId4"/>
  </p:sldMasterIdLst>
  <p:notesMasterIdLst>
    <p:notesMasterId r:id="rId20"/>
  </p:notesMasterIdLst>
  <p:sldIdLst>
    <p:sldId id="265" r:id="rId5"/>
    <p:sldId id="268" r:id="rId6"/>
    <p:sldId id="269" r:id="rId7"/>
    <p:sldId id="267" r:id="rId8"/>
    <p:sldId id="266" r:id="rId9"/>
    <p:sldId id="461" r:id="rId10"/>
    <p:sldId id="565" r:id="rId11"/>
    <p:sldId id="566" r:id="rId12"/>
    <p:sldId id="581" r:id="rId13"/>
    <p:sldId id="260" r:id="rId14"/>
    <p:sldId id="597" r:id="rId15"/>
    <p:sldId id="596" r:id="rId16"/>
    <p:sldId id="466" r:id="rId17"/>
    <p:sldId id="589" r:id="rId18"/>
    <p:sldId id="563" r:id="rId19"/>
  </p:sldIdLst>
  <p:sldSz cx="12801600" cy="9601200" type="A3"/>
  <p:notesSz cx="6858000" cy="9144000"/>
  <p:defaultTextStyle>
    <a:defPPr>
      <a:defRPr lang="en-US"/>
    </a:defPPr>
    <a:lvl1pPr marL="0" algn="l" defTabSz="1075334" rtl="0" eaLnBrk="1" latinLnBrk="0" hangingPunct="1">
      <a:defRPr sz="2117" kern="1200">
        <a:solidFill>
          <a:schemeClr val="tx1"/>
        </a:solidFill>
        <a:latin typeface="+mn-lt"/>
        <a:ea typeface="+mn-ea"/>
        <a:cs typeface="+mn-cs"/>
      </a:defRPr>
    </a:lvl1pPr>
    <a:lvl2pPr marL="537667" algn="l" defTabSz="1075334" rtl="0" eaLnBrk="1" latinLnBrk="0" hangingPunct="1">
      <a:defRPr sz="2117" kern="1200">
        <a:solidFill>
          <a:schemeClr val="tx1"/>
        </a:solidFill>
        <a:latin typeface="+mn-lt"/>
        <a:ea typeface="+mn-ea"/>
        <a:cs typeface="+mn-cs"/>
      </a:defRPr>
    </a:lvl2pPr>
    <a:lvl3pPr marL="1075334" algn="l" defTabSz="1075334" rtl="0" eaLnBrk="1" latinLnBrk="0" hangingPunct="1">
      <a:defRPr sz="2117" kern="1200">
        <a:solidFill>
          <a:schemeClr val="tx1"/>
        </a:solidFill>
        <a:latin typeface="+mn-lt"/>
        <a:ea typeface="+mn-ea"/>
        <a:cs typeface="+mn-cs"/>
      </a:defRPr>
    </a:lvl3pPr>
    <a:lvl4pPr marL="1613002" algn="l" defTabSz="1075334" rtl="0" eaLnBrk="1" latinLnBrk="0" hangingPunct="1">
      <a:defRPr sz="2117" kern="1200">
        <a:solidFill>
          <a:schemeClr val="tx1"/>
        </a:solidFill>
        <a:latin typeface="+mn-lt"/>
        <a:ea typeface="+mn-ea"/>
        <a:cs typeface="+mn-cs"/>
      </a:defRPr>
    </a:lvl4pPr>
    <a:lvl5pPr marL="2150669" algn="l" defTabSz="1075334" rtl="0" eaLnBrk="1" latinLnBrk="0" hangingPunct="1">
      <a:defRPr sz="2117" kern="1200">
        <a:solidFill>
          <a:schemeClr val="tx1"/>
        </a:solidFill>
        <a:latin typeface="+mn-lt"/>
        <a:ea typeface="+mn-ea"/>
        <a:cs typeface="+mn-cs"/>
      </a:defRPr>
    </a:lvl5pPr>
    <a:lvl6pPr marL="2688336" algn="l" defTabSz="1075334" rtl="0" eaLnBrk="1" latinLnBrk="0" hangingPunct="1">
      <a:defRPr sz="2117" kern="1200">
        <a:solidFill>
          <a:schemeClr val="tx1"/>
        </a:solidFill>
        <a:latin typeface="+mn-lt"/>
        <a:ea typeface="+mn-ea"/>
        <a:cs typeface="+mn-cs"/>
      </a:defRPr>
    </a:lvl6pPr>
    <a:lvl7pPr marL="3226003" algn="l" defTabSz="1075334" rtl="0" eaLnBrk="1" latinLnBrk="0" hangingPunct="1">
      <a:defRPr sz="2117" kern="1200">
        <a:solidFill>
          <a:schemeClr val="tx1"/>
        </a:solidFill>
        <a:latin typeface="+mn-lt"/>
        <a:ea typeface="+mn-ea"/>
        <a:cs typeface="+mn-cs"/>
      </a:defRPr>
    </a:lvl7pPr>
    <a:lvl8pPr marL="3763670" algn="l" defTabSz="1075334" rtl="0" eaLnBrk="1" latinLnBrk="0" hangingPunct="1">
      <a:defRPr sz="2117" kern="1200">
        <a:solidFill>
          <a:schemeClr val="tx1"/>
        </a:solidFill>
        <a:latin typeface="+mn-lt"/>
        <a:ea typeface="+mn-ea"/>
        <a:cs typeface="+mn-cs"/>
      </a:defRPr>
    </a:lvl8pPr>
    <a:lvl9pPr marL="4301338" algn="l" defTabSz="1075334" rtl="0" eaLnBrk="1" latinLnBrk="0" hangingPunct="1">
      <a:defRPr sz="2117" kern="1200">
        <a:solidFill>
          <a:schemeClr val="tx1"/>
        </a:solidFill>
        <a:latin typeface="+mn-lt"/>
        <a:ea typeface="+mn-ea"/>
        <a:cs typeface="+mn-cs"/>
      </a:defRPr>
    </a:lvl9pPr>
  </p:defaultTextStyle>
  <p:extLst>
    <p:ext uri="{521415D9-36F7-43E2-AB2F-B90AF26B5E84}">
      <p14:sectionLst xmlns:p14="http://schemas.microsoft.com/office/powerpoint/2010/main">
        <p14:section name="Plafrom" id="{DD114B6C-174A-4419-8891-D215D8923E4B}">
          <p14:sldIdLst>
            <p14:sldId id="265"/>
            <p14:sldId id="268"/>
            <p14:sldId id="269"/>
            <p14:sldId id="267"/>
            <p14:sldId id="266"/>
          </p14:sldIdLst>
        </p14:section>
        <p14:section name="Company Profile" id="{33E766F9-E1C5-44EA-90F6-FB2E0E0ABED4}">
          <p14:sldIdLst>
            <p14:sldId id="461"/>
            <p14:sldId id="565"/>
            <p14:sldId id="566"/>
            <p14:sldId id="581"/>
            <p14:sldId id="260"/>
            <p14:sldId id="597"/>
            <p14:sldId id="596"/>
            <p14:sldId id="466"/>
            <p14:sldId id="589"/>
            <p14:sldId id="563"/>
          </p14:sldIdLst>
        </p14:section>
      </p14:sectionLst>
    </p:ext>
    <p:ext uri="{EFAFB233-063F-42B5-8137-9DF3F51BA10A}">
      <p15:sldGuideLst xmlns:p15="http://schemas.microsoft.com/office/powerpoint/2012/main">
        <p15:guide id="1" orient="horz" pos="3024" userDrawn="1">
          <p15:clr>
            <a:srgbClr val="A4A3A4"/>
          </p15:clr>
        </p15:guide>
        <p15:guide id="2" pos="40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3" d="100"/>
          <a:sy n="53" d="100"/>
        </p:scale>
        <p:origin x="1278" y="84"/>
      </p:cViewPr>
      <p:guideLst>
        <p:guide orient="horz" pos="3024"/>
        <p:guide pos="403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E3D3-58E4-457D-BDF5-1547A106D33E}" type="datetimeFigureOut">
              <a:rPr lang="en-IN" smtClean="0"/>
              <a:t>17-02-2019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0B293-57A5-4CB6-958F-505E29969FF3}" type="slidenum">
              <a:rPr lang="en-IN" smtClean="0"/>
              <a:t>‹#›</a:t>
            </a:fld>
            <a:endParaRPr lang="en-IN"/>
          </a:p>
        </p:txBody>
      </p:sp>
    </p:spTree>
    <p:extLst>
      <p:ext uri="{BB962C8B-B14F-4D97-AF65-F5344CB8AC3E}">
        <p14:creationId xmlns:p14="http://schemas.microsoft.com/office/powerpoint/2010/main" val="652940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238DE-C285-454B-91B6-EBB0939D0619}" type="slidenum">
              <a:rPr lang="en-US" smtClean="0"/>
              <a:t>3</a:t>
            </a:fld>
            <a:endParaRPr lang="en-US"/>
          </a:p>
        </p:txBody>
      </p:sp>
    </p:spTree>
    <p:extLst>
      <p:ext uri="{BB962C8B-B14F-4D97-AF65-F5344CB8AC3E}">
        <p14:creationId xmlns:p14="http://schemas.microsoft.com/office/powerpoint/2010/main" val="2420340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A7A8245E-C82B-4D8B-95F9-8D0923EC6624}"/>
              </a:ext>
            </a:extLst>
          </p:cNvPr>
          <p:cNvSpPr>
            <a:spLocks noGrp="1" noRot="1" noChangeAspect="1" noTextEdit="1"/>
          </p:cNvSpPr>
          <p:nvPr>
            <p:ph type="sldImg"/>
          </p:nvPr>
        </p:nvSpPr>
        <p:spPr>
          <a:xfrm>
            <a:off x="3030538" y="857250"/>
            <a:ext cx="3082925" cy="2311400"/>
          </a:xfrm>
        </p:spPr>
      </p:sp>
      <p:sp>
        <p:nvSpPr>
          <p:cNvPr id="25603" name="Notes Placeholder 2">
            <a:extLst>
              <a:ext uri="{FF2B5EF4-FFF2-40B4-BE49-F238E27FC236}">
                <a16:creationId xmlns:a16="http://schemas.microsoft.com/office/drawing/2014/main" id="{33D868CD-744B-4D8A-9386-772F858AB1C5}"/>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5604" name="Slide Number Placeholder 3">
            <a:extLst>
              <a:ext uri="{FF2B5EF4-FFF2-40B4-BE49-F238E27FC236}">
                <a16:creationId xmlns:a16="http://schemas.microsoft.com/office/drawing/2014/main" id="{C925BF9E-6035-42E2-BB25-14D5AD40C6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Roboto" pitchFamily="2" charset="0"/>
                <a:ea typeface="MS PGothic" panose="020B0600070205080204" pitchFamily="34" charset="-128"/>
              </a:defRPr>
            </a:lvl1pPr>
            <a:lvl2pPr marL="742950" indent="-285750">
              <a:buFont typeface="Arial" panose="020B0604020202020204" pitchFamily="34" charset="0"/>
              <a:defRPr>
                <a:solidFill>
                  <a:schemeClr val="tx1"/>
                </a:solidFill>
                <a:latin typeface="Roboto" pitchFamily="2" charset="0"/>
                <a:ea typeface="MS PGothic" panose="020B0600070205080204" pitchFamily="34" charset="-128"/>
              </a:defRPr>
            </a:lvl2pPr>
            <a:lvl3pPr marL="1143000" indent="-228600">
              <a:buFont typeface="Arial" panose="020B0604020202020204" pitchFamily="34" charset="0"/>
              <a:defRPr>
                <a:solidFill>
                  <a:schemeClr val="tx1"/>
                </a:solidFill>
                <a:latin typeface="Roboto" pitchFamily="2" charset="0"/>
                <a:ea typeface="MS PGothic" panose="020B0600070205080204" pitchFamily="34" charset="-128"/>
              </a:defRPr>
            </a:lvl3pPr>
            <a:lvl4pPr marL="1600200" indent="-228600">
              <a:buFont typeface="Arial" panose="020B0604020202020204" pitchFamily="34" charset="0"/>
              <a:defRPr>
                <a:solidFill>
                  <a:schemeClr val="tx1"/>
                </a:solidFill>
                <a:latin typeface="Roboto" pitchFamily="2" charset="0"/>
                <a:ea typeface="MS PGothic" panose="020B0600070205080204" pitchFamily="34" charset="-128"/>
              </a:defRPr>
            </a:lvl4pPr>
            <a:lvl5pPr marL="2057400" indent="-228600">
              <a:buFont typeface="Arial" panose="020B0604020202020204" pitchFamily="34" charset="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921B24A-876E-4416-9989-0DC19D42B06F}" type="slidenum">
              <a:rPr kumimoji="0" lang="en-US" altLang="en-US" sz="1800" b="0" i="0" u="none" strike="noStrike" kern="1200" cap="none" spc="0" normalizeH="0" baseline="0" noProof="0" smtClean="0">
                <a:ln>
                  <a:noFill/>
                </a:ln>
                <a:solidFill>
                  <a:srgbClr val="202F3E"/>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13</a:t>
            </a:fld>
            <a:endParaRPr kumimoji="0" lang="en-US" altLang="en-US" sz="1200" b="0" i="0" u="none" strike="noStrike" kern="1200" cap="none" spc="0" normalizeH="0" baseline="0" noProof="0">
              <a:ln>
                <a:noFill/>
              </a:ln>
              <a:solidFill>
                <a:srgbClr val="202F3E"/>
              </a:solidFill>
              <a:effectLst/>
              <a:uLnTx/>
              <a:uFillTx/>
              <a:latin typeface="Arial" panose="020B0604020202020204" pitchFamily="34" charset="0"/>
              <a:ea typeface="SimSun"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5824"/>
            </a:lvl1pPr>
          </a:lstStyle>
          <a:p>
            <a:r>
              <a:rPr lang="en-US"/>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2330"/>
            </a:lvl1pPr>
            <a:lvl2pPr marL="443777" indent="0" algn="ctr">
              <a:buNone/>
              <a:defRPr sz="1941"/>
            </a:lvl2pPr>
            <a:lvl3pPr marL="887553" indent="0" algn="ctr">
              <a:buNone/>
              <a:defRPr sz="1747"/>
            </a:lvl3pPr>
            <a:lvl4pPr marL="1331330" indent="0" algn="ctr">
              <a:buNone/>
              <a:defRPr sz="1553"/>
            </a:lvl4pPr>
            <a:lvl5pPr marL="1775106" indent="0" algn="ctr">
              <a:buNone/>
              <a:defRPr sz="1553"/>
            </a:lvl5pPr>
            <a:lvl6pPr marL="2218883" indent="0" algn="ctr">
              <a:buNone/>
              <a:defRPr sz="1553"/>
            </a:lvl6pPr>
            <a:lvl7pPr marL="2662660" indent="0" algn="ctr">
              <a:buNone/>
              <a:defRPr sz="1553"/>
            </a:lvl7pPr>
            <a:lvl8pPr marL="3106436" indent="0" algn="ctr">
              <a:buNone/>
              <a:defRPr sz="1553"/>
            </a:lvl8pPr>
            <a:lvl9pPr marL="3550213" indent="0" algn="ctr">
              <a:buNone/>
              <a:defRPr sz="155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2AC39B-AEF8-47A6-997C-02F38BF17500}" type="datetimeFigureOut">
              <a:rPr lang="en-US" smtClean="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7A91BD-2D30-4D1B-B388-0538F34CA7E2}" type="slidenum">
              <a:rPr lang="en-US" smtClean="0"/>
              <a:t>‹#›</a:t>
            </a:fld>
            <a:endParaRPr lang="en-US" dirty="0"/>
          </a:p>
        </p:txBody>
      </p:sp>
    </p:spTree>
    <p:extLst>
      <p:ext uri="{BB962C8B-B14F-4D97-AF65-F5344CB8AC3E}">
        <p14:creationId xmlns:p14="http://schemas.microsoft.com/office/powerpoint/2010/main" val="1140188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AC39B-AEF8-47A6-997C-02F38BF17500}" type="datetimeFigureOut">
              <a:rPr lang="en-US" smtClean="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7A91BD-2D30-4D1B-B388-0538F34CA7E2}" type="slidenum">
              <a:rPr lang="en-US" smtClean="0"/>
              <a:t>‹#›</a:t>
            </a:fld>
            <a:endParaRPr lang="en-US" dirty="0"/>
          </a:p>
        </p:txBody>
      </p:sp>
    </p:spTree>
    <p:extLst>
      <p:ext uri="{BB962C8B-B14F-4D97-AF65-F5344CB8AC3E}">
        <p14:creationId xmlns:p14="http://schemas.microsoft.com/office/powerpoint/2010/main" val="4105862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8"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AC39B-AEF8-47A6-997C-02F38BF17500}" type="datetimeFigureOut">
              <a:rPr lang="en-US" smtClean="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7A91BD-2D30-4D1B-B388-0538F34CA7E2}" type="slidenum">
              <a:rPr lang="en-US" smtClean="0"/>
              <a:t>‹#›</a:t>
            </a:fld>
            <a:endParaRPr lang="en-US" dirty="0"/>
          </a:p>
        </p:txBody>
      </p:sp>
    </p:spTree>
    <p:extLst>
      <p:ext uri="{BB962C8B-B14F-4D97-AF65-F5344CB8AC3E}">
        <p14:creationId xmlns:p14="http://schemas.microsoft.com/office/powerpoint/2010/main" val="719414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982596"/>
            <a:ext cx="10881360" cy="2058035"/>
          </a:xfrm>
        </p:spPr>
        <p:txBody>
          <a:bodyPr/>
          <a:lstStyle/>
          <a:p>
            <a:r>
              <a:rPr lang="en-US" noProof="1"/>
              <a:t>Click to edit Master title style</a:t>
            </a:r>
          </a:p>
        </p:txBody>
      </p:sp>
      <p:sp>
        <p:nvSpPr>
          <p:cNvPr id="3" name="Subtitle 2"/>
          <p:cNvSpPr>
            <a:spLocks noGrp="1"/>
          </p:cNvSpPr>
          <p:nvPr>
            <p:ph type="subTitle" idx="1"/>
          </p:nvPr>
        </p:nvSpPr>
        <p:spPr>
          <a:xfrm>
            <a:off x="1920240" y="5440680"/>
            <a:ext cx="8961120" cy="2453640"/>
          </a:xfrm>
        </p:spPr>
        <p:txBody>
          <a:bodyPr/>
          <a:lstStyle>
            <a:lvl1pPr marL="0" indent="0" algn="ctr">
              <a:buNone/>
              <a:defRPr/>
            </a:lvl1pPr>
            <a:lvl2pPr marL="590840" indent="0" algn="ctr">
              <a:buNone/>
              <a:defRPr/>
            </a:lvl2pPr>
            <a:lvl3pPr marL="1181679" indent="0" algn="ctr">
              <a:buNone/>
              <a:defRPr/>
            </a:lvl3pPr>
            <a:lvl4pPr marL="1772519" indent="0" algn="ctr">
              <a:buNone/>
              <a:defRPr/>
            </a:lvl4pPr>
            <a:lvl5pPr marL="2363358" indent="0" algn="ctr">
              <a:buNone/>
              <a:defRPr/>
            </a:lvl5pPr>
            <a:lvl6pPr marL="2954198" indent="0" algn="ctr">
              <a:buNone/>
              <a:defRPr/>
            </a:lvl6pPr>
            <a:lvl7pPr marL="3545037" indent="0" algn="ctr">
              <a:buNone/>
              <a:defRPr/>
            </a:lvl7pPr>
            <a:lvl8pPr marL="4135877" indent="0" algn="ctr">
              <a:buNone/>
              <a:defRPr/>
            </a:lvl8pPr>
            <a:lvl9pPr marL="4726716" indent="0" algn="ctr">
              <a:buNone/>
              <a:defRPr/>
            </a:lvl9pPr>
          </a:lstStyle>
          <a:p>
            <a:r>
              <a:rPr lang="en-US" noProof="1"/>
              <a:t>Click to edit Master subtitle style</a:t>
            </a:r>
          </a:p>
        </p:txBody>
      </p:sp>
    </p:spTree>
    <p:extLst>
      <p:ext uri="{BB962C8B-B14F-4D97-AF65-F5344CB8AC3E}">
        <p14:creationId xmlns:p14="http://schemas.microsoft.com/office/powerpoint/2010/main" val="1653074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451635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409" y="6169661"/>
            <a:ext cx="10881360" cy="1906905"/>
          </a:xfrm>
        </p:spPr>
        <p:txBody>
          <a:bodyPr anchor="t"/>
          <a:lstStyle>
            <a:lvl1pPr algn="l">
              <a:defRPr sz="5169" b="1" cap="all"/>
            </a:lvl1pPr>
          </a:lstStyle>
          <a:p>
            <a:r>
              <a:rPr lang="en-US" noProof="1"/>
              <a:t>Click to edit Master title style</a:t>
            </a:r>
          </a:p>
        </p:txBody>
      </p:sp>
      <p:sp>
        <p:nvSpPr>
          <p:cNvPr id="3" name="Text Placeholder 2"/>
          <p:cNvSpPr>
            <a:spLocks noGrp="1"/>
          </p:cNvSpPr>
          <p:nvPr>
            <p:ph type="body" idx="1"/>
          </p:nvPr>
        </p:nvSpPr>
        <p:spPr>
          <a:xfrm>
            <a:off x="1011409" y="4069399"/>
            <a:ext cx="10881360" cy="2100262"/>
          </a:xfrm>
        </p:spPr>
        <p:txBody>
          <a:bodyPr anchor="b"/>
          <a:lstStyle>
            <a:lvl1pPr marL="0" indent="0">
              <a:buNone/>
              <a:defRPr sz="2585"/>
            </a:lvl1pPr>
            <a:lvl2pPr marL="590840" indent="0">
              <a:buNone/>
              <a:defRPr sz="2326"/>
            </a:lvl2pPr>
            <a:lvl3pPr marL="1181679" indent="0">
              <a:buNone/>
              <a:defRPr sz="2068"/>
            </a:lvl3pPr>
            <a:lvl4pPr marL="1772519" indent="0">
              <a:buNone/>
              <a:defRPr sz="1809"/>
            </a:lvl4pPr>
            <a:lvl5pPr marL="2363358" indent="0">
              <a:buNone/>
              <a:defRPr sz="1809"/>
            </a:lvl5pPr>
            <a:lvl6pPr marL="2954198" indent="0">
              <a:buNone/>
              <a:defRPr sz="1809"/>
            </a:lvl6pPr>
            <a:lvl7pPr marL="3545037" indent="0">
              <a:buNone/>
              <a:defRPr sz="1809"/>
            </a:lvl7pPr>
            <a:lvl8pPr marL="4135877" indent="0">
              <a:buNone/>
              <a:defRPr sz="1809"/>
            </a:lvl8pPr>
            <a:lvl9pPr marL="4726716" indent="0">
              <a:buNone/>
              <a:defRPr sz="1809"/>
            </a:lvl9pPr>
          </a:lstStyle>
          <a:p>
            <a:pPr lvl="0"/>
            <a:r>
              <a:rPr lang="en-US" noProof="1"/>
              <a:t>Click to edit Master text styles</a:t>
            </a:r>
          </a:p>
        </p:txBody>
      </p:sp>
    </p:spTree>
    <p:extLst>
      <p:ext uri="{BB962C8B-B14F-4D97-AF65-F5344CB8AC3E}">
        <p14:creationId xmlns:p14="http://schemas.microsoft.com/office/powerpoint/2010/main" val="3897962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681112" y="2880360"/>
            <a:ext cx="5602752" cy="5654040"/>
          </a:xfrm>
        </p:spPr>
        <p:txBody>
          <a:bodyPr/>
          <a:lstStyle>
            <a:lvl1pPr>
              <a:defRPr sz="3618"/>
            </a:lvl1pPr>
            <a:lvl2pPr>
              <a:defRPr sz="3102"/>
            </a:lvl2pPr>
            <a:lvl3pPr>
              <a:defRPr sz="2585"/>
            </a:lvl3pPr>
            <a:lvl4pPr>
              <a:defRPr sz="2326"/>
            </a:lvl4pPr>
            <a:lvl5pPr>
              <a:defRPr sz="2326"/>
            </a:lvl5pPr>
            <a:lvl6pPr>
              <a:defRPr sz="2326"/>
            </a:lvl6pPr>
            <a:lvl7pPr>
              <a:defRPr sz="2326"/>
            </a:lvl7pPr>
            <a:lvl8pPr>
              <a:defRPr sz="2326"/>
            </a:lvl8pPr>
            <a:lvl9pPr>
              <a:defRPr sz="2326"/>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6480811" y="2880360"/>
            <a:ext cx="5604803" cy="5654040"/>
          </a:xfrm>
        </p:spPr>
        <p:txBody>
          <a:bodyPr/>
          <a:lstStyle>
            <a:lvl1pPr>
              <a:defRPr sz="3618"/>
            </a:lvl1pPr>
            <a:lvl2pPr>
              <a:defRPr sz="3102"/>
            </a:lvl2pPr>
            <a:lvl3pPr>
              <a:defRPr sz="2585"/>
            </a:lvl3pPr>
            <a:lvl4pPr>
              <a:defRPr sz="2326"/>
            </a:lvl4pPr>
            <a:lvl5pPr>
              <a:defRPr sz="2326"/>
            </a:lvl5pPr>
            <a:lvl6pPr>
              <a:defRPr sz="2326"/>
            </a:lvl6pPr>
            <a:lvl7pPr>
              <a:defRPr sz="2326"/>
            </a:lvl7pPr>
            <a:lvl8pPr>
              <a:defRPr sz="2326"/>
            </a:lvl8pPr>
            <a:lvl9pPr>
              <a:defRPr sz="2326"/>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3598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080" y="384493"/>
            <a:ext cx="11521440" cy="1600200"/>
          </a:xfrm>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640080" y="2149158"/>
            <a:ext cx="5656092" cy="895667"/>
          </a:xfrm>
        </p:spPr>
        <p:txBody>
          <a:bodyPr anchor="b"/>
          <a:lstStyle>
            <a:lvl1pPr marL="0" indent="0">
              <a:buNone/>
              <a:defRPr sz="3102" b="1"/>
            </a:lvl1pPr>
            <a:lvl2pPr marL="590840" indent="0">
              <a:buNone/>
              <a:defRPr sz="2585" b="1"/>
            </a:lvl2pPr>
            <a:lvl3pPr marL="1181679" indent="0">
              <a:buNone/>
              <a:defRPr sz="2326" b="1"/>
            </a:lvl3pPr>
            <a:lvl4pPr marL="1772519" indent="0">
              <a:buNone/>
              <a:defRPr sz="2068" b="1"/>
            </a:lvl4pPr>
            <a:lvl5pPr marL="2363358" indent="0">
              <a:buNone/>
              <a:defRPr sz="2068" b="1"/>
            </a:lvl5pPr>
            <a:lvl6pPr marL="2954198" indent="0">
              <a:buNone/>
              <a:defRPr sz="2068" b="1"/>
            </a:lvl6pPr>
            <a:lvl7pPr marL="3545037" indent="0">
              <a:buNone/>
              <a:defRPr sz="2068" b="1"/>
            </a:lvl7pPr>
            <a:lvl8pPr marL="4135877" indent="0">
              <a:buNone/>
              <a:defRPr sz="2068" b="1"/>
            </a:lvl8pPr>
            <a:lvl9pPr marL="4726716" indent="0">
              <a:buNone/>
              <a:defRPr sz="2068" b="1"/>
            </a:lvl9pPr>
          </a:lstStyle>
          <a:p>
            <a:pPr lvl="0"/>
            <a:r>
              <a:rPr lang="en-US" noProof="1"/>
              <a:t>Click to edit Master text styles</a:t>
            </a:r>
          </a:p>
        </p:txBody>
      </p:sp>
      <p:sp>
        <p:nvSpPr>
          <p:cNvPr id="4" name="Content Placeholder 3"/>
          <p:cNvSpPr>
            <a:spLocks noGrp="1"/>
          </p:cNvSpPr>
          <p:nvPr>
            <p:ph sz="half" idx="2"/>
          </p:nvPr>
        </p:nvSpPr>
        <p:spPr>
          <a:xfrm>
            <a:off x="640080" y="3044825"/>
            <a:ext cx="5656092" cy="5531803"/>
          </a:xfrm>
        </p:spPr>
        <p:txBody>
          <a:bodyPr/>
          <a:lstStyle>
            <a:lvl1pPr>
              <a:defRPr sz="3102"/>
            </a:lvl1pPr>
            <a:lvl2pPr>
              <a:defRPr sz="2585"/>
            </a:lvl2pPr>
            <a:lvl3pPr>
              <a:defRPr sz="2326"/>
            </a:lvl3pPr>
            <a:lvl4pPr>
              <a:defRPr sz="2068"/>
            </a:lvl4pPr>
            <a:lvl5pPr>
              <a:defRPr sz="2068"/>
            </a:lvl5pPr>
            <a:lvl6pPr>
              <a:defRPr sz="2068"/>
            </a:lvl6pPr>
            <a:lvl7pPr>
              <a:defRPr sz="2068"/>
            </a:lvl7pPr>
            <a:lvl8pPr>
              <a:defRPr sz="2068"/>
            </a:lvl8pPr>
            <a:lvl9pPr>
              <a:defRPr sz="2068"/>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6503378" y="2149158"/>
            <a:ext cx="5658143" cy="895667"/>
          </a:xfrm>
        </p:spPr>
        <p:txBody>
          <a:bodyPr anchor="b"/>
          <a:lstStyle>
            <a:lvl1pPr marL="0" indent="0">
              <a:buNone/>
              <a:defRPr sz="3102" b="1"/>
            </a:lvl1pPr>
            <a:lvl2pPr marL="590840" indent="0">
              <a:buNone/>
              <a:defRPr sz="2585" b="1"/>
            </a:lvl2pPr>
            <a:lvl3pPr marL="1181679" indent="0">
              <a:buNone/>
              <a:defRPr sz="2326" b="1"/>
            </a:lvl3pPr>
            <a:lvl4pPr marL="1772519" indent="0">
              <a:buNone/>
              <a:defRPr sz="2068" b="1"/>
            </a:lvl4pPr>
            <a:lvl5pPr marL="2363358" indent="0">
              <a:buNone/>
              <a:defRPr sz="2068" b="1"/>
            </a:lvl5pPr>
            <a:lvl6pPr marL="2954198" indent="0">
              <a:buNone/>
              <a:defRPr sz="2068" b="1"/>
            </a:lvl6pPr>
            <a:lvl7pPr marL="3545037" indent="0">
              <a:buNone/>
              <a:defRPr sz="2068" b="1"/>
            </a:lvl7pPr>
            <a:lvl8pPr marL="4135877" indent="0">
              <a:buNone/>
              <a:defRPr sz="2068" b="1"/>
            </a:lvl8pPr>
            <a:lvl9pPr marL="4726716" indent="0">
              <a:buNone/>
              <a:defRPr sz="2068" b="1"/>
            </a:lvl9pPr>
          </a:lstStyle>
          <a:p>
            <a:pPr lvl="0"/>
            <a:r>
              <a:rPr lang="en-US" noProof="1"/>
              <a:t>Click to edit Master text styles</a:t>
            </a:r>
          </a:p>
        </p:txBody>
      </p:sp>
      <p:sp>
        <p:nvSpPr>
          <p:cNvPr id="6" name="Content Placeholder 5"/>
          <p:cNvSpPr>
            <a:spLocks noGrp="1"/>
          </p:cNvSpPr>
          <p:nvPr>
            <p:ph sz="quarter" idx="4"/>
          </p:nvPr>
        </p:nvSpPr>
        <p:spPr>
          <a:xfrm>
            <a:off x="6503378" y="3044825"/>
            <a:ext cx="5658143" cy="5531803"/>
          </a:xfrm>
        </p:spPr>
        <p:txBody>
          <a:bodyPr/>
          <a:lstStyle>
            <a:lvl1pPr>
              <a:defRPr sz="3102"/>
            </a:lvl1pPr>
            <a:lvl2pPr>
              <a:defRPr sz="2585"/>
            </a:lvl2pPr>
            <a:lvl3pPr>
              <a:defRPr sz="2326"/>
            </a:lvl3pPr>
            <a:lvl4pPr>
              <a:defRPr sz="2068"/>
            </a:lvl4pPr>
            <a:lvl5pPr>
              <a:defRPr sz="2068"/>
            </a:lvl5pPr>
            <a:lvl6pPr>
              <a:defRPr sz="2068"/>
            </a:lvl6pPr>
            <a:lvl7pPr>
              <a:defRPr sz="2068"/>
            </a:lvl7pPr>
            <a:lvl8pPr>
              <a:defRPr sz="2068"/>
            </a:lvl8pPr>
            <a:lvl9pPr>
              <a:defRPr sz="2068"/>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66935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Tree>
    <p:extLst>
      <p:ext uri="{BB962C8B-B14F-4D97-AF65-F5344CB8AC3E}">
        <p14:creationId xmlns:p14="http://schemas.microsoft.com/office/powerpoint/2010/main" val="3492220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697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0" y="382270"/>
            <a:ext cx="4211809" cy="1626870"/>
          </a:xfrm>
        </p:spPr>
        <p:txBody>
          <a:bodyPr anchor="b"/>
          <a:lstStyle>
            <a:lvl1pPr algn="l">
              <a:defRPr sz="2585" b="1"/>
            </a:lvl1pPr>
          </a:lstStyle>
          <a:p>
            <a:r>
              <a:rPr lang="en-US" noProof="1"/>
              <a:t>Click to edit Master title style</a:t>
            </a:r>
          </a:p>
        </p:txBody>
      </p:sp>
      <p:sp>
        <p:nvSpPr>
          <p:cNvPr id="3" name="Content Placeholder 2"/>
          <p:cNvSpPr>
            <a:spLocks noGrp="1"/>
          </p:cNvSpPr>
          <p:nvPr>
            <p:ph idx="1"/>
          </p:nvPr>
        </p:nvSpPr>
        <p:spPr>
          <a:xfrm>
            <a:off x="5005754" y="382271"/>
            <a:ext cx="7155766" cy="8194358"/>
          </a:xfrm>
        </p:spPr>
        <p:txBody>
          <a:bodyPr/>
          <a:lstStyle>
            <a:lvl1pPr>
              <a:defRPr sz="4135"/>
            </a:lvl1pPr>
            <a:lvl2pPr>
              <a:defRPr sz="3618"/>
            </a:lvl2pPr>
            <a:lvl3pPr>
              <a:defRPr sz="3102"/>
            </a:lvl3pPr>
            <a:lvl4pPr>
              <a:defRPr sz="2585"/>
            </a:lvl4pPr>
            <a:lvl5pPr>
              <a:defRPr sz="2585"/>
            </a:lvl5pPr>
            <a:lvl6pPr>
              <a:defRPr sz="2585"/>
            </a:lvl6pPr>
            <a:lvl7pPr>
              <a:defRPr sz="2585"/>
            </a:lvl7pPr>
            <a:lvl8pPr>
              <a:defRPr sz="2585"/>
            </a:lvl8pPr>
            <a:lvl9pPr>
              <a:defRPr sz="2585"/>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640080" y="2009141"/>
            <a:ext cx="4211809" cy="6567488"/>
          </a:xfrm>
        </p:spPr>
        <p:txBody>
          <a:bodyPr/>
          <a:lstStyle>
            <a:lvl1pPr marL="0" indent="0">
              <a:buNone/>
              <a:defRPr sz="1809"/>
            </a:lvl1pPr>
            <a:lvl2pPr marL="590840" indent="0">
              <a:buNone/>
              <a:defRPr sz="1551"/>
            </a:lvl2pPr>
            <a:lvl3pPr marL="1181679" indent="0">
              <a:buNone/>
              <a:defRPr sz="1292"/>
            </a:lvl3pPr>
            <a:lvl4pPr marL="1772519" indent="0">
              <a:buNone/>
              <a:defRPr sz="1163"/>
            </a:lvl4pPr>
            <a:lvl5pPr marL="2363358" indent="0">
              <a:buNone/>
              <a:defRPr sz="1163"/>
            </a:lvl5pPr>
            <a:lvl6pPr marL="2954198" indent="0">
              <a:buNone/>
              <a:defRPr sz="1163"/>
            </a:lvl6pPr>
            <a:lvl7pPr marL="3545037" indent="0">
              <a:buNone/>
              <a:defRPr sz="1163"/>
            </a:lvl7pPr>
            <a:lvl8pPr marL="4135877" indent="0">
              <a:buNone/>
              <a:defRPr sz="1163"/>
            </a:lvl8pPr>
            <a:lvl9pPr marL="4726716" indent="0">
              <a:buNone/>
              <a:defRPr sz="1163"/>
            </a:lvl9pPr>
          </a:lstStyle>
          <a:p>
            <a:pPr lvl="0"/>
            <a:r>
              <a:rPr lang="en-US" noProof="1"/>
              <a:t>Click to edit Master text styles</a:t>
            </a:r>
          </a:p>
        </p:txBody>
      </p:sp>
    </p:spTree>
    <p:extLst>
      <p:ext uri="{BB962C8B-B14F-4D97-AF65-F5344CB8AC3E}">
        <p14:creationId xmlns:p14="http://schemas.microsoft.com/office/powerpoint/2010/main" val="366365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AC39B-AEF8-47A6-997C-02F38BF17500}" type="datetimeFigureOut">
              <a:rPr lang="en-US" smtClean="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7A91BD-2D30-4D1B-B388-0538F34CA7E2}" type="slidenum">
              <a:rPr lang="en-US" smtClean="0"/>
              <a:t>‹#›</a:t>
            </a:fld>
            <a:endParaRPr lang="en-US" dirty="0"/>
          </a:p>
        </p:txBody>
      </p:sp>
    </p:spTree>
    <p:extLst>
      <p:ext uri="{BB962C8B-B14F-4D97-AF65-F5344CB8AC3E}">
        <p14:creationId xmlns:p14="http://schemas.microsoft.com/office/powerpoint/2010/main" val="30869811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032" y="6720840"/>
            <a:ext cx="7680960" cy="793433"/>
          </a:xfrm>
        </p:spPr>
        <p:txBody>
          <a:bodyPr anchor="b"/>
          <a:lstStyle>
            <a:lvl1pPr algn="l">
              <a:defRPr sz="2585" b="1"/>
            </a:lvl1pPr>
          </a:lstStyle>
          <a:p>
            <a:r>
              <a:rPr lang="en-US" noProof="1"/>
              <a:t>Click to edit Master title style</a:t>
            </a:r>
          </a:p>
        </p:txBody>
      </p:sp>
      <p:sp>
        <p:nvSpPr>
          <p:cNvPr id="3" name="Picture Placeholder 2"/>
          <p:cNvSpPr>
            <a:spLocks noGrp="1"/>
          </p:cNvSpPr>
          <p:nvPr>
            <p:ph type="pic" idx="1"/>
          </p:nvPr>
        </p:nvSpPr>
        <p:spPr>
          <a:xfrm>
            <a:off x="2509032" y="857885"/>
            <a:ext cx="7680960" cy="5760720"/>
          </a:xfrm>
        </p:spPr>
        <p:txBody>
          <a:bodyPr/>
          <a:lstStyle>
            <a:lvl1pPr marL="0" indent="0">
              <a:buNone/>
              <a:defRPr sz="4135"/>
            </a:lvl1pPr>
            <a:lvl2pPr marL="590840" indent="0">
              <a:buNone/>
              <a:defRPr sz="3618"/>
            </a:lvl2pPr>
            <a:lvl3pPr marL="1181679" indent="0">
              <a:buNone/>
              <a:defRPr sz="3102"/>
            </a:lvl3pPr>
            <a:lvl4pPr marL="1772519" indent="0">
              <a:buNone/>
              <a:defRPr sz="2585"/>
            </a:lvl4pPr>
            <a:lvl5pPr marL="2363358" indent="0">
              <a:buNone/>
              <a:defRPr sz="2585"/>
            </a:lvl5pPr>
            <a:lvl6pPr marL="2954198" indent="0">
              <a:buNone/>
              <a:defRPr sz="2585"/>
            </a:lvl6pPr>
            <a:lvl7pPr marL="3545037" indent="0">
              <a:buNone/>
              <a:defRPr sz="2585"/>
            </a:lvl7pPr>
            <a:lvl8pPr marL="4135877" indent="0">
              <a:buNone/>
              <a:defRPr sz="2585"/>
            </a:lvl8pPr>
            <a:lvl9pPr marL="4726716" indent="0">
              <a:buNone/>
              <a:defRPr sz="2585"/>
            </a:lvl9pPr>
          </a:lstStyle>
          <a:p>
            <a:pPr lvl="0"/>
            <a:endParaRPr lang="en-US" noProof="0">
              <a:sym typeface="Open Sans" pitchFamily="34" charset="0"/>
            </a:endParaRPr>
          </a:p>
        </p:txBody>
      </p:sp>
      <p:sp>
        <p:nvSpPr>
          <p:cNvPr id="4" name="Text Placeholder 3"/>
          <p:cNvSpPr>
            <a:spLocks noGrp="1"/>
          </p:cNvSpPr>
          <p:nvPr>
            <p:ph type="body" sz="half" idx="2"/>
          </p:nvPr>
        </p:nvSpPr>
        <p:spPr>
          <a:xfrm>
            <a:off x="2509032" y="7514273"/>
            <a:ext cx="7680960" cy="1126807"/>
          </a:xfrm>
        </p:spPr>
        <p:txBody>
          <a:bodyPr/>
          <a:lstStyle>
            <a:lvl1pPr marL="0" indent="0">
              <a:buNone/>
              <a:defRPr sz="1809"/>
            </a:lvl1pPr>
            <a:lvl2pPr marL="590840" indent="0">
              <a:buNone/>
              <a:defRPr sz="1551"/>
            </a:lvl2pPr>
            <a:lvl3pPr marL="1181679" indent="0">
              <a:buNone/>
              <a:defRPr sz="1292"/>
            </a:lvl3pPr>
            <a:lvl4pPr marL="1772519" indent="0">
              <a:buNone/>
              <a:defRPr sz="1163"/>
            </a:lvl4pPr>
            <a:lvl5pPr marL="2363358" indent="0">
              <a:buNone/>
              <a:defRPr sz="1163"/>
            </a:lvl5pPr>
            <a:lvl6pPr marL="2954198" indent="0">
              <a:buNone/>
              <a:defRPr sz="1163"/>
            </a:lvl6pPr>
            <a:lvl7pPr marL="3545037" indent="0">
              <a:buNone/>
              <a:defRPr sz="1163"/>
            </a:lvl7pPr>
            <a:lvl8pPr marL="4135877" indent="0">
              <a:buNone/>
              <a:defRPr sz="1163"/>
            </a:lvl8pPr>
            <a:lvl9pPr marL="4726716" indent="0">
              <a:buNone/>
              <a:defRPr sz="1163"/>
            </a:lvl9pPr>
          </a:lstStyle>
          <a:p>
            <a:pPr lvl="0"/>
            <a:r>
              <a:rPr lang="en-US" noProof="1"/>
              <a:t>Click to edit Master text styles</a:t>
            </a:r>
          </a:p>
        </p:txBody>
      </p:sp>
    </p:spTree>
    <p:extLst>
      <p:ext uri="{BB962C8B-B14F-4D97-AF65-F5344CB8AC3E}">
        <p14:creationId xmlns:p14="http://schemas.microsoft.com/office/powerpoint/2010/main" val="3822890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5578218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36027" y="1089026"/>
            <a:ext cx="2851638" cy="744537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681111" y="1089026"/>
            <a:ext cx="8357968" cy="744537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5934555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53441" y="351156"/>
            <a:ext cx="11041380" cy="786764"/>
          </a:xfrm>
        </p:spPr>
        <p:txBody>
          <a:bodyPr>
            <a:normAutofit/>
          </a:bodyPr>
          <a:lstStyle>
            <a:lvl1pPr>
              <a:defRPr sz="4135"/>
            </a:lvl1pPr>
          </a:lstStyle>
          <a:p>
            <a:r>
              <a:rPr lang="en-US" noProof="1"/>
              <a:t>Click to edit Master title style</a:t>
            </a:r>
          </a:p>
        </p:txBody>
      </p:sp>
      <p:sp>
        <p:nvSpPr>
          <p:cNvPr id="8" name="Text Placeholder 7"/>
          <p:cNvSpPr>
            <a:spLocks noGrp="1"/>
          </p:cNvSpPr>
          <p:nvPr>
            <p:ph type="body" sz="quarter" idx="13"/>
          </p:nvPr>
        </p:nvSpPr>
        <p:spPr>
          <a:xfrm>
            <a:off x="880111" y="1049020"/>
            <a:ext cx="11041380" cy="586740"/>
          </a:xfrm>
        </p:spPr>
        <p:txBody>
          <a:bodyPr>
            <a:noAutofit/>
          </a:bodyPr>
          <a:lstStyle>
            <a:lvl1pPr marL="0" indent="0">
              <a:buNone/>
              <a:defRPr sz="1809"/>
            </a:lvl1pPr>
          </a:lstStyle>
          <a:p>
            <a:pPr lvl="0"/>
            <a:r>
              <a:rPr lang="en-US" noProof="1"/>
              <a:t>Click to edit Master text styles</a:t>
            </a:r>
          </a:p>
        </p:txBody>
      </p:sp>
    </p:spTree>
    <p:extLst>
      <p:ext uri="{BB962C8B-B14F-4D97-AF65-F5344CB8AC3E}">
        <p14:creationId xmlns:p14="http://schemas.microsoft.com/office/powerpoint/2010/main" val="4530792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53441" y="351156"/>
            <a:ext cx="11041380" cy="786764"/>
          </a:xfrm>
        </p:spPr>
        <p:txBody>
          <a:bodyPr>
            <a:normAutofit/>
          </a:bodyPr>
          <a:lstStyle>
            <a:lvl1pPr>
              <a:defRPr sz="4135"/>
            </a:lvl1pPr>
          </a:lstStyle>
          <a:p>
            <a:r>
              <a:rPr lang="en-US" noProof="1"/>
              <a:t>Click to edit Master title style</a:t>
            </a:r>
          </a:p>
        </p:txBody>
      </p:sp>
      <p:sp>
        <p:nvSpPr>
          <p:cNvPr id="8" name="Text Placeholder 7"/>
          <p:cNvSpPr>
            <a:spLocks noGrp="1"/>
          </p:cNvSpPr>
          <p:nvPr>
            <p:ph type="body" sz="quarter" idx="13"/>
          </p:nvPr>
        </p:nvSpPr>
        <p:spPr>
          <a:xfrm>
            <a:off x="880111" y="1049020"/>
            <a:ext cx="11041380" cy="586740"/>
          </a:xfrm>
        </p:spPr>
        <p:txBody>
          <a:bodyPr>
            <a:noAutofit/>
          </a:bodyPr>
          <a:lstStyle>
            <a:lvl1pPr marL="0" indent="0">
              <a:buNone/>
              <a:defRPr sz="1809"/>
            </a:lvl1pPr>
          </a:lstStyle>
          <a:p>
            <a:pPr lvl="0"/>
            <a:r>
              <a:rPr lang="en-US" noProof="1"/>
              <a:t>Click to edit Master text styles</a:t>
            </a:r>
          </a:p>
        </p:txBody>
      </p:sp>
    </p:spTree>
    <p:extLst>
      <p:ext uri="{BB962C8B-B14F-4D97-AF65-F5344CB8AC3E}">
        <p14:creationId xmlns:p14="http://schemas.microsoft.com/office/powerpoint/2010/main" val="37116871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982596"/>
            <a:ext cx="10881360" cy="2058035"/>
          </a:xfrm>
        </p:spPr>
        <p:txBody>
          <a:bodyPr/>
          <a:lstStyle/>
          <a:p>
            <a:r>
              <a:rPr lang="en-US" noProof="1"/>
              <a:t>Click to edit Master title style</a:t>
            </a:r>
          </a:p>
        </p:txBody>
      </p:sp>
      <p:sp>
        <p:nvSpPr>
          <p:cNvPr id="3" name="Subtitle 2"/>
          <p:cNvSpPr>
            <a:spLocks noGrp="1"/>
          </p:cNvSpPr>
          <p:nvPr>
            <p:ph type="subTitle" idx="1"/>
          </p:nvPr>
        </p:nvSpPr>
        <p:spPr>
          <a:xfrm>
            <a:off x="1920240" y="5440680"/>
            <a:ext cx="8961120" cy="2453640"/>
          </a:xfrm>
        </p:spPr>
        <p:txBody>
          <a:bodyPr/>
          <a:lstStyle>
            <a:lvl1pPr marL="0" indent="0" algn="ctr">
              <a:buNone/>
              <a:defRPr/>
            </a:lvl1pPr>
            <a:lvl2pPr marL="590840" indent="0" algn="ctr">
              <a:buNone/>
              <a:defRPr/>
            </a:lvl2pPr>
            <a:lvl3pPr marL="1181679" indent="0" algn="ctr">
              <a:buNone/>
              <a:defRPr/>
            </a:lvl3pPr>
            <a:lvl4pPr marL="1772519" indent="0" algn="ctr">
              <a:buNone/>
              <a:defRPr/>
            </a:lvl4pPr>
            <a:lvl5pPr marL="2363358" indent="0" algn="ctr">
              <a:buNone/>
              <a:defRPr/>
            </a:lvl5pPr>
            <a:lvl6pPr marL="2954198" indent="0" algn="ctr">
              <a:buNone/>
              <a:defRPr/>
            </a:lvl6pPr>
            <a:lvl7pPr marL="3545037" indent="0" algn="ctr">
              <a:buNone/>
              <a:defRPr/>
            </a:lvl7pPr>
            <a:lvl8pPr marL="4135877" indent="0" algn="ctr">
              <a:buNone/>
              <a:defRPr/>
            </a:lvl8pPr>
            <a:lvl9pPr marL="4726716" indent="0" algn="ctr">
              <a:buNone/>
              <a:defRPr/>
            </a:lvl9pPr>
          </a:lstStyle>
          <a:p>
            <a:r>
              <a:rPr lang="en-US" noProof="1"/>
              <a:t>Click to edit Master subtitle style</a:t>
            </a:r>
          </a:p>
        </p:txBody>
      </p:sp>
    </p:spTree>
    <p:extLst>
      <p:ext uri="{BB962C8B-B14F-4D97-AF65-F5344CB8AC3E}">
        <p14:creationId xmlns:p14="http://schemas.microsoft.com/office/powerpoint/2010/main" val="10280382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138573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409" y="6169661"/>
            <a:ext cx="10881360" cy="1906905"/>
          </a:xfrm>
        </p:spPr>
        <p:txBody>
          <a:bodyPr anchor="t"/>
          <a:lstStyle>
            <a:lvl1pPr algn="l">
              <a:defRPr sz="5169" b="1" cap="all"/>
            </a:lvl1pPr>
          </a:lstStyle>
          <a:p>
            <a:r>
              <a:rPr lang="en-US" noProof="1"/>
              <a:t>Click to edit Master title style</a:t>
            </a:r>
          </a:p>
        </p:txBody>
      </p:sp>
      <p:sp>
        <p:nvSpPr>
          <p:cNvPr id="3" name="Text Placeholder 2"/>
          <p:cNvSpPr>
            <a:spLocks noGrp="1"/>
          </p:cNvSpPr>
          <p:nvPr>
            <p:ph type="body" idx="1"/>
          </p:nvPr>
        </p:nvSpPr>
        <p:spPr>
          <a:xfrm>
            <a:off x="1011409" y="4069399"/>
            <a:ext cx="10881360" cy="2100262"/>
          </a:xfrm>
        </p:spPr>
        <p:txBody>
          <a:bodyPr anchor="b"/>
          <a:lstStyle>
            <a:lvl1pPr marL="0" indent="0">
              <a:buNone/>
              <a:defRPr sz="2585"/>
            </a:lvl1pPr>
            <a:lvl2pPr marL="590840" indent="0">
              <a:buNone/>
              <a:defRPr sz="2326"/>
            </a:lvl2pPr>
            <a:lvl3pPr marL="1181679" indent="0">
              <a:buNone/>
              <a:defRPr sz="2068"/>
            </a:lvl3pPr>
            <a:lvl4pPr marL="1772519" indent="0">
              <a:buNone/>
              <a:defRPr sz="1809"/>
            </a:lvl4pPr>
            <a:lvl5pPr marL="2363358" indent="0">
              <a:buNone/>
              <a:defRPr sz="1809"/>
            </a:lvl5pPr>
            <a:lvl6pPr marL="2954198" indent="0">
              <a:buNone/>
              <a:defRPr sz="1809"/>
            </a:lvl6pPr>
            <a:lvl7pPr marL="3545037" indent="0">
              <a:buNone/>
              <a:defRPr sz="1809"/>
            </a:lvl7pPr>
            <a:lvl8pPr marL="4135877" indent="0">
              <a:buNone/>
              <a:defRPr sz="1809"/>
            </a:lvl8pPr>
            <a:lvl9pPr marL="4726716" indent="0">
              <a:buNone/>
              <a:defRPr sz="1809"/>
            </a:lvl9pPr>
          </a:lstStyle>
          <a:p>
            <a:pPr lvl="0"/>
            <a:r>
              <a:rPr lang="en-US" noProof="1"/>
              <a:t>Click to edit Master text styles</a:t>
            </a:r>
          </a:p>
        </p:txBody>
      </p:sp>
    </p:spTree>
    <p:extLst>
      <p:ext uri="{BB962C8B-B14F-4D97-AF65-F5344CB8AC3E}">
        <p14:creationId xmlns:p14="http://schemas.microsoft.com/office/powerpoint/2010/main" val="1987809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681112" y="2880360"/>
            <a:ext cx="5602752" cy="5654040"/>
          </a:xfrm>
        </p:spPr>
        <p:txBody>
          <a:bodyPr/>
          <a:lstStyle>
            <a:lvl1pPr>
              <a:defRPr sz="3618"/>
            </a:lvl1pPr>
            <a:lvl2pPr>
              <a:defRPr sz="3102"/>
            </a:lvl2pPr>
            <a:lvl3pPr>
              <a:defRPr sz="2585"/>
            </a:lvl3pPr>
            <a:lvl4pPr>
              <a:defRPr sz="2326"/>
            </a:lvl4pPr>
            <a:lvl5pPr>
              <a:defRPr sz="2326"/>
            </a:lvl5pPr>
            <a:lvl6pPr>
              <a:defRPr sz="2326"/>
            </a:lvl6pPr>
            <a:lvl7pPr>
              <a:defRPr sz="2326"/>
            </a:lvl7pPr>
            <a:lvl8pPr>
              <a:defRPr sz="2326"/>
            </a:lvl8pPr>
            <a:lvl9pPr>
              <a:defRPr sz="2326"/>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6480811" y="2880360"/>
            <a:ext cx="5604803" cy="5654040"/>
          </a:xfrm>
        </p:spPr>
        <p:txBody>
          <a:bodyPr/>
          <a:lstStyle>
            <a:lvl1pPr>
              <a:defRPr sz="3618"/>
            </a:lvl1pPr>
            <a:lvl2pPr>
              <a:defRPr sz="3102"/>
            </a:lvl2pPr>
            <a:lvl3pPr>
              <a:defRPr sz="2585"/>
            </a:lvl3pPr>
            <a:lvl4pPr>
              <a:defRPr sz="2326"/>
            </a:lvl4pPr>
            <a:lvl5pPr>
              <a:defRPr sz="2326"/>
            </a:lvl5pPr>
            <a:lvl6pPr>
              <a:defRPr sz="2326"/>
            </a:lvl6pPr>
            <a:lvl7pPr>
              <a:defRPr sz="2326"/>
            </a:lvl7pPr>
            <a:lvl8pPr>
              <a:defRPr sz="2326"/>
            </a:lvl8pPr>
            <a:lvl9pPr>
              <a:defRPr sz="2326"/>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7057828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080" y="384493"/>
            <a:ext cx="11521440" cy="1600200"/>
          </a:xfrm>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640080" y="2149158"/>
            <a:ext cx="5656092" cy="895667"/>
          </a:xfrm>
        </p:spPr>
        <p:txBody>
          <a:bodyPr anchor="b"/>
          <a:lstStyle>
            <a:lvl1pPr marL="0" indent="0">
              <a:buNone/>
              <a:defRPr sz="3102" b="1"/>
            </a:lvl1pPr>
            <a:lvl2pPr marL="590840" indent="0">
              <a:buNone/>
              <a:defRPr sz="2585" b="1"/>
            </a:lvl2pPr>
            <a:lvl3pPr marL="1181679" indent="0">
              <a:buNone/>
              <a:defRPr sz="2326" b="1"/>
            </a:lvl3pPr>
            <a:lvl4pPr marL="1772519" indent="0">
              <a:buNone/>
              <a:defRPr sz="2068" b="1"/>
            </a:lvl4pPr>
            <a:lvl5pPr marL="2363358" indent="0">
              <a:buNone/>
              <a:defRPr sz="2068" b="1"/>
            </a:lvl5pPr>
            <a:lvl6pPr marL="2954198" indent="0">
              <a:buNone/>
              <a:defRPr sz="2068" b="1"/>
            </a:lvl6pPr>
            <a:lvl7pPr marL="3545037" indent="0">
              <a:buNone/>
              <a:defRPr sz="2068" b="1"/>
            </a:lvl7pPr>
            <a:lvl8pPr marL="4135877" indent="0">
              <a:buNone/>
              <a:defRPr sz="2068" b="1"/>
            </a:lvl8pPr>
            <a:lvl9pPr marL="4726716" indent="0">
              <a:buNone/>
              <a:defRPr sz="2068" b="1"/>
            </a:lvl9pPr>
          </a:lstStyle>
          <a:p>
            <a:pPr lvl="0"/>
            <a:r>
              <a:rPr lang="en-US" noProof="1"/>
              <a:t>Click to edit Master text styles</a:t>
            </a:r>
          </a:p>
        </p:txBody>
      </p:sp>
      <p:sp>
        <p:nvSpPr>
          <p:cNvPr id="4" name="Content Placeholder 3"/>
          <p:cNvSpPr>
            <a:spLocks noGrp="1"/>
          </p:cNvSpPr>
          <p:nvPr>
            <p:ph sz="half" idx="2"/>
          </p:nvPr>
        </p:nvSpPr>
        <p:spPr>
          <a:xfrm>
            <a:off x="640080" y="3044825"/>
            <a:ext cx="5656092" cy="5531803"/>
          </a:xfrm>
        </p:spPr>
        <p:txBody>
          <a:bodyPr/>
          <a:lstStyle>
            <a:lvl1pPr>
              <a:defRPr sz="3102"/>
            </a:lvl1pPr>
            <a:lvl2pPr>
              <a:defRPr sz="2585"/>
            </a:lvl2pPr>
            <a:lvl3pPr>
              <a:defRPr sz="2326"/>
            </a:lvl3pPr>
            <a:lvl4pPr>
              <a:defRPr sz="2068"/>
            </a:lvl4pPr>
            <a:lvl5pPr>
              <a:defRPr sz="2068"/>
            </a:lvl5pPr>
            <a:lvl6pPr>
              <a:defRPr sz="2068"/>
            </a:lvl6pPr>
            <a:lvl7pPr>
              <a:defRPr sz="2068"/>
            </a:lvl7pPr>
            <a:lvl8pPr>
              <a:defRPr sz="2068"/>
            </a:lvl8pPr>
            <a:lvl9pPr>
              <a:defRPr sz="2068"/>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6503378" y="2149158"/>
            <a:ext cx="5658143" cy="895667"/>
          </a:xfrm>
        </p:spPr>
        <p:txBody>
          <a:bodyPr anchor="b"/>
          <a:lstStyle>
            <a:lvl1pPr marL="0" indent="0">
              <a:buNone/>
              <a:defRPr sz="3102" b="1"/>
            </a:lvl1pPr>
            <a:lvl2pPr marL="590840" indent="0">
              <a:buNone/>
              <a:defRPr sz="2585" b="1"/>
            </a:lvl2pPr>
            <a:lvl3pPr marL="1181679" indent="0">
              <a:buNone/>
              <a:defRPr sz="2326" b="1"/>
            </a:lvl3pPr>
            <a:lvl4pPr marL="1772519" indent="0">
              <a:buNone/>
              <a:defRPr sz="2068" b="1"/>
            </a:lvl4pPr>
            <a:lvl5pPr marL="2363358" indent="0">
              <a:buNone/>
              <a:defRPr sz="2068" b="1"/>
            </a:lvl5pPr>
            <a:lvl6pPr marL="2954198" indent="0">
              <a:buNone/>
              <a:defRPr sz="2068" b="1"/>
            </a:lvl6pPr>
            <a:lvl7pPr marL="3545037" indent="0">
              <a:buNone/>
              <a:defRPr sz="2068" b="1"/>
            </a:lvl7pPr>
            <a:lvl8pPr marL="4135877" indent="0">
              <a:buNone/>
              <a:defRPr sz="2068" b="1"/>
            </a:lvl8pPr>
            <a:lvl9pPr marL="4726716" indent="0">
              <a:buNone/>
              <a:defRPr sz="2068" b="1"/>
            </a:lvl9pPr>
          </a:lstStyle>
          <a:p>
            <a:pPr lvl="0"/>
            <a:r>
              <a:rPr lang="en-US" noProof="1"/>
              <a:t>Click to edit Master text styles</a:t>
            </a:r>
          </a:p>
        </p:txBody>
      </p:sp>
      <p:sp>
        <p:nvSpPr>
          <p:cNvPr id="6" name="Content Placeholder 5"/>
          <p:cNvSpPr>
            <a:spLocks noGrp="1"/>
          </p:cNvSpPr>
          <p:nvPr>
            <p:ph sz="quarter" idx="4"/>
          </p:nvPr>
        </p:nvSpPr>
        <p:spPr>
          <a:xfrm>
            <a:off x="6503378" y="3044825"/>
            <a:ext cx="5658143" cy="5531803"/>
          </a:xfrm>
        </p:spPr>
        <p:txBody>
          <a:bodyPr/>
          <a:lstStyle>
            <a:lvl1pPr>
              <a:defRPr sz="3102"/>
            </a:lvl1pPr>
            <a:lvl2pPr>
              <a:defRPr sz="2585"/>
            </a:lvl2pPr>
            <a:lvl3pPr>
              <a:defRPr sz="2326"/>
            </a:lvl3pPr>
            <a:lvl4pPr>
              <a:defRPr sz="2068"/>
            </a:lvl4pPr>
            <a:lvl5pPr>
              <a:defRPr sz="2068"/>
            </a:lvl5pPr>
            <a:lvl6pPr>
              <a:defRPr sz="2068"/>
            </a:lvl6pPr>
            <a:lvl7pPr>
              <a:defRPr sz="2068"/>
            </a:lvl7pPr>
            <a:lvl8pPr>
              <a:defRPr sz="2068"/>
            </a:lvl8pPr>
            <a:lvl9pPr>
              <a:defRPr sz="2068"/>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9197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5" y="2393641"/>
            <a:ext cx="11041380" cy="3993832"/>
          </a:xfrm>
        </p:spPr>
        <p:txBody>
          <a:bodyPr anchor="b"/>
          <a:lstStyle>
            <a:lvl1pPr>
              <a:defRPr sz="5824"/>
            </a:lvl1pPr>
          </a:lstStyle>
          <a:p>
            <a:r>
              <a:rPr lang="en-US"/>
              <a:t>Click to edit Master title style</a:t>
            </a:r>
            <a:endParaRPr lang="en-US" dirty="0"/>
          </a:p>
        </p:txBody>
      </p:sp>
      <p:sp>
        <p:nvSpPr>
          <p:cNvPr id="3" name="Text Placeholder 2"/>
          <p:cNvSpPr>
            <a:spLocks noGrp="1"/>
          </p:cNvSpPr>
          <p:nvPr>
            <p:ph type="body" idx="1"/>
          </p:nvPr>
        </p:nvSpPr>
        <p:spPr>
          <a:xfrm>
            <a:off x="873445" y="6425254"/>
            <a:ext cx="11041380" cy="2100262"/>
          </a:xfrm>
        </p:spPr>
        <p:txBody>
          <a:bodyPr/>
          <a:lstStyle>
            <a:lvl1pPr marL="0" indent="0">
              <a:buNone/>
              <a:defRPr sz="2330">
                <a:solidFill>
                  <a:schemeClr val="tx1"/>
                </a:solidFill>
              </a:defRPr>
            </a:lvl1pPr>
            <a:lvl2pPr marL="443777" indent="0">
              <a:buNone/>
              <a:defRPr sz="1941">
                <a:solidFill>
                  <a:schemeClr val="tx1">
                    <a:tint val="75000"/>
                  </a:schemeClr>
                </a:solidFill>
              </a:defRPr>
            </a:lvl2pPr>
            <a:lvl3pPr marL="887553" indent="0">
              <a:buNone/>
              <a:defRPr sz="1747">
                <a:solidFill>
                  <a:schemeClr val="tx1">
                    <a:tint val="75000"/>
                  </a:schemeClr>
                </a:solidFill>
              </a:defRPr>
            </a:lvl3pPr>
            <a:lvl4pPr marL="1331330" indent="0">
              <a:buNone/>
              <a:defRPr sz="1553">
                <a:solidFill>
                  <a:schemeClr val="tx1">
                    <a:tint val="75000"/>
                  </a:schemeClr>
                </a:solidFill>
              </a:defRPr>
            </a:lvl4pPr>
            <a:lvl5pPr marL="1775106" indent="0">
              <a:buNone/>
              <a:defRPr sz="1553">
                <a:solidFill>
                  <a:schemeClr val="tx1">
                    <a:tint val="75000"/>
                  </a:schemeClr>
                </a:solidFill>
              </a:defRPr>
            </a:lvl5pPr>
            <a:lvl6pPr marL="2218883" indent="0">
              <a:buNone/>
              <a:defRPr sz="1553">
                <a:solidFill>
                  <a:schemeClr val="tx1">
                    <a:tint val="75000"/>
                  </a:schemeClr>
                </a:solidFill>
              </a:defRPr>
            </a:lvl6pPr>
            <a:lvl7pPr marL="2662660" indent="0">
              <a:buNone/>
              <a:defRPr sz="1553">
                <a:solidFill>
                  <a:schemeClr val="tx1">
                    <a:tint val="75000"/>
                  </a:schemeClr>
                </a:solidFill>
              </a:defRPr>
            </a:lvl7pPr>
            <a:lvl8pPr marL="3106436" indent="0">
              <a:buNone/>
              <a:defRPr sz="1553">
                <a:solidFill>
                  <a:schemeClr val="tx1">
                    <a:tint val="75000"/>
                  </a:schemeClr>
                </a:solidFill>
              </a:defRPr>
            </a:lvl8pPr>
            <a:lvl9pPr marL="3550213" indent="0">
              <a:buNone/>
              <a:defRPr sz="155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2AC39B-AEF8-47A6-997C-02F38BF17500}" type="datetimeFigureOut">
              <a:rPr lang="en-US" smtClean="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7A91BD-2D30-4D1B-B388-0538F34CA7E2}" type="slidenum">
              <a:rPr lang="en-US" smtClean="0"/>
              <a:t>‹#›</a:t>
            </a:fld>
            <a:endParaRPr lang="en-US" dirty="0"/>
          </a:p>
        </p:txBody>
      </p:sp>
    </p:spTree>
    <p:extLst>
      <p:ext uri="{BB962C8B-B14F-4D97-AF65-F5344CB8AC3E}">
        <p14:creationId xmlns:p14="http://schemas.microsoft.com/office/powerpoint/2010/main" val="9070104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Tree>
    <p:extLst>
      <p:ext uri="{BB962C8B-B14F-4D97-AF65-F5344CB8AC3E}">
        <p14:creationId xmlns:p14="http://schemas.microsoft.com/office/powerpoint/2010/main" val="30991005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5119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0" y="382270"/>
            <a:ext cx="4211809" cy="1626870"/>
          </a:xfrm>
        </p:spPr>
        <p:txBody>
          <a:bodyPr anchor="b"/>
          <a:lstStyle>
            <a:lvl1pPr algn="l">
              <a:defRPr sz="2585" b="1"/>
            </a:lvl1pPr>
          </a:lstStyle>
          <a:p>
            <a:r>
              <a:rPr lang="en-US" noProof="1"/>
              <a:t>Click to edit Master title style</a:t>
            </a:r>
          </a:p>
        </p:txBody>
      </p:sp>
      <p:sp>
        <p:nvSpPr>
          <p:cNvPr id="3" name="Content Placeholder 2"/>
          <p:cNvSpPr>
            <a:spLocks noGrp="1"/>
          </p:cNvSpPr>
          <p:nvPr>
            <p:ph idx="1"/>
          </p:nvPr>
        </p:nvSpPr>
        <p:spPr>
          <a:xfrm>
            <a:off x="5005754" y="382271"/>
            <a:ext cx="7155766" cy="8194358"/>
          </a:xfrm>
        </p:spPr>
        <p:txBody>
          <a:bodyPr/>
          <a:lstStyle>
            <a:lvl1pPr>
              <a:defRPr sz="4135"/>
            </a:lvl1pPr>
            <a:lvl2pPr>
              <a:defRPr sz="3618"/>
            </a:lvl2pPr>
            <a:lvl3pPr>
              <a:defRPr sz="3102"/>
            </a:lvl3pPr>
            <a:lvl4pPr>
              <a:defRPr sz="2585"/>
            </a:lvl4pPr>
            <a:lvl5pPr>
              <a:defRPr sz="2585"/>
            </a:lvl5pPr>
            <a:lvl6pPr>
              <a:defRPr sz="2585"/>
            </a:lvl6pPr>
            <a:lvl7pPr>
              <a:defRPr sz="2585"/>
            </a:lvl7pPr>
            <a:lvl8pPr>
              <a:defRPr sz="2585"/>
            </a:lvl8pPr>
            <a:lvl9pPr>
              <a:defRPr sz="2585"/>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640080" y="2009141"/>
            <a:ext cx="4211809" cy="6567488"/>
          </a:xfrm>
        </p:spPr>
        <p:txBody>
          <a:bodyPr/>
          <a:lstStyle>
            <a:lvl1pPr marL="0" indent="0">
              <a:buNone/>
              <a:defRPr sz="1809"/>
            </a:lvl1pPr>
            <a:lvl2pPr marL="590840" indent="0">
              <a:buNone/>
              <a:defRPr sz="1551"/>
            </a:lvl2pPr>
            <a:lvl3pPr marL="1181679" indent="0">
              <a:buNone/>
              <a:defRPr sz="1292"/>
            </a:lvl3pPr>
            <a:lvl4pPr marL="1772519" indent="0">
              <a:buNone/>
              <a:defRPr sz="1163"/>
            </a:lvl4pPr>
            <a:lvl5pPr marL="2363358" indent="0">
              <a:buNone/>
              <a:defRPr sz="1163"/>
            </a:lvl5pPr>
            <a:lvl6pPr marL="2954198" indent="0">
              <a:buNone/>
              <a:defRPr sz="1163"/>
            </a:lvl6pPr>
            <a:lvl7pPr marL="3545037" indent="0">
              <a:buNone/>
              <a:defRPr sz="1163"/>
            </a:lvl7pPr>
            <a:lvl8pPr marL="4135877" indent="0">
              <a:buNone/>
              <a:defRPr sz="1163"/>
            </a:lvl8pPr>
            <a:lvl9pPr marL="4726716" indent="0">
              <a:buNone/>
              <a:defRPr sz="1163"/>
            </a:lvl9pPr>
          </a:lstStyle>
          <a:p>
            <a:pPr lvl="0"/>
            <a:r>
              <a:rPr lang="en-US" noProof="1"/>
              <a:t>Click to edit Master text styles</a:t>
            </a:r>
          </a:p>
        </p:txBody>
      </p:sp>
    </p:spTree>
    <p:extLst>
      <p:ext uri="{BB962C8B-B14F-4D97-AF65-F5344CB8AC3E}">
        <p14:creationId xmlns:p14="http://schemas.microsoft.com/office/powerpoint/2010/main" val="6785766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032" y="6720840"/>
            <a:ext cx="7680960" cy="793433"/>
          </a:xfrm>
        </p:spPr>
        <p:txBody>
          <a:bodyPr anchor="b"/>
          <a:lstStyle>
            <a:lvl1pPr algn="l">
              <a:defRPr sz="2585" b="1"/>
            </a:lvl1pPr>
          </a:lstStyle>
          <a:p>
            <a:r>
              <a:rPr lang="en-US" noProof="1"/>
              <a:t>Click to edit Master title style</a:t>
            </a:r>
          </a:p>
        </p:txBody>
      </p:sp>
      <p:sp>
        <p:nvSpPr>
          <p:cNvPr id="3" name="Picture Placeholder 2"/>
          <p:cNvSpPr>
            <a:spLocks noGrp="1"/>
          </p:cNvSpPr>
          <p:nvPr>
            <p:ph type="pic" idx="1"/>
          </p:nvPr>
        </p:nvSpPr>
        <p:spPr>
          <a:xfrm>
            <a:off x="2509032" y="857885"/>
            <a:ext cx="7680960" cy="5760720"/>
          </a:xfrm>
        </p:spPr>
        <p:txBody>
          <a:bodyPr/>
          <a:lstStyle>
            <a:lvl1pPr marL="0" indent="0">
              <a:buNone/>
              <a:defRPr sz="4135"/>
            </a:lvl1pPr>
            <a:lvl2pPr marL="590840" indent="0">
              <a:buNone/>
              <a:defRPr sz="3618"/>
            </a:lvl2pPr>
            <a:lvl3pPr marL="1181679" indent="0">
              <a:buNone/>
              <a:defRPr sz="3102"/>
            </a:lvl3pPr>
            <a:lvl4pPr marL="1772519" indent="0">
              <a:buNone/>
              <a:defRPr sz="2585"/>
            </a:lvl4pPr>
            <a:lvl5pPr marL="2363358" indent="0">
              <a:buNone/>
              <a:defRPr sz="2585"/>
            </a:lvl5pPr>
            <a:lvl6pPr marL="2954198" indent="0">
              <a:buNone/>
              <a:defRPr sz="2585"/>
            </a:lvl6pPr>
            <a:lvl7pPr marL="3545037" indent="0">
              <a:buNone/>
              <a:defRPr sz="2585"/>
            </a:lvl7pPr>
            <a:lvl8pPr marL="4135877" indent="0">
              <a:buNone/>
              <a:defRPr sz="2585"/>
            </a:lvl8pPr>
            <a:lvl9pPr marL="4726716" indent="0">
              <a:buNone/>
              <a:defRPr sz="2585"/>
            </a:lvl9pPr>
          </a:lstStyle>
          <a:p>
            <a:pPr lvl="0"/>
            <a:endParaRPr lang="en-US" noProof="0">
              <a:sym typeface="Open Sans" pitchFamily="34" charset="0"/>
            </a:endParaRPr>
          </a:p>
        </p:txBody>
      </p:sp>
      <p:sp>
        <p:nvSpPr>
          <p:cNvPr id="4" name="Text Placeholder 3"/>
          <p:cNvSpPr>
            <a:spLocks noGrp="1"/>
          </p:cNvSpPr>
          <p:nvPr>
            <p:ph type="body" sz="half" idx="2"/>
          </p:nvPr>
        </p:nvSpPr>
        <p:spPr>
          <a:xfrm>
            <a:off x="2509032" y="7514273"/>
            <a:ext cx="7680960" cy="1126807"/>
          </a:xfrm>
        </p:spPr>
        <p:txBody>
          <a:bodyPr/>
          <a:lstStyle>
            <a:lvl1pPr marL="0" indent="0">
              <a:buNone/>
              <a:defRPr sz="1809"/>
            </a:lvl1pPr>
            <a:lvl2pPr marL="590840" indent="0">
              <a:buNone/>
              <a:defRPr sz="1551"/>
            </a:lvl2pPr>
            <a:lvl3pPr marL="1181679" indent="0">
              <a:buNone/>
              <a:defRPr sz="1292"/>
            </a:lvl3pPr>
            <a:lvl4pPr marL="1772519" indent="0">
              <a:buNone/>
              <a:defRPr sz="1163"/>
            </a:lvl4pPr>
            <a:lvl5pPr marL="2363358" indent="0">
              <a:buNone/>
              <a:defRPr sz="1163"/>
            </a:lvl5pPr>
            <a:lvl6pPr marL="2954198" indent="0">
              <a:buNone/>
              <a:defRPr sz="1163"/>
            </a:lvl6pPr>
            <a:lvl7pPr marL="3545037" indent="0">
              <a:buNone/>
              <a:defRPr sz="1163"/>
            </a:lvl7pPr>
            <a:lvl8pPr marL="4135877" indent="0">
              <a:buNone/>
              <a:defRPr sz="1163"/>
            </a:lvl8pPr>
            <a:lvl9pPr marL="4726716" indent="0">
              <a:buNone/>
              <a:defRPr sz="1163"/>
            </a:lvl9pPr>
          </a:lstStyle>
          <a:p>
            <a:pPr lvl="0"/>
            <a:r>
              <a:rPr lang="en-US" noProof="1"/>
              <a:t>Click to edit Master text styles</a:t>
            </a:r>
          </a:p>
        </p:txBody>
      </p:sp>
    </p:spTree>
    <p:extLst>
      <p:ext uri="{BB962C8B-B14F-4D97-AF65-F5344CB8AC3E}">
        <p14:creationId xmlns:p14="http://schemas.microsoft.com/office/powerpoint/2010/main" val="4723164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644987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36027" y="1089026"/>
            <a:ext cx="2851638" cy="744537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681111" y="1089026"/>
            <a:ext cx="8357968" cy="744537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84161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1111" y="1089026"/>
            <a:ext cx="11406554" cy="1426845"/>
          </a:xfrm>
        </p:spPr>
        <p:txBody>
          <a:bodyPr/>
          <a:lstStyle/>
          <a:p>
            <a:r>
              <a:rPr lang="en-US" noProof="1"/>
              <a:t>Click to edit Master title style</a:t>
            </a:r>
          </a:p>
        </p:txBody>
      </p:sp>
      <p:sp>
        <p:nvSpPr>
          <p:cNvPr id="3" name="Content Placeholder 2"/>
          <p:cNvSpPr>
            <a:spLocks noGrp="1"/>
          </p:cNvSpPr>
          <p:nvPr>
            <p:ph sz="quarter" idx="1"/>
          </p:nvPr>
        </p:nvSpPr>
        <p:spPr>
          <a:xfrm>
            <a:off x="681112" y="2880360"/>
            <a:ext cx="5602752" cy="2720340"/>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quarter" idx="2"/>
          </p:nvPr>
        </p:nvSpPr>
        <p:spPr>
          <a:xfrm>
            <a:off x="6480811" y="2880360"/>
            <a:ext cx="5604803" cy="2720340"/>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Content Placeholder 4"/>
          <p:cNvSpPr>
            <a:spLocks noGrp="1"/>
          </p:cNvSpPr>
          <p:nvPr>
            <p:ph sz="quarter" idx="3"/>
          </p:nvPr>
        </p:nvSpPr>
        <p:spPr>
          <a:xfrm>
            <a:off x="681112" y="5814060"/>
            <a:ext cx="5602752" cy="2720340"/>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6" name="Content Placeholder 5"/>
          <p:cNvSpPr>
            <a:spLocks noGrp="1"/>
          </p:cNvSpPr>
          <p:nvPr>
            <p:ph sz="quarter" idx="4"/>
          </p:nvPr>
        </p:nvSpPr>
        <p:spPr>
          <a:xfrm>
            <a:off x="6480811" y="5814060"/>
            <a:ext cx="5604803" cy="2720340"/>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9949494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982596"/>
            <a:ext cx="10881360" cy="2058035"/>
          </a:xfrm>
        </p:spPr>
        <p:txBody>
          <a:bodyPr/>
          <a:lstStyle/>
          <a:p>
            <a:r>
              <a:rPr lang="en-US" noProof="1"/>
              <a:t>Click to edit Master title style</a:t>
            </a:r>
          </a:p>
        </p:txBody>
      </p:sp>
      <p:sp>
        <p:nvSpPr>
          <p:cNvPr id="3" name="Subtitle 2"/>
          <p:cNvSpPr>
            <a:spLocks noGrp="1"/>
          </p:cNvSpPr>
          <p:nvPr>
            <p:ph type="subTitle" idx="1"/>
          </p:nvPr>
        </p:nvSpPr>
        <p:spPr>
          <a:xfrm>
            <a:off x="1920240" y="5440680"/>
            <a:ext cx="8961120" cy="2453640"/>
          </a:xfrm>
        </p:spPr>
        <p:txBody>
          <a:bodyPr/>
          <a:lstStyle>
            <a:lvl1pPr marL="0" indent="0" algn="ctr">
              <a:buNone/>
              <a:defRPr/>
            </a:lvl1pPr>
            <a:lvl2pPr marL="590840" indent="0" algn="ctr">
              <a:buNone/>
              <a:defRPr/>
            </a:lvl2pPr>
            <a:lvl3pPr marL="1181679" indent="0" algn="ctr">
              <a:buNone/>
              <a:defRPr/>
            </a:lvl3pPr>
            <a:lvl4pPr marL="1772519" indent="0" algn="ctr">
              <a:buNone/>
              <a:defRPr/>
            </a:lvl4pPr>
            <a:lvl5pPr marL="2363358" indent="0" algn="ctr">
              <a:buNone/>
              <a:defRPr/>
            </a:lvl5pPr>
            <a:lvl6pPr marL="2954198" indent="0" algn="ctr">
              <a:buNone/>
              <a:defRPr/>
            </a:lvl6pPr>
            <a:lvl7pPr marL="3545037" indent="0" algn="ctr">
              <a:buNone/>
              <a:defRPr/>
            </a:lvl7pPr>
            <a:lvl8pPr marL="4135877" indent="0" algn="ctr">
              <a:buNone/>
              <a:defRPr/>
            </a:lvl8pPr>
            <a:lvl9pPr marL="4726716" indent="0" algn="ctr">
              <a:buNone/>
              <a:defRPr/>
            </a:lvl9pPr>
          </a:lstStyle>
          <a:p>
            <a:r>
              <a:rPr lang="en-US" noProof="1"/>
              <a:t>Click to edit Master subtitle style</a:t>
            </a:r>
          </a:p>
        </p:txBody>
      </p:sp>
    </p:spTree>
    <p:extLst>
      <p:ext uri="{BB962C8B-B14F-4D97-AF65-F5344CB8AC3E}">
        <p14:creationId xmlns:p14="http://schemas.microsoft.com/office/powerpoint/2010/main" val="31768908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1939521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409" y="6169661"/>
            <a:ext cx="10881360" cy="1906905"/>
          </a:xfrm>
        </p:spPr>
        <p:txBody>
          <a:bodyPr anchor="t"/>
          <a:lstStyle>
            <a:lvl1pPr algn="l">
              <a:defRPr sz="5169" b="1" cap="all"/>
            </a:lvl1pPr>
          </a:lstStyle>
          <a:p>
            <a:r>
              <a:rPr lang="en-US" noProof="1"/>
              <a:t>Click to edit Master title style</a:t>
            </a:r>
          </a:p>
        </p:txBody>
      </p:sp>
      <p:sp>
        <p:nvSpPr>
          <p:cNvPr id="3" name="Text Placeholder 2"/>
          <p:cNvSpPr>
            <a:spLocks noGrp="1"/>
          </p:cNvSpPr>
          <p:nvPr>
            <p:ph type="body" idx="1"/>
          </p:nvPr>
        </p:nvSpPr>
        <p:spPr>
          <a:xfrm>
            <a:off x="1011409" y="4069399"/>
            <a:ext cx="10881360" cy="2100262"/>
          </a:xfrm>
        </p:spPr>
        <p:txBody>
          <a:bodyPr anchor="b"/>
          <a:lstStyle>
            <a:lvl1pPr marL="0" indent="0">
              <a:buNone/>
              <a:defRPr sz="2585"/>
            </a:lvl1pPr>
            <a:lvl2pPr marL="590840" indent="0">
              <a:buNone/>
              <a:defRPr sz="2326"/>
            </a:lvl2pPr>
            <a:lvl3pPr marL="1181679" indent="0">
              <a:buNone/>
              <a:defRPr sz="2068"/>
            </a:lvl3pPr>
            <a:lvl4pPr marL="1772519" indent="0">
              <a:buNone/>
              <a:defRPr sz="1809"/>
            </a:lvl4pPr>
            <a:lvl5pPr marL="2363358" indent="0">
              <a:buNone/>
              <a:defRPr sz="1809"/>
            </a:lvl5pPr>
            <a:lvl6pPr marL="2954198" indent="0">
              <a:buNone/>
              <a:defRPr sz="1809"/>
            </a:lvl6pPr>
            <a:lvl7pPr marL="3545037" indent="0">
              <a:buNone/>
              <a:defRPr sz="1809"/>
            </a:lvl7pPr>
            <a:lvl8pPr marL="4135877" indent="0">
              <a:buNone/>
              <a:defRPr sz="1809"/>
            </a:lvl8pPr>
            <a:lvl9pPr marL="4726716" indent="0">
              <a:buNone/>
              <a:defRPr sz="1809"/>
            </a:lvl9pPr>
          </a:lstStyle>
          <a:p>
            <a:pPr lvl="0"/>
            <a:r>
              <a:rPr lang="en-US" noProof="1"/>
              <a:t>Click to edit Master text styles</a:t>
            </a:r>
          </a:p>
        </p:txBody>
      </p:sp>
    </p:spTree>
    <p:extLst>
      <p:ext uri="{BB962C8B-B14F-4D97-AF65-F5344CB8AC3E}">
        <p14:creationId xmlns:p14="http://schemas.microsoft.com/office/powerpoint/2010/main" val="384695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1" y="2555875"/>
            <a:ext cx="5440680" cy="60918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1" y="2555875"/>
            <a:ext cx="5440680" cy="60918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2AC39B-AEF8-47A6-997C-02F38BF17500}" type="datetimeFigureOut">
              <a:rPr lang="en-US" smtClean="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7A91BD-2D30-4D1B-B388-0538F34CA7E2}" type="slidenum">
              <a:rPr lang="en-US" smtClean="0"/>
              <a:t>‹#›</a:t>
            </a:fld>
            <a:endParaRPr lang="en-US" dirty="0"/>
          </a:p>
        </p:txBody>
      </p:sp>
    </p:spTree>
    <p:extLst>
      <p:ext uri="{BB962C8B-B14F-4D97-AF65-F5344CB8AC3E}">
        <p14:creationId xmlns:p14="http://schemas.microsoft.com/office/powerpoint/2010/main" val="24189152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681112" y="2880360"/>
            <a:ext cx="5602752" cy="5654040"/>
          </a:xfrm>
        </p:spPr>
        <p:txBody>
          <a:bodyPr/>
          <a:lstStyle>
            <a:lvl1pPr>
              <a:defRPr sz="3618"/>
            </a:lvl1pPr>
            <a:lvl2pPr>
              <a:defRPr sz="3102"/>
            </a:lvl2pPr>
            <a:lvl3pPr>
              <a:defRPr sz="2585"/>
            </a:lvl3pPr>
            <a:lvl4pPr>
              <a:defRPr sz="2326"/>
            </a:lvl4pPr>
            <a:lvl5pPr>
              <a:defRPr sz="2326"/>
            </a:lvl5pPr>
            <a:lvl6pPr>
              <a:defRPr sz="2326"/>
            </a:lvl6pPr>
            <a:lvl7pPr>
              <a:defRPr sz="2326"/>
            </a:lvl7pPr>
            <a:lvl8pPr>
              <a:defRPr sz="2326"/>
            </a:lvl8pPr>
            <a:lvl9pPr>
              <a:defRPr sz="2326"/>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6480811" y="2880360"/>
            <a:ext cx="5604803" cy="5654040"/>
          </a:xfrm>
        </p:spPr>
        <p:txBody>
          <a:bodyPr/>
          <a:lstStyle>
            <a:lvl1pPr>
              <a:defRPr sz="3618"/>
            </a:lvl1pPr>
            <a:lvl2pPr>
              <a:defRPr sz="3102"/>
            </a:lvl2pPr>
            <a:lvl3pPr>
              <a:defRPr sz="2585"/>
            </a:lvl3pPr>
            <a:lvl4pPr>
              <a:defRPr sz="2326"/>
            </a:lvl4pPr>
            <a:lvl5pPr>
              <a:defRPr sz="2326"/>
            </a:lvl5pPr>
            <a:lvl6pPr>
              <a:defRPr sz="2326"/>
            </a:lvl6pPr>
            <a:lvl7pPr>
              <a:defRPr sz="2326"/>
            </a:lvl7pPr>
            <a:lvl8pPr>
              <a:defRPr sz="2326"/>
            </a:lvl8pPr>
            <a:lvl9pPr>
              <a:defRPr sz="2326"/>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05291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080" y="384493"/>
            <a:ext cx="11521440" cy="1600200"/>
          </a:xfrm>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640080" y="2149158"/>
            <a:ext cx="5656092" cy="895667"/>
          </a:xfrm>
        </p:spPr>
        <p:txBody>
          <a:bodyPr anchor="b"/>
          <a:lstStyle>
            <a:lvl1pPr marL="0" indent="0">
              <a:buNone/>
              <a:defRPr sz="3102" b="1"/>
            </a:lvl1pPr>
            <a:lvl2pPr marL="590840" indent="0">
              <a:buNone/>
              <a:defRPr sz="2585" b="1"/>
            </a:lvl2pPr>
            <a:lvl3pPr marL="1181679" indent="0">
              <a:buNone/>
              <a:defRPr sz="2326" b="1"/>
            </a:lvl3pPr>
            <a:lvl4pPr marL="1772519" indent="0">
              <a:buNone/>
              <a:defRPr sz="2068" b="1"/>
            </a:lvl4pPr>
            <a:lvl5pPr marL="2363358" indent="0">
              <a:buNone/>
              <a:defRPr sz="2068" b="1"/>
            </a:lvl5pPr>
            <a:lvl6pPr marL="2954198" indent="0">
              <a:buNone/>
              <a:defRPr sz="2068" b="1"/>
            </a:lvl6pPr>
            <a:lvl7pPr marL="3545037" indent="0">
              <a:buNone/>
              <a:defRPr sz="2068" b="1"/>
            </a:lvl7pPr>
            <a:lvl8pPr marL="4135877" indent="0">
              <a:buNone/>
              <a:defRPr sz="2068" b="1"/>
            </a:lvl8pPr>
            <a:lvl9pPr marL="4726716" indent="0">
              <a:buNone/>
              <a:defRPr sz="2068" b="1"/>
            </a:lvl9pPr>
          </a:lstStyle>
          <a:p>
            <a:pPr lvl="0"/>
            <a:r>
              <a:rPr lang="en-US" noProof="1"/>
              <a:t>Click to edit Master text styles</a:t>
            </a:r>
          </a:p>
        </p:txBody>
      </p:sp>
      <p:sp>
        <p:nvSpPr>
          <p:cNvPr id="4" name="Content Placeholder 3"/>
          <p:cNvSpPr>
            <a:spLocks noGrp="1"/>
          </p:cNvSpPr>
          <p:nvPr>
            <p:ph sz="half" idx="2"/>
          </p:nvPr>
        </p:nvSpPr>
        <p:spPr>
          <a:xfrm>
            <a:off x="640080" y="3044825"/>
            <a:ext cx="5656092" cy="5531803"/>
          </a:xfrm>
        </p:spPr>
        <p:txBody>
          <a:bodyPr/>
          <a:lstStyle>
            <a:lvl1pPr>
              <a:defRPr sz="3102"/>
            </a:lvl1pPr>
            <a:lvl2pPr>
              <a:defRPr sz="2585"/>
            </a:lvl2pPr>
            <a:lvl3pPr>
              <a:defRPr sz="2326"/>
            </a:lvl3pPr>
            <a:lvl4pPr>
              <a:defRPr sz="2068"/>
            </a:lvl4pPr>
            <a:lvl5pPr>
              <a:defRPr sz="2068"/>
            </a:lvl5pPr>
            <a:lvl6pPr>
              <a:defRPr sz="2068"/>
            </a:lvl6pPr>
            <a:lvl7pPr>
              <a:defRPr sz="2068"/>
            </a:lvl7pPr>
            <a:lvl8pPr>
              <a:defRPr sz="2068"/>
            </a:lvl8pPr>
            <a:lvl9pPr>
              <a:defRPr sz="2068"/>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6503378" y="2149158"/>
            <a:ext cx="5658143" cy="895667"/>
          </a:xfrm>
        </p:spPr>
        <p:txBody>
          <a:bodyPr anchor="b"/>
          <a:lstStyle>
            <a:lvl1pPr marL="0" indent="0">
              <a:buNone/>
              <a:defRPr sz="3102" b="1"/>
            </a:lvl1pPr>
            <a:lvl2pPr marL="590840" indent="0">
              <a:buNone/>
              <a:defRPr sz="2585" b="1"/>
            </a:lvl2pPr>
            <a:lvl3pPr marL="1181679" indent="0">
              <a:buNone/>
              <a:defRPr sz="2326" b="1"/>
            </a:lvl3pPr>
            <a:lvl4pPr marL="1772519" indent="0">
              <a:buNone/>
              <a:defRPr sz="2068" b="1"/>
            </a:lvl4pPr>
            <a:lvl5pPr marL="2363358" indent="0">
              <a:buNone/>
              <a:defRPr sz="2068" b="1"/>
            </a:lvl5pPr>
            <a:lvl6pPr marL="2954198" indent="0">
              <a:buNone/>
              <a:defRPr sz="2068" b="1"/>
            </a:lvl6pPr>
            <a:lvl7pPr marL="3545037" indent="0">
              <a:buNone/>
              <a:defRPr sz="2068" b="1"/>
            </a:lvl7pPr>
            <a:lvl8pPr marL="4135877" indent="0">
              <a:buNone/>
              <a:defRPr sz="2068" b="1"/>
            </a:lvl8pPr>
            <a:lvl9pPr marL="4726716" indent="0">
              <a:buNone/>
              <a:defRPr sz="2068" b="1"/>
            </a:lvl9pPr>
          </a:lstStyle>
          <a:p>
            <a:pPr lvl="0"/>
            <a:r>
              <a:rPr lang="en-US" noProof="1"/>
              <a:t>Click to edit Master text styles</a:t>
            </a:r>
          </a:p>
        </p:txBody>
      </p:sp>
      <p:sp>
        <p:nvSpPr>
          <p:cNvPr id="6" name="Content Placeholder 5"/>
          <p:cNvSpPr>
            <a:spLocks noGrp="1"/>
          </p:cNvSpPr>
          <p:nvPr>
            <p:ph sz="quarter" idx="4"/>
          </p:nvPr>
        </p:nvSpPr>
        <p:spPr>
          <a:xfrm>
            <a:off x="6503378" y="3044825"/>
            <a:ext cx="5658143" cy="5531803"/>
          </a:xfrm>
        </p:spPr>
        <p:txBody>
          <a:bodyPr/>
          <a:lstStyle>
            <a:lvl1pPr>
              <a:defRPr sz="3102"/>
            </a:lvl1pPr>
            <a:lvl2pPr>
              <a:defRPr sz="2585"/>
            </a:lvl2pPr>
            <a:lvl3pPr>
              <a:defRPr sz="2326"/>
            </a:lvl3pPr>
            <a:lvl4pPr>
              <a:defRPr sz="2068"/>
            </a:lvl4pPr>
            <a:lvl5pPr>
              <a:defRPr sz="2068"/>
            </a:lvl5pPr>
            <a:lvl6pPr>
              <a:defRPr sz="2068"/>
            </a:lvl6pPr>
            <a:lvl7pPr>
              <a:defRPr sz="2068"/>
            </a:lvl7pPr>
            <a:lvl8pPr>
              <a:defRPr sz="2068"/>
            </a:lvl8pPr>
            <a:lvl9pPr>
              <a:defRPr sz="2068"/>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023812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Tree>
    <p:extLst>
      <p:ext uri="{BB962C8B-B14F-4D97-AF65-F5344CB8AC3E}">
        <p14:creationId xmlns:p14="http://schemas.microsoft.com/office/powerpoint/2010/main" val="15693700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66949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0" y="382270"/>
            <a:ext cx="4211809" cy="1626870"/>
          </a:xfrm>
        </p:spPr>
        <p:txBody>
          <a:bodyPr anchor="b"/>
          <a:lstStyle>
            <a:lvl1pPr algn="l">
              <a:defRPr sz="2585" b="1"/>
            </a:lvl1pPr>
          </a:lstStyle>
          <a:p>
            <a:r>
              <a:rPr lang="en-US" noProof="1"/>
              <a:t>Click to edit Master title style</a:t>
            </a:r>
          </a:p>
        </p:txBody>
      </p:sp>
      <p:sp>
        <p:nvSpPr>
          <p:cNvPr id="3" name="Content Placeholder 2"/>
          <p:cNvSpPr>
            <a:spLocks noGrp="1"/>
          </p:cNvSpPr>
          <p:nvPr>
            <p:ph idx="1"/>
          </p:nvPr>
        </p:nvSpPr>
        <p:spPr>
          <a:xfrm>
            <a:off x="5005754" y="382271"/>
            <a:ext cx="7155766" cy="8194358"/>
          </a:xfrm>
        </p:spPr>
        <p:txBody>
          <a:bodyPr/>
          <a:lstStyle>
            <a:lvl1pPr>
              <a:defRPr sz="4135"/>
            </a:lvl1pPr>
            <a:lvl2pPr>
              <a:defRPr sz="3618"/>
            </a:lvl2pPr>
            <a:lvl3pPr>
              <a:defRPr sz="3102"/>
            </a:lvl3pPr>
            <a:lvl4pPr>
              <a:defRPr sz="2585"/>
            </a:lvl4pPr>
            <a:lvl5pPr>
              <a:defRPr sz="2585"/>
            </a:lvl5pPr>
            <a:lvl6pPr>
              <a:defRPr sz="2585"/>
            </a:lvl6pPr>
            <a:lvl7pPr>
              <a:defRPr sz="2585"/>
            </a:lvl7pPr>
            <a:lvl8pPr>
              <a:defRPr sz="2585"/>
            </a:lvl8pPr>
            <a:lvl9pPr>
              <a:defRPr sz="2585"/>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640080" y="2009141"/>
            <a:ext cx="4211809" cy="6567488"/>
          </a:xfrm>
        </p:spPr>
        <p:txBody>
          <a:bodyPr/>
          <a:lstStyle>
            <a:lvl1pPr marL="0" indent="0">
              <a:buNone/>
              <a:defRPr sz="1809"/>
            </a:lvl1pPr>
            <a:lvl2pPr marL="590840" indent="0">
              <a:buNone/>
              <a:defRPr sz="1551"/>
            </a:lvl2pPr>
            <a:lvl3pPr marL="1181679" indent="0">
              <a:buNone/>
              <a:defRPr sz="1292"/>
            </a:lvl3pPr>
            <a:lvl4pPr marL="1772519" indent="0">
              <a:buNone/>
              <a:defRPr sz="1163"/>
            </a:lvl4pPr>
            <a:lvl5pPr marL="2363358" indent="0">
              <a:buNone/>
              <a:defRPr sz="1163"/>
            </a:lvl5pPr>
            <a:lvl6pPr marL="2954198" indent="0">
              <a:buNone/>
              <a:defRPr sz="1163"/>
            </a:lvl6pPr>
            <a:lvl7pPr marL="3545037" indent="0">
              <a:buNone/>
              <a:defRPr sz="1163"/>
            </a:lvl7pPr>
            <a:lvl8pPr marL="4135877" indent="0">
              <a:buNone/>
              <a:defRPr sz="1163"/>
            </a:lvl8pPr>
            <a:lvl9pPr marL="4726716" indent="0">
              <a:buNone/>
              <a:defRPr sz="1163"/>
            </a:lvl9pPr>
          </a:lstStyle>
          <a:p>
            <a:pPr lvl="0"/>
            <a:r>
              <a:rPr lang="en-US" noProof="1"/>
              <a:t>Click to edit Master text styles</a:t>
            </a:r>
          </a:p>
        </p:txBody>
      </p:sp>
    </p:spTree>
    <p:extLst>
      <p:ext uri="{BB962C8B-B14F-4D97-AF65-F5344CB8AC3E}">
        <p14:creationId xmlns:p14="http://schemas.microsoft.com/office/powerpoint/2010/main" val="6141461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032" y="6720840"/>
            <a:ext cx="7680960" cy="793433"/>
          </a:xfrm>
        </p:spPr>
        <p:txBody>
          <a:bodyPr anchor="b"/>
          <a:lstStyle>
            <a:lvl1pPr algn="l">
              <a:defRPr sz="2585" b="1"/>
            </a:lvl1pPr>
          </a:lstStyle>
          <a:p>
            <a:r>
              <a:rPr lang="en-US" noProof="1"/>
              <a:t>Click to edit Master title style</a:t>
            </a:r>
          </a:p>
        </p:txBody>
      </p:sp>
      <p:sp>
        <p:nvSpPr>
          <p:cNvPr id="3" name="Picture Placeholder 2"/>
          <p:cNvSpPr>
            <a:spLocks noGrp="1"/>
          </p:cNvSpPr>
          <p:nvPr>
            <p:ph type="pic" idx="1"/>
          </p:nvPr>
        </p:nvSpPr>
        <p:spPr>
          <a:xfrm>
            <a:off x="2509032" y="857885"/>
            <a:ext cx="7680960" cy="5760720"/>
          </a:xfrm>
        </p:spPr>
        <p:txBody>
          <a:bodyPr/>
          <a:lstStyle>
            <a:lvl1pPr marL="0" indent="0">
              <a:buNone/>
              <a:defRPr sz="4135"/>
            </a:lvl1pPr>
            <a:lvl2pPr marL="590840" indent="0">
              <a:buNone/>
              <a:defRPr sz="3618"/>
            </a:lvl2pPr>
            <a:lvl3pPr marL="1181679" indent="0">
              <a:buNone/>
              <a:defRPr sz="3102"/>
            </a:lvl3pPr>
            <a:lvl4pPr marL="1772519" indent="0">
              <a:buNone/>
              <a:defRPr sz="2585"/>
            </a:lvl4pPr>
            <a:lvl5pPr marL="2363358" indent="0">
              <a:buNone/>
              <a:defRPr sz="2585"/>
            </a:lvl5pPr>
            <a:lvl6pPr marL="2954198" indent="0">
              <a:buNone/>
              <a:defRPr sz="2585"/>
            </a:lvl6pPr>
            <a:lvl7pPr marL="3545037" indent="0">
              <a:buNone/>
              <a:defRPr sz="2585"/>
            </a:lvl7pPr>
            <a:lvl8pPr marL="4135877" indent="0">
              <a:buNone/>
              <a:defRPr sz="2585"/>
            </a:lvl8pPr>
            <a:lvl9pPr marL="4726716" indent="0">
              <a:buNone/>
              <a:defRPr sz="2585"/>
            </a:lvl9pPr>
          </a:lstStyle>
          <a:p>
            <a:pPr lvl="0"/>
            <a:endParaRPr lang="en-US" noProof="0">
              <a:sym typeface="Open Sans" pitchFamily="34" charset="0"/>
            </a:endParaRPr>
          </a:p>
        </p:txBody>
      </p:sp>
      <p:sp>
        <p:nvSpPr>
          <p:cNvPr id="4" name="Text Placeholder 3"/>
          <p:cNvSpPr>
            <a:spLocks noGrp="1"/>
          </p:cNvSpPr>
          <p:nvPr>
            <p:ph type="body" sz="half" idx="2"/>
          </p:nvPr>
        </p:nvSpPr>
        <p:spPr>
          <a:xfrm>
            <a:off x="2509032" y="7514273"/>
            <a:ext cx="7680960" cy="1126807"/>
          </a:xfrm>
        </p:spPr>
        <p:txBody>
          <a:bodyPr/>
          <a:lstStyle>
            <a:lvl1pPr marL="0" indent="0">
              <a:buNone/>
              <a:defRPr sz="1809"/>
            </a:lvl1pPr>
            <a:lvl2pPr marL="590840" indent="0">
              <a:buNone/>
              <a:defRPr sz="1551"/>
            </a:lvl2pPr>
            <a:lvl3pPr marL="1181679" indent="0">
              <a:buNone/>
              <a:defRPr sz="1292"/>
            </a:lvl3pPr>
            <a:lvl4pPr marL="1772519" indent="0">
              <a:buNone/>
              <a:defRPr sz="1163"/>
            </a:lvl4pPr>
            <a:lvl5pPr marL="2363358" indent="0">
              <a:buNone/>
              <a:defRPr sz="1163"/>
            </a:lvl5pPr>
            <a:lvl6pPr marL="2954198" indent="0">
              <a:buNone/>
              <a:defRPr sz="1163"/>
            </a:lvl6pPr>
            <a:lvl7pPr marL="3545037" indent="0">
              <a:buNone/>
              <a:defRPr sz="1163"/>
            </a:lvl7pPr>
            <a:lvl8pPr marL="4135877" indent="0">
              <a:buNone/>
              <a:defRPr sz="1163"/>
            </a:lvl8pPr>
            <a:lvl9pPr marL="4726716" indent="0">
              <a:buNone/>
              <a:defRPr sz="1163"/>
            </a:lvl9pPr>
          </a:lstStyle>
          <a:p>
            <a:pPr lvl="0"/>
            <a:r>
              <a:rPr lang="en-US" noProof="1"/>
              <a:t>Click to edit Master text styles</a:t>
            </a:r>
          </a:p>
        </p:txBody>
      </p:sp>
    </p:spTree>
    <p:extLst>
      <p:ext uri="{BB962C8B-B14F-4D97-AF65-F5344CB8AC3E}">
        <p14:creationId xmlns:p14="http://schemas.microsoft.com/office/powerpoint/2010/main" val="41131922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6139491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36027" y="1089026"/>
            <a:ext cx="2851638" cy="744537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681111" y="1089026"/>
            <a:ext cx="8357968" cy="744537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593057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8" y="511181"/>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80" y="2353628"/>
            <a:ext cx="5415676" cy="1153477"/>
          </a:xfrm>
        </p:spPr>
        <p:txBody>
          <a:bodyPr anchor="b"/>
          <a:lstStyle>
            <a:lvl1pPr marL="0" indent="0">
              <a:buNone/>
              <a:defRPr sz="2330" b="1"/>
            </a:lvl1pPr>
            <a:lvl2pPr marL="443777" indent="0">
              <a:buNone/>
              <a:defRPr sz="1941" b="1"/>
            </a:lvl2pPr>
            <a:lvl3pPr marL="887553" indent="0">
              <a:buNone/>
              <a:defRPr sz="1747" b="1"/>
            </a:lvl3pPr>
            <a:lvl4pPr marL="1331330" indent="0">
              <a:buNone/>
              <a:defRPr sz="1553" b="1"/>
            </a:lvl4pPr>
            <a:lvl5pPr marL="1775106" indent="0">
              <a:buNone/>
              <a:defRPr sz="1553" b="1"/>
            </a:lvl5pPr>
            <a:lvl6pPr marL="2218883" indent="0">
              <a:buNone/>
              <a:defRPr sz="1553" b="1"/>
            </a:lvl6pPr>
            <a:lvl7pPr marL="2662660" indent="0">
              <a:buNone/>
              <a:defRPr sz="1553" b="1"/>
            </a:lvl7pPr>
            <a:lvl8pPr marL="3106436" indent="0">
              <a:buNone/>
              <a:defRPr sz="1553" b="1"/>
            </a:lvl8pPr>
            <a:lvl9pPr marL="3550213" indent="0">
              <a:buNone/>
              <a:defRPr sz="1553" b="1"/>
            </a:lvl9pPr>
          </a:lstStyle>
          <a:p>
            <a:pPr lvl="0"/>
            <a:r>
              <a:rPr lang="en-US"/>
              <a:t>Edit Master text styles</a:t>
            </a:r>
          </a:p>
        </p:txBody>
      </p:sp>
      <p:sp>
        <p:nvSpPr>
          <p:cNvPr id="4" name="Content Placeholder 3"/>
          <p:cNvSpPr>
            <a:spLocks noGrp="1"/>
          </p:cNvSpPr>
          <p:nvPr>
            <p:ph sz="half" idx="2"/>
          </p:nvPr>
        </p:nvSpPr>
        <p:spPr>
          <a:xfrm>
            <a:off x="881780" y="3507105"/>
            <a:ext cx="5415676" cy="51584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2" y="2353628"/>
            <a:ext cx="5442347" cy="1153477"/>
          </a:xfrm>
        </p:spPr>
        <p:txBody>
          <a:bodyPr anchor="b"/>
          <a:lstStyle>
            <a:lvl1pPr marL="0" indent="0">
              <a:buNone/>
              <a:defRPr sz="2330" b="1"/>
            </a:lvl1pPr>
            <a:lvl2pPr marL="443777" indent="0">
              <a:buNone/>
              <a:defRPr sz="1941" b="1"/>
            </a:lvl2pPr>
            <a:lvl3pPr marL="887553" indent="0">
              <a:buNone/>
              <a:defRPr sz="1747" b="1"/>
            </a:lvl3pPr>
            <a:lvl4pPr marL="1331330" indent="0">
              <a:buNone/>
              <a:defRPr sz="1553" b="1"/>
            </a:lvl4pPr>
            <a:lvl5pPr marL="1775106" indent="0">
              <a:buNone/>
              <a:defRPr sz="1553" b="1"/>
            </a:lvl5pPr>
            <a:lvl6pPr marL="2218883" indent="0">
              <a:buNone/>
              <a:defRPr sz="1553" b="1"/>
            </a:lvl6pPr>
            <a:lvl7pPr marL="2662660" indent="0">
              <a:buNone/>
              <a:defRPr sz="1553" b="1"/>
            </a:lvl7pPr>
            <a:lvl8pPr marL="3106436" indent="0">
              <a:buNone/>
              <a:defRPr sz="1553" b="1"/>
            </a:lvl8pPr>
            <a:lvl9pPr marL="3550213" indent="0">
              <a:buNone/>
              <a:defRPr sz="1553" b="1"/>
            </a:lvl9pPr>
          </a:lstStyle>
          <a:p>
            <a:pPr lvl="0"/>
            <a:r>
              <a:rPr lang="en-US"/>
              <a:t>Edit Master text styles</a:t>
            </a:r>
          </a:p>
        </p:txBody>
      </p:sp>
      <p:sp>
        <p:nvSpPr>
          <p:cNvPr id="6" name="Content Placeholder 5"/>
          <p:cNvSpPr>
            <a:spLocks noGrp="1"/>
          </p:cNvSpPr>
          <p:nvPr>
            <p:ph sz="quarter" idx="4"/>
          </p:nvPr>
        </p:nvSpPr>
        <p:spPr>
          <a:xfrm>
            <a:off x="6480812" y="3507105"/>
            <a:ext cx="5442347" cy="51584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2AC39B-AEF8-47A6-997C-02F38BF17500}" type="datetimeFigureOut">
              <a:rPr lang="en-US" smtClean="0"/>
              <a:t>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07A91BD-2D30-4D1B-B388-0538F34CA7E2}" type="slidenum">
              <a:rPr lang="en-US" smtClean="0"/>
              <a:t>‹#›</a:t>
            </a:fld>
            <a:endParaRPr lang="en-US" dirty="0"/>
          </a:p>
        </p:txBody>
      </p:sp>
    </p:spTree>
    <p:extLst>
      <p:ext uri="{BB962C8B-B14F-4D97-AF65-F5344CB8AC3E}">
        <p14:creationId xmlns:p14="http://schemas.microsoft.com/office/powerpoint/2010/main" val="224453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2AC39B-AEF8-47A6-997C-02F38BF17500}" type="datetimeFigureOut">
              <a:rPr lang="en-US" smtClean="0"/>
              <a:t>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07A91BD-2D30-4D1B-B388-0538F34CA7E2}" type="slidenum">
              <a:rPr lang="en-US" smtClean="0"/>
              <a:t>‹#›</a:t>
            </a:fld>
            <a:endParaRPr lang="en-US" dirty="0"/>
          </a:p>
        </p:txBody>
      </p:sp>
    </p:spTree>
    <p:extLst>
      <p:ext uri="{BB962C8B-B14F-4D97-AF65-F5344CB8AC3E}">
        <p14:creationId xmlns:p14="http://schemas.microsoft.com/office/powerpoint/2010/main" val="4164723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2AC39B-AEF8-47A6-997C-02F38BF17500}" type="datetimeFigureOut">
              <a:rPr lang="en-US" smtClean="0"/>
              <a:t>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07A91BD-2D30-4D1B-B388-0538F34CA7E2}" type="slidenum">
              <a:rPr lang="en-US" smtClean="0"/>
              <a:t>‹#›</a:t>
            </a:fld>
            <a:endParaRPr lang="en-US" dirty="0"/>
          </a:p>
        </p:txBody>
      </p:sp>
    </p:spTree>
    <p:extLst>
      <p:ext uri="{BB962C8B-B14F-4D97-AF65-F5344CB8AC3E}">
        <p14:creationId xmlns:p14="http://schemas.microsoft.com/office/powerpoint/2010/main" val="410206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50" cy="2240280"/>
          </a:xfrm>
        </p:spPr>
        <p:txBody>
          <a:bodyPr anchor="b"/>
          <a:lstStyle>
            <a:lvl1pPr>
              <a:defRPr sz="3106"/>
            </a:lvl1pPr>
          </a:lstStyle>
          <a:p>
            <a:r>
              <a:rPr lang="en-US"/>
              <a:t>Click to edit Master title style</a:t>
            </a:r>
            <a:endParaRPr lang="en-US" dirty="0"/>
          </a:p>
        </p:txBody>
      </p:sp>
      <p:sp>
        <p:nvSpPr>
          <p:cNvPr id="3" name="Content Placeholder 2"/>
          <p:cNvSpPr>
            <a:spLocks noGrp="1"/>
          </p:cNvSpPr>
          <p:nvPr>
            <p:ph idx="1"/>
          </p:nvPr>
        </p:nvSpPr>
        <p:spPr>
          <a:xfrm>
            <a:off x="5442348" y="1382401"/>
            <a:ext cx="6480811" cy="6823075"/>
          </a:xfrm>
        </p:spPr>
        <p:txBody>
          <a:bodyPr/>
          <a:lstStyle>
            <a:lvl1pPr>
              <a:defRPr sz="3106"/>
            </a:lvl1pPr>
            <a:lvl2pPr>
              <a:defRPr sz="2718"/>
            </a:lvl2pPr>
            <a:lvl3pPr>
              <a:defRPr sz="2330"/>
            </a:lvl3pPr>
            <a:lvl4pPr>
              <a:defRPr sz="1941"/>
            </a:lvl4pPr>
            <a:lvl5pPr>
              <a:defRPr sz="1941"/>
            </a:lvl5pPr>
            <a:lvl6pPr>
              <a:defRPr sz="1941"/>
            </a:lvl6pPr>
            <a:lvl7pPr>
              <a:defRPr sz="1941"/>
            </a:lvl7pPr>
            <a:lvl8pPr>
              <a:defRPr sz="1941"/>
            </a:lvl8pPr>
            <a:lvl9pPr>
              <a:defRPr sz="194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50" cy="5336223"/>
          </a:xfrm>
        </p:spPr>
        <p:txBody>
          <a:bodyPr/>
          <a:lstStyle>
            <a:lvl1pPr marL="0" indent="0">
              <a:buNone/>
              <a:defRPr sz="1553"/>
            </a:lvl1pPr>
            <a:lvl2pPr marL="443777" indent="0">
              <a:buNone/>
              <a:defRPr sz="1359"/>
            </a:lvl2pPr>
            <a:lvl3pPr marL="887553" indent="0">
              <a:buNone/>
              <a:defRPr sz="1165"/>
            </a:lvl3pPr>
            <a:lvl4pPr marL="1331330" indent="0">
              <a:buNone/>
              <a:defRPr sz="971"/>
            </a:lvl4pPr>
            <a:lvl5pPr marL="1775106" indent="0">
              <a:buNone/>
              <a:defRPr sz="971"/>
            </a:lvl5pPr>
            <a:lvl6pPr marL="2218883" indent="0">
              <a:buNone/>
              <a:defRPr sz="971"/>
            </a:lvl6pPr>
            <a:lvl7pPr marL="2662660" indent="0">
              <a:buNone/>
              <a:defRPr sz="971"/>
            </a:lvl7pPr>
            <a:lvl8pPr marL="3106436" indent="0">
              <a:buNone/>
              <a:defRPr sz="971"/>
            </a:lvl8pPr>
            <a:lvl9pPr marL="3550213" indent="0">
              <a:buNone/>
              <a:defRPr sz="971"/>
            </a:lvl9pPr>
          </a:lstStyle>
          <a:p>
            <a:pPr lvl="0"/>
            <a:r>
              <a:rPr lang="en-US"/>
              <a:t>Edit Master text styles</a:t>
            </a:r>
          </a:p>
        </p:txBody>
      </p:sp>
      <p:sp>
        <p:nvSpPr>
          <p:cNvPr id="5" name="Date Placeholder 4"/>
          <p:cNvSpPr>
            <a:spLocks noGrp="1"/>
          </p:cNvSpPr>
          <p:nvPr>
            <p:ph type="dt" sz="half" idx="10"/>
          </p:nvPr>
        </p:nvSpPr>
        <p:spPr/>
        <p:txBody>
          <a:bodyPr/>
          <a:lstStyle/>
          <a:p>
            <a:fld id="{E82AC39B-AEF8-47A6-997C-02F38BF17500}" type="datetimeFigureOut">
              <a:rPr lang="en-US" smtClean="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7A91BD-2D30-4D1B-B388-0538F34CA7E2}" type="slidenum">
              <a:rPr lang="en-US" smtClean="0"/>
              <a:t>‹#›</a:t>
            </a:fld>
            <a:endParaRPr lang="en-US" dirty="0"/>
          </a:p>
        </p:txBody>
      </p:sp>
    </p:spTree>
    <p:extLst>
      <p:ext uri="{BB962C8B-B14F-4D97-AF65-F5344CB8AC3E}">
        <p14:creationId xmlns:p14="http://schemas.microsoft.com/office/powerpoint/2010/main" val="248696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50" cy="2240280"/>
          </a:xfrm>
        </p:spPr>
        <p:txBody>
          <a:bodyPr anchor="b"/>
          <a:lstStyle>
            <a:lvl1pPr>
              <a:defRPr sz="3106"/>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8" y="1382401"/>
            <a:ext cx="6480811" cy="6823075"/>
          </a:xfrm>
        </p:spPr>
        <p:txBody>
          <a:bodyPr anchor="t"/>
          <a:lstStyle>
            <a:lvl1pPr marL="0" indent="0">
              <a:buNone/>
              <a:defRPr sz="3106"/>
            </a:lvl1pPr>
            <a:lvl2pPr marL="443777" indent="0">
              <a:buNone/>
              <a:defRPr sz="2718"/>
            </a:lvl2pPr>
            <a:lvl3pPr marL="887553" indent="0">
              <a:buNone/>
              <a:defRPr sz="2330"/>
            </a:lvl3pPr>
            <a:lvl4pPr marL="1331330" indent="0">
              <a:buNone/>
              <a:defRPr sz="1941"/>
            </a:lvl4pPr>
            <a:lvl5pPr marL="1775106" indent="0">
              <a:buNone/>
              <a:defRPr sz="1941"/>
            </a:lvl5pPr>
            <a:lvl6pPr marL="2218883" indent="0">
              <a:buNone/>
              <a:defRPr sz="1941"/>
            </a:lvl6pPr>
            <a:lvl7pPr marL="2662660" indent="0">
              <a:buNone/>
              <a:defRPr sz="1941"/>
            </a:lvl7pPr>
            <a:lvl8pPr marL="3106436" indent="0">
              <a:buNone/>
              <a:defRPr sz="1941"/>
            </a:lvl8pPr>
            <a:lvl9pPr marL="3550213" indent="0">
              <a:buNone/>
              <a:defRPr sz="1941"/>
            </a:lvl9pPr>
          </a:lstStyle>
          <a:p>
            <a:r>
              <a:rPr lang="en-US" dirty="0"/>
              <a:t>Click icon to add picture</a:t>
            </a:r>
          </a:p>
        </p:txBody>
      </p:sp>
      <p:sp>
        <p:nvSpPr>
          <p:cNvPr id="4" name="Text Placeholder 3"/>
          <p:cNvSpPr>
            <a:spLocks noGrp="1"/>
          </p:cNvSpPr>
          <p:nvPr>
            <p:ph type="body" sz="half" idx="2"/>
          </p:nvPr>
        </p:nvSpPr>
        <p:spPr>
          <a:xfrm>
            <a:off x="881778" y="2880360"/>
            <a:ext cx="4128850" cy="5336223"/>
          </a:xfrm>
        </p:spPr>
        <p:txBody>
          <a:bodyPr/>
          <a:lstStyle>
            <a:lvl1pPr marL="0" indent="0">
              <a:buNone/>
              <a:defRPr sz="1553"/>
            </a:lvl1pPr>
            <a:lvl2pPr marL="443777" indent="0">
              <a:buNone/>
              <a:defRPr sz="1359"/>
            </a:lvl2pPr>
            <a:lvl3pPr marL="887553" indent="0">
              <a:buNone/>
              <a:defRPr sz="1165"/>
            </a:lvl3pPr>
            <a:lvl4pPr marL="1331330" indent="0">
              <a:buNone/>
              <a:defRPr sz="971"/>
            </a:lvl4pPr>
            <a:lvl5pPr marL="1775106" indent="0">
              <a:buNone/>
              <a:defRPr sz="971"/>
            </a:lvl5pPr>
            <a:lvl6pPr marL="2218883" indent="0">
              <a:buNone/>
              <a:defRPr sz="971"/>
            </a:lvl6pPr>
            <a:lvl7pPr marL="2662660" indent="0">
              <a:buNone/>
              <a:defRPr sz="971"/>
            </a:lvl7pPr>
            <a:lvl8pPr marL="3106436" indent="0">
              <a:buNone/>
              <a:defRPr sz="971"/>
            </a:lvl8pPr>
            <a:lvl9pPr marL="3550213" indent="0">
              <a:buNone/>
              <a:defRPr sz="971"/>
            </a:lvl9pPr>
          </a:lstStyle>
          <a:p>
            <a:pPr lvl="0"/>
            <a:r>
              <a:rPr lang="en-US"/>
              <a:t>Edit Master text styles</a:t>
            </a:r>
          </a:p>
        </p:txBody>
      </p:sp>
      <p:sp>
        <p:nvSpPr>
          <p:cNvPr id="5" name="Date Placeholder 4"/>
          <p:cNvSpPr>
            <a:spLocks noGrp="1"/>
          </p:cNvSpPr>
          <p:nvPr>
            <p:ph type="dt" sz="half" idx="10"/>
          </p:nvPr>
        </p:nvSpPr>
        <p:spPr/>
        <p:txBody>
          <a:bodyPr/>
          <a:lstStyle/>
          <a:p>
            <a:fld id="{E82AC39B-AEF8-47A6-997C-02F38BF17500}" type="datetimeFigureOut">
              <a:rPr lang="en-US" smtClean="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7A91BD-2D30-4D1B-B388-0538F34CA7E2}" type="slidenum">
              <a:rPr lang="en-US" smtClean="0"/>
              <a:t>‹#›</a:t>
            </a:fld>
            <a:endParaRPr lang="en-US" dirty="0"/>
          </a:p>
        </p:txBody>
      </p:sp>
    </p:spTree>
    <p:extLst>
      <p:ext uri="{BB962C8B-B14F-4D97-AF65-F5344CB8AC3E}">
        <p14:creationId xmlns:p14="http://schemas.microsoft.com/office/powerpoint/2010/main" val="3035546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1" y="511181"/>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1" y="2555875"/>
            <a:ext cx="11041380" cy="60918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1" y="8898896"/>
            <a:ext cx="2880360" cy="511175"/>
          </a:xfrm>
          <a:prstGeom prst="rect">
            <a:avLst/>
          </a:prstGeom>
        </p:spPr>
        <p:txBody>
          <a:bodyPr vert="horz" lIns="91440" tIns="45720" rIns="91440" bIns="45720" rtlCol="0" anchor="ctr"/>
          <a:lstStyle>
            <a:lvl1pPr algn="l">
              <a:defRPr sz="1165">
                <a:solidFill>
                  <a:schemeClr val="tx1">
                    <a:tint val="75000"/>
                  </a:schemeClr>
                </a:solidFill>
              </a:defRPr>
            </a:lvl1pPr>
          </a:lstStyle>
          <a:p>
            <a:fld id="{E82AC39B-AEF8-47A6-997C-02F38BF17500}" type="datetimeFigureOut">
              <a:rPr lang="en-US" smtClean="0"/>
              <a:t>2/17/2019</a:t>
            </a:fld>
            <a:endParaRPr lang="en-US" dirty="0"/>
          </a:p>
        </p:txBody>
      </p:sp>
      <p:sp>
        <p:nvSpPr>
          <p:cNvPr id="5" name="Footer Placeholder 4"/>
          <p:cNvSpPr>
            <a:spLocks noGrp="1"/>
          </p:cNvSpPr>
          <p:nvPr>
            <p:ph type="ftr" sz="quarter" idx="3"/>
          </p:nvPr>
        </p:nvSpPr>
        <p:spPr>
          <a:xfrm>
            <a:off x="4240531" y="8898896"/>
            <a:ext cx="4320540" cy="511175"/>
          </a:xfrm>
          <a:prstGeom prst="rect">
            <a:avLst/>
          </a:prstGeom>
        </p:spPr>
        <p:txBody>
          <a:bodyPr vert="horz" lIns="91440" tIns="45720" rIns="91440" bIns="45720" rtlCol="0" anchor="ctr"/>
          <a:lstStyle>
            <a:lvl1pPr algn="ctr">
              <a:defRPr sz="116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041131" y="8898896"/>
            <a:ext cx="2880360" cy="511175"/>
          </a:xfrm>
          <a:prstGeom prst="rect">
            <a:avLst/>
          </a:prstGeom>
        </p:spPr>
        <p:txBody>
          <a:bodyPr vert="horz" lIns="91440" tIns="45720" rIns="91440" bIns="45720" rtlCol="0" anchor="ctr"/>
          <a:lstStyle>
            <a:lvl1pPr algn="r">
              <a:defRPr sz="1165">
                <a:solidFill>
                  <a:schemeClr val="tx1">
                    <a:tint val="75000"/>
                  </a:schemeClr>
                </a:solidFill>
              </a:defRPr>
            </a:lvl1pPr>
          </a:lstStyle>
          <a:p>
            <a:fld id="{E07A91BD-2D30-4D1B-B388-0538F34CA7E2}" type="slidenum">
              <a:rPr lang="en-US" smtClean="0"/>
              <a:t>‹#›</a:t>
            </a:fld>
            <a:endParaRPr lang="en-US" dirty="0"/>
          </a:p>
        </p:txBody>
      </p:sp>
    </p:spTree>
    <p:extLst>
      <p:ext uri="{BB962C8B-B14F-4D97-AF65-F5344CB8AC3E}">
        <p14:creationId xmlns:p14="http://schemas.microsoft.com/office/powerpoint/2010/main" val="41293600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887553" rtl="0" eaLnBrk="1" latinLnBrk="0" hangingPunct="1">
        <a:lnSpc>
          <a:spcPct val="90000"/>
        </a:lnSpc>
        <a:spcBef>
          <a:spcPct val="0"/>
        </a:spcBef>
        <a:buNone/>
        <a:defRPr sz="4271" kern="1200">
          <a:solidFill>
            <a:schemeClr val="tx1"/>
          </a:solidFill>
          <a:latin typeface="+mj-lt"/>
          <a:ea typeface="+mj-ea"/>
          <a:cs typeface="+mj-cs"/>
        </a:defRPr>
      </a:lvl1pPr>
    </p:titleStyle>
    <p:bodyStyle>
      <a:lvl1pPr marL="221888" indent="-221888" algn="l" defTabSz="887553" rtl="0" eaLnBrk="1" latinLnBrk="0" hangingPunct="1">
        <a:lnSpc>
          <a:spcPct val="90000"/>
        </a:lnSpc>
        <a:spcBef>
          <a:spcPts val="971"/>
        </a:spcBef>
        <a:buFont typeface="Arial" panose="020B0604020202020204" pitchFamily="34" charset="0"/>
        <a:buChar char="•"/>
        <a:defRPr sz="2718" kern="1200">
          <a:solidFill>
            <a:schemeClr val="tx1"/>
          </a:solidFill>
          <a:latin typeface="+mn-lt"/>
          <a:ea typeface="+mn-ea"/>
          <a:cs typeface="+mn-cs"/>
        </a:defRPr>
      </a:lvl1pPr>
      <a:lvl2pPr marL="665665" indent="-221888" algn="l" defTabSz="887553" rtl="0" eaLnBrk="1" latinLnBrk="0" hangingPunct="1">
        <a:lnSpc>
          <a:spcPct val="90000"/>
        </a:lnSpc>
        <a:spcBef>
          <a:spcPts val="485"/>
        </a:spcBef>
        <a:buFont typeface="Arial" panose="020B0604020202020204" pitchFamily="34" charset="0"/>
        <a:buChar char="•"/>
        <a:defRPr sz="2330" kern="1200">
          <a:solidFill>
            <a:schemeClr val="tx1"/>
          </a:solidFill>
          <a:latin typeface="+mn-lt"/>
          <a:ea typeface="+mn-ea"/>
          <a:cs typeface="+mn-cs"/>
        </a:defRPr>
      </a:lvl2pPr>
      <a:lvl3pPr marL="1109442" indent="-221888" algn="l" defTabSz="887553" rtl="0" eaLnBrk="1" latinLnBrk="0" hangingPunct="1">
        <a:lnSpc>
          <a:spcPct val="90000"/>
        </a:lnSpc>
        <a:spcBef>
          <a:spcPts val="485"/>
        </a:spcBef>
        <a:buFont typeface="Arial" panose="020B0604020202020204" pitchFamily="34" charset="0"/>
        <a:buChar char="•"/>
        <a:defRPr sz="1941" kern="1200">
          <a:solidFill>
            <a:schemeClr val="tx1"/>
          </a:solidFill>
          <a:latin typeface="+mn-lt"/>
          <a:ea typeface="+mn-ea"/>
          <a:cs typeface="+mn-cs"/>
        </a:defRPr>
      </a:lvl3pPr>
      <a:lvl4pPr marL="1553218" indent="-221888" algn="l" defTabSz="887553" rtl="0" eaLnBrk="1" latinLnBrk="0" hangingPunct="1">
        <a:lnSpc>
          <a:spcPct val="90000"/>
        </a:lnSpc>
        <a:spcBef>
          <a:spcPts val="485"/>
        </a:spcBef>
        <a:buFont typeface="Arial" panose="020B0604020202020204" pitchFamily="34" charset="0"/>
        <a:buChar char="•"/>
        <a:defRPr sz="1747" kern="1200">
          <a:solidFill>
            <a:schemeClr val="tx1"/>
          </a:solidFill>
          <a:latin typeface="+mn-lt"/>
          <a:ea typeface="+mn-ea"/>
          <a:cs typeface="+mn-cs"/>
        </a:defRPr>
      </a:lvl4pPr>
      <a:lvl5pPr marL="1996995" indent="-221888" algn="l" defTabSz="887553" rtl="0" eaLnBrk="1" latinLnBrk="0" hangingPunct="1">
        <a:lnSpc>
          <a:spcPct val="90000"/>
        </a:lnSpc>
        <a:spcBef>
          <a:spcPts val="485"/>
        </a:spcBef>
        <a:buFont typeface="Arial" panose="020B0604020202020204" pitchFamily="34" charset="0"/>
        <a:buChar char="•"/>
        <a:defRPr sz="1747" kern="1200">
          <a:solidFill>
            <a:schemeClr val="tx1"/>
          </a:solidFill>
          <a:latin typeface="+mn-lt"/>
          <a:ea typeface="+mn-ea"/>
          <a:cs typeface="+mn-cs"/>
        </a:defRPr>
      </a:lvl5pPr>
      <a:lvl6pPr marL="2440771" indent="-221888" algn="l" defTabSz="887553" rtl="0" eaLnBrk="1" latinLnBrk="0" hangingPunct="1">
        <a:lnSpc>
          <a:spcPct val="90000"/>
        </a:lnSpc>
        <a:spcBef>
          <a:spcPts val="485"/>
        </a:spcBef>
        <a:buFont typeface="Arial" panose="020B0604020202020204" pitchFamily="34" charset="0"/>
        <a:buChar char="•"/>
        <a:defRPr sz="1747" kern="1200">
          <a:solidFill>
            <a:schemeClr val="tx1"/>
          </a:solidFill>
          <a:latin typeface="+mn-lt"/>
          <a:ea typeface="+mn-ea"/>
          <a:cs typeface="+mn-cs"/>
        </a:defRPr>
      </a:lvl6pPr>
      <a:lvl7pPr marL="2884548" indent="-221888" algn="l" defTabSz="887553" rtl="0" eaLnBrk="1" latinLnBrk="0" hangingPunct="1">
        <a:lnSpc>
          <a:spcPct val="90000"/>
        </a:lnSpc>
        <a:spcBef>
          <a:spcPts val="485"/>
        </a:spcBef>
        <a:buFont typeface="Arial" panose="020B0604020202020204" pitchFamily="34" charset="0"/>
        <a:buChar char="•"/>
        <a:defRPr sz="1747" kern="1200">
          <a:solidFill>
            <a:schemeClr val="tx1"/>
          </a:solidFill>
          <a:latin typeface="+mn-lt"/>
          <a:ea typeface="+mn-ea"/>
          <a:cs typeface="+mn-cs"/>
        </a:defRPr>
      </a:lvl7pPr>
      <a:lvl8pPr marL="3328325" indent="-221888" algn="l" defTabSz="887553" rtl="0" eaLnBrk="1" latinLnBrk="0" hangingPunct="1">
        <a:lnSpc>
          <a:spcPct val="90000"/>
        </a:lnSpc>
        <a:spcBef>
          <a:spcPts val="485"/>
        </a:spcBef>
        <a:buFont typeface="Arial" panose="020B0604020202020204" pitchFamily="34" charset="0"/>
        <a:buChar char="•"/>
        <a:defRPr sz="1747" kern="1200">
          <a:solidFill>
            <a:schemeClr val="tx1"/>
          </a:solidFill>
          <a:latin typeface="+mn-lt"/>
          <a:ea typeface="+mn-ea"/>
          <a:cs typeface="+mn-cs"/>
        </a:defRPr>
      </a:lvl8pPr>
      <a:lvl9pPr marL="3772101" indent="-221888" algn="l" defTabSz="887553" rtl="0" eaLnBrk="1" latinLnBrk="0" hangingPunct="1">
        <a:lnSpc>
          <a:spcPct val="90000"/>
        </a:lnSpc>
        <a:spcBef>
          <a:spcPts val="485"/>
        </a:spcBef>
        <a:buFont typeface="Arial" panose="020B0604020202020204" pitchFamily="34" charset="0"/>
        <a:buChar char="•"/>
        <a:defRPr sz="1747" kern="1200">
          <a:solidFill>
            <a:schemeClr val="tx1"/>
          </a:solidFill>
          <a:latin typeface="+mn-lt"/>
          <a:ea typeface="+mn-ea"/>
          <a:cs typeface="+mn-cs"/>
        </a:defRPr>
      </a:lvl9pPr>
    </p:bodyStyle>
    <p:otherStyle>
      <a:defPPr>
        <a:defRPr lang="en-US"/>
      </a:defPPr>
      <a:lvl1pPr marL="0" algn="l" defTabSz="887553" rtl="0" eaLnBrk="1" latinLnBrk="0" hangingPunct="1">
        <a:defRPr sz="1747" kern="1200">
          <a:solidFill>
            <a:schemeClr val="tx1"/>
          </a:solidFill>
          <a:latin typeface="+mn-lt"/>
          <a:ea typeface="+mn-ea"/>
          <a:cs typeface="+mn-cs"/>
        </a:defRPr>
      </a:lvl1pPr>
      <a:lvl2pPr marL="443777" algn="l" defTabSz="887553" rtl="0" eaLnBrk="1" latinLnBrk="0" hangingPunct="1">
        <a:defRPr sz="1747" kern="1200">
          <a:solidFill>
            <a:schemeClr val="tx1"/>
          </a:solidFill>
          <a:latin typeface="+mn-lt"/>
          <a:ea typeface="+mn-ea"/>
          <a:cs typeface="+mn-cs"/>
        </a:defRPr>
      </a:lvl2pPr>
      <a:lvl3pPr marL="887553" algn="l" defTabSz="887553" rtl="0" eaLnBrk="1" latinLnBrk="0" hangingPunct="1">
        <a:defRPr sz="1747" kern="1200">
          <a:solidFill>
            <a:schemeClr val="tx1"/>
          </a:solidFill>
          <a:latin typeface="+mn-lt"/>
          <a:ea typeface="+mn-ea"/>
          <a:cs typeface="+mn-cs"/>
        </a:defRPr>
      </a:lvl3pPr>
      <a:lvl4pPr marL="1331330" algn="l" defTabSz="887553" rtl="0" eaLnBrk="1" latinLnBrk="0" hangingPunct="1">
        <a:defRPr sz="1747" kern="1200">
          <a:solidFill>
            <a:schemeClr val="tx1"/>
          </a:solidFill>
          <a:latin typeface="+mn-lt"/>
          <a:ea typeface="+mn-ea"/>
          <a:cs typeface="+mn-cs"/>
        </a:defRPr>
      </a:lvl4pPr>
      <a:lvl5pPr marL="1775106" algn="l" defTabSz="887553" rtl="0" eaLnBrk="1" latinLnBrk="0" hangingPunct="1">
        <a:defRPr sz="1747" kern="1200">
          <a:solidFill>
            <a:schemeClr val="tx1"/>
          </a:solidFill>
          <a:latin typeface="+mn-lt"/>
          <a:ea typeface="+mn-ea"/>
          <a:cs typeface="+mn-cs"/>
        </a:defRPr>
      </a:lvl5pPr>
      <a:lvl6pPr marL="2218883" algn="l" defTabSz="887553" rtl="0" eaLnBrk="1" latinLnBrk="0" hangingPunct="1">
        <a:defRPr sz="1747" kern="1200">
          <a:solidFill>
            <a:schemeClr val="tx1"/>
          </a:solidFill>
          <a:latin typeface="+mn-lt"/>
          <a:ea typeface="+mn-ea"/>
          <a:cs typeface="+mn-cs"/>
        </a:defRPr>
      </a:lvl6pPr>
      <a:lvl7pPr marL="2662660" algn="l" defTabSz="887553" rtl="0" eaLnBrk="1" latinLnBrk="0" hangingPunct="1">
        <a:defRPr sz="1747" kern="1200">
          <a:solidFill>
            <a:schemeClr val="tx1"/>
          </a:solidFill>
          <a:latin typeface="+mn-lt"/>
          <a:ea typeface="+mn-ea"/>
          <a:cs typeface="+mn-cs"/>
        </a:defRPr>
      </a:lvl7pPr>
      <a:lvl8pPr marL="3106436" algn="l" defTabSz="887553" rtl="0" eaLnBrk="1" latinLnBrk="0" hangingPunct="1">
        <a:defRPr sz="1747" kern="1200">
          <a:solidFill>
            <a:schemeClr val="tx1"/>
          </a:solidFill>
          <a:latin typeface="+mn-lt"/>
          <a:ea typeface="+mn-ea"/>
          <a:cs typeface="+mn-cs"/>
        </a:defRPr>
      </a:lvl8pPr>
      <a:lvl9pPr marL="3550213" algn="l" defTabSz="887553" rtl="0" eaLnBrk="1" latinLnBrk="0" hangingPunct="1">
        <a:defRPr sz="174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D494E6E-9CE1-4E06-9690-2EBB5C3C5A9E}"/>
              </a:ext>
            </a:extLst>
          </p:cNvPr>
          <p:cNvSpPr>
            <a:spLocks noGrp="1" noChangeArrowheads="1"/>
          </p:cNvSpPr>
          <p:nvPr>
            <p:ph type="title" idx="4294967295"/>
          </p:nvPr>
        </p:nvSpPr>
        <p:spPr bwMode="auto">
          <a:xfrm>
            <a:off x="681111" y="1089026"/>
            <a:ext cx="11406554" cy="1426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sym typeface="Bebas Neue" charset="0"/>
              </a:rPr>
              <a:t>Click to edit Master title style</a:t>
            </a:r>
          </a:p>
        </p:txBody>
      </p:sp>
      <p:sp>
        <p:nvSpPr>
          <p:cNvPr id="1027" name="Text Placeholder 2">
            <a:extLst>
              <a:ext uri="{FF2B5EF4-FFF2-40B4-BE49-F238E27FC236}">
                <a16:creationId xmlns:a16="http://schemas.microsoft.com/office/drawing/2014/main" id="{09F400E7-6028-4C81-93D6-765E5554B14A}"/>
              </a:ext>
            </a:extLst>
          </p:cNvPr>
          <p:cNvSpPr>
            <a:spLocks noGrp="1" noChangeArrowheads="1"/>
          </p:cNvSpPr>
          <p:nvPr>
            <p:ph type="body" idx="4294967295"/>
          </p:nvPr>
        </p:nvSpPr>
        <p:spPr bwMode="auto">
          <a:xfrm>
            <a:off x="681111" y="2880360"/>
            <a:ext cx="11404503" cy="565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sym typeface="Open Sans" pitchFamily="2" charset="0"/>
              </a:rPr>
              <a:t>Click to edit Master text styles</a:t>
            </a:r>
          </a:p>
          <a:p>
            <a:pPr lvl="1"/>
            <a:r>
              <a:rPr lang="en-US" altLang="zh-CN">
                <a:sym typeface="Open Sans" pitchFamily="2" charset="0"/>
              </a:rPr>
              <a:t>Second level</a:t>
            </a:r>
          </a:p>
          <a:p>
            <a:pPr lvl="2"/>
            <a:r>
              <a:rPr lang="en-US" altLang="zh-CN">
                <a:sym typeface="Open Sans" pitchFamily="2" charset="0"/>
              </a:rPr>
              <a:t>Third level</a:t>
            </a:r>
          </a:p>
          <a:p>
            <a:pPr lvl="3"/>
            <a:r>
              <a:rPr lang="en-US" altLang="zh-CN">
                <a:sym typeface="Open Sans" pitchFamily="2" charset="0"/>
              </a:rPr>
              <a:t>Fourth level</a:t>
            </a:r>
          </a:p>
          <a:p>
            <a:pPr lvl="4"/>
            <a:r>
              <a:rPr lang="en-US" altLang="zh-CN">
                <a:sym typeface="Open Sans" pitchFamily="2" charset="0"/>
              </a:rPr>
              <a:t>Fifth level</a:t>
            </a:r>
          </a:p>
        </p:txBody>
      </p:sp>
      <p:sp>
        <p:nvSpPr>
          <p:cNvPr id="1028" name="Slide Number Placeholder 5">
            <a:extLst>
              <a:ext uri="{FF2B5EF4-FFF2-40B4-BE49-F238E27FC236}">
                <a16:creationId xmlns:a16="http://schemas.microsoft.com/office/drawing/2014/main" id="{10CC4747-6FED-4576-9A26-8A021C473752}"/>
              </a:ext>
            </a:extLst>
          </p:cNvPr>
          <p:cNvSpPr>
            <a:spLocks noChangeArrowheads="1"/>
          </p:cNvSpPr>
          <p:nvPr/>
        </p:nvSpPr>
        <p:spPr bwMode="auto">
          <a:xfrm>
            <a:off x="11433225" y="460059"/>
            <a:ext cx="666749" cy="508952"/>
          </a:xfrm>
          <a:prstGeom prst="rect">
            <a:avLst/>
          </a:prstGeom>
          <a:noFill/>
          <a:ln w="9525">
            <a:noFill/>
            <a:miter lim="800000"/>
            <a:headEnd/>
            <a:tailEnd/>
          </a:ln>
        </p:spPr>
        <p:txBody>
          <a:bodyPr/>
          <a:lstStyle>
            <a:lvl1pPr eaLnBrk="0" hangingPunct="0">
              <a:defRPr>
                <a:solidFill>
                  <a:schemeClr val="tx1"/>
                </a:solidFill>
                <a:latin typeface="Roboto" pitchFamily="2" charset="0"/>
                <a:ea typeface="MS PGothic" panose="020B0600070205080204" pitchFamily="34" charset="-128"/>
              </a:defRPr>
            </a:lvl1pPr>
            <a:lvl2pPr marL="742950" indent="-285750" eaLnBrk="0" hangingPunct="0">
              <a:defRPr>
                <a:solidFill>
                  <a:schemeClr val="tx1"/>
                </a:solidFill>
                <a:latin typeface="Roboto" pitchFamily="2" charset="0"/>
                <a:ea typeface="MS PGothic" panose="020B0600070205080204" pitchFamily="34" charset="-128"/>
              </a:defRPr>
            </a:lvl2pPr>
            <a:lvl3pPr marL="1143000" indent="-228600" eaLnBrk="0" hangingPunct="0">
              <a:defRPr>
                <a:solidFill>
                  <a:schemeClr val="tx1"/>
                </a:solidFill>
                <a:latin typeface="Roboto" pitchFamily="2" charset="0"/>
                <a:ea typeface="MS PGothic" panose="020B0600070205080204" pitchFamily="34" charset="-128"/>
              </a:defRPr>
            </a:lvl3pPr>
            <a:lvl4pPr marL="1600200" indent="-228600" eaLnBrk="0" hangingPunct="0">
              <a:defRPr>
                <a:solidFill>
                  <a:schemeClr val="tx1"/>
                </a:solidFill>
                <a:latin typeface="Roboto" pitchFamily="2" charset="0"/>
                <a:ea typeface="MS PGothic" panose="020B0600070205080204" pitchFamily="34" charset="-128"/>
              </a:defRPr>
            </a:lvl4pPr>
            <a:lvl5pPr marL="2057400" indent="-228600" eaLnBrk="0" hangingPunct="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9pPr>
          </a:lstStyle>
          <a:p>
            <a:pPr algn="r" eaLnBrk="1" hangingPunct="1">
              <a:buFont typeface="Arial" panose="020B0604020202020204" pitchFamily="34" charset="0"/>
              <a:buNone/>
              <a:defRPr/>
            </a:pPr>
            <a:fld id="{E0236A26-66D9-4926-9CC1-E2B27F677434}" type="slidenum">
              <a:rPr lang="en-US" altLang="en-US" sz="2068" b="1" smtClean="0">
                <a:solidFill>
                  <a:schemeClr val="tx2"/>
                </a:solidFill>
                <a:ea typeface="SimSun" panose="02010600030101010101" pitchFamily="2" charset="-122"/>
                <a:sym typeface="Roboto" pitchFamily="2" charset="0"/>
              </a:rPr>
              <a:pPr algn="r" eaLnBrk="1" hangingPunct="1">
                <a:buFont typeface="Arial" panose="020B0604020202020204" pitchFamily="34" charset="0"/>
                <a:buNone/>
                <a:defRPr/>
              </a:pPr>
              <a:t>‹#›</a:t>
            </a:fld>
            <a:endParaRPr lang="en-US" altLang="en-US" sz="2068" b="1">
              <a:solidFill>
                <a:schemeClr val="tx2"/>
              </a:solidFill>
              <a:ea typeface="SimSun" panose="02010600030101010101" pitchFamily="2" charset="-122"/>
              <a:sym typeface="Roboto" pitchFamily="2" charset="0"/>
            </a:endParaRPr>
          </a:p>
        </p:txBody>
      </p:sp>
      <p:sp>
        <p:nvSpPr>
          <p:cNvPr id="1029" name="Text Placeholder 3">
            <a:extLst>
              <a:ext uri="{FF2B5EF4-FFF2-40B4-BE49-F238E27FC236}">
                <a16:creationId xmlns:a16="http://schemas.microsoft.com/office/drawing/2014/main" id="{6266085F-011A-4B5B-9F9A-6C99B9DC1B44}"/>
              </a:ext>
            </a:extLst>
          </p:cNvPr>
          <p:cNvSpPr>
            <a:spLocks noChangeArrowheads="1"/>
          </p:cNvSpPr>
          <p:nvPr/>
        </p:nvSpPr>
        <p:spPr bwMode="auto">
          <a:xfrm>
            <a:off x="693421" y="466725"/>
            <a:ext cx="4683663" cy="56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Roboto" pitchFamily="2" charset="0"/>
                <a:ea typeface="MS PGothic" panose="020B0600070205080204" pitchFamily="34" charset="-128"/>
              </a:defRPr>
            </a:lvl1pPr>
            <a:lvl2pPr marL="742950" indent="-285750">
              <a:buFont typeface="Arial" panose="020B0604020202020204" pitchFamily="34" charset="0"/>
              <a:defRPr>
                <a:solidFill>
                  <a:schemeClr val="tx1"/>
                </a:solidFill>
                <a:latin typeface="Roboto" pitchFamily="2" charset="0"/>
                <a:ea typeface="MS PGothic" panose="020B0600070205080204" pitchFamily="34" charset="-128"/>
              </a:defRPr>
            </a:lvl2pPr>
            <a:lvl3pPr marL="1143000" indent="-228600">
              <a:buFont typeface="Arial" panose="020B0604020202020204" pitchFamily="34" charset="0"/>
              <a:defRPr>
                <a:solidFill>
                  <a:schemeClr val="tx1"/>
                </a:solidFill>
                <a:latin typeface="Roboto" pitchFamily="2" charset="0"/>
                <a:ea typeface="MS PGothic" panose="020B0600070205080204" pitchFamily="34" charset="-128"/>
              </a:defRPr>
            </a:lvl3pPr>
            <a:lvl4pPr marL="1600200" indent="-228600">
              <a:buFont typeface="Arial" panose="020B0604020202020204" pitchFamily="34" charset="0"/>
              <a:defRPr>
                <a:solidFill>
                  <a:schemeClr val="tx1"/>
                </a:solidFill>
                <a:latin typeface="Roboto" pitchFamily="2" charset="0"/>
                <a:ea typeface="MS PGothic" panose="020B0600070205080204" pitchFamily="34" charset="-128"/>
              </a:defRPr>
            </a:lvl4pPr>
            <a:lvl5pPr marL="2057400" indent="-228600">
              <a:buFont typeface="Arial" panose="020B0604020202020204" pitchFamily="34" charset="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9pPr>
          </a:lstStyle>
          <a:p>
            <a:pPr eaLnBrk="1" hangingPunct="1">
              <a:spcBef>
                <a:spcPts val="1051"/>
              </a:spcBef>
              <a:buClr>
                <a:schemeClr val="accent1"/>
              </a:buClr>
              <a:buSzPct val="80000"/>
              <a:buFont typeface="Corbel" panose="020B0503020204020204" pitchFamily="34" charset="0"/>
              <a:buNone/>
            </a:pPr>
            <a:endParaRPr lang="en-US" altLang="en-US" sz="2736">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425433685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nodePh="1">
                                  <p:stCondLst>
                                    <p:cond delay="0"/>
                                  </p:stCondLst>
                                  <p:endCondLst>
                                    <p:cond delay="0"/>
                                  </p:endCondLst>
                                  <p:childTnLst>
                                    <p:set>
                                      <p:cBhvr>
                                        <p:cTn id="6" dur="1" fill="hold">
                                          <p:stCondLst>
                                            <p:cond delay="0"/>
                                          </p:stCondLst>
                                        </p:cTn>
                                        <p:tgtEl>
                                          <p:spTgt spid="1029">
                                            <p:txEl>
                                              <p:pRg st="0" end="0"/>
                                            </p:txEl>
                                          </p:spTgt>
                                        </p:tgtEl>
                                        <p:attrNameLst>
                                          <p:attrName>style.visibility</p:attrName>
                                        </p:attrNameLst>
                                      </p:cBhvr>
                                      <p:to>
                                        <p:strVal val="visible"/>
                                      </p:to>
                                    </p:set>
                                    <p:animEffect>
                                      <p:cBhvr>
                                        <p:cTn id="7" dur="500"/>
                                        <p:tgtEl>
                                          <p:spTgt spid="10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uild="p" bldLvl="0"/>
    </p:bldLst>
  </p:timing>
  <p:txStyles>
    <p:titleStyle>
      <a:lvl1pPr marL="960114" indent="-960114" algn="l" rtl="0" eaLnBrk="0" fontAlgn="base" hangingPunct="0">
        <a:lnSpc>
          <a:spcPct val="90000"/>
        </a:lnSpc>
        <a:spcBef>
          <a:spcPct val="0"/>
        </a:spcBef>
        <a:spcAft>
          <a:spcPct val="0"/>
        </a:spcAft>
        <a:defRPr sz="4652" b="1">
          <a:solidFill>
            <a:schemeClr val="tx2"/>
          </a:solidFill>
          <a:latin typeface="+mj-lt"/>
          <a:ea typeface="+mj-ea"/>
          <a:cs typeface="+mj-cs"/>
          <a:sym typeface="Bebas Neue" charset="0"/>
        </a:defRPr>
      </a:lvl1pPr>
      <a:lvl2pPr marL="960114" indent="-960114" algn="l" rtl="0" eaLnBrk="0" fontAlgn="base" hangingPunct="0">
        <a:lnSpc>
          <a:spcPct val="90000"/>
        </a:lnSpc>
        <a:spcBef>
          <a:spcPct val="0"/>
        </a:spcBef>
        <a:spcAft>
          <a:spcPct val="0"/>
        </a:spcAft>
        <a:defRPr sz="4652" b="1">
          <a:solidFill>
            <a:schemeClr val="tx2"/>
          </a:solidFill>
          <a:latin typeface="Roboto" pitchFamily="2" charset="0"/>
          <a:ea typeface="MS PGothic" pitchFamily="34" charset="-128"/>
          <a:sym typeface="Bebas Neue" charset="0"/>
        </a:defRPr>
      </a:lvl2pPr>
      <a:lvl3pPr marL="960114" indent="-960114" algn="l" rtl="0" eaLnBrk="0" fontAlgn="base" hangingPunct="0">
        <a:lnSpc>
          <a:spcPct val="90000"/>
        </a:lnSpc>
        <a:spcBef>
          <a:spcPct val="0"/>
        </a:spcBef>
        <a:spcAft>
          <a:spcPct val="0"/>
        </a:spcAft>
        <a:defRPr sz="4652" b="1">
          <a:solidFill>
            <a:schemeClr val="tx2"/>
          </a:solidFill>
          <a:latin typeface="Roboto" pitchFamily="2" charset="0"/>
          <a:ea typeface="MS PGothic" pitchFamily="34" charset="-128"/>
          <a:sym typeface="Bebas Neue" charset="0"/>
        </a:defRPr>
      </a:lvl3pPr>
      <a:lvl4pPr marL="960114" indent="-960114" algn="l" rtl="0" eaLnBrk="0" fontAlgn="base" hangingPunct="0">
        <a:lnSpc>
          <a:spcPct val="90000"/>
        </a:lnSpc>
        <a:spcBef>
          <a:spcPct val="0"/>
        </a:spcBef>
        <a:spcAft>
          <a:spcPct val="0"/>
        </a:spcAft>
        <a:defRPr sz="4652" b="1">
          <a:solidFill>
            <a:schemeClr val="tx2"/>
          </a:solidFill>
          <a:latin typeface="Roboto" pitchFamily="2" charset="0"/>
          <a:ea typeface="MS PGothic" pitchFamily="34" charset="-128"/>
          <a:sym typeface="Bebas Neue" charset="0"/>
        </a:defRPr>
      </a:lvl4pPr>
      <a:lvl5pPr marL="960114" indent="-960114" algn="l" rtl="0" eaLnBrk="0" fontAlgn="base" hangingPunct="0">
        <a:lnSpc>
          <a:spcPct val="90000"/>
        </a:lnSpc>
        <a:spcBef>
          <a:spcPct val="0"/>
        </a:spcBef>
        <a:spcAft>
          <a:spcPct val="0"/>
        </a:spcAft>
        <a:defRPr sz="4652" b="1">
          <a:solidFill>
            <a:schemeClr val="tx2"/>
          </a:solidFill>
          <a:latin typeface="Roboto" pitchFamily="2" charset="0"/>
          <a:ea typeface="MS PGothic" pitchFamily="34" charset="-128"/>
          <a:sym typeface="Bebas Neue" charset="0"/>
        </a:defRPr>
      </a:lvl5pPr>
      <a:lvl6pPr marL="1550954" indent="-960114" algn="l" rtl="0" eaLnBrk="0" fontAlgn="base" hangingPunct="0">
        <a:lnSpc>
          <a:spcPct val="90000"/>
        </a:lnSpc>
        <a:spcBef>
          <a:spcPct val="0"/>
        </a:spcBef>
        <a:spcAft>
          <a:spcPct val="0"/>
        </a:spcAft>
        <a:defRPr sz="4652" b="1">
          <a:solidFill>
            <a:schemeClr val="tx2"/>
          </a:solidFill>
          <a:latin typeface="Roboto" pitchFamily="2" charset="0"/>
          <a:ea typeface="MS PGothic" pitchFamily="34" charset="-128"/>
          <a:sym typeface="Bebas Neue" charset="0"/>
        </a:defRPr>
      </a:lvl6pPr>
      <a:lvl7pPr marL="2141793" indent="-960114" algn="l" rtl="0" eaLnBrk="0" fontAlgn="base" hangingPunct="0">
        <a:lnSpc>
          <a:spcPct val="90000"/>
        </a:lnSpc>
        <a:spcBef>
          <a:spcPct val="0"/>
        </a:spcBef>
        <a:spcAft>
          <a:spcPct val="0"/>
        </a:spcAft>
        <a:defRPr sz="4652" b="1">
          <a:solidFill>
            <a:schemeClr val="tx2"/>
          </a:solidFill>
          <a:latin typeface="Roboto" pitchFamily="2" charset="0"/>
          <a:ea typeface="MS PGothic" pitchFamily="34" charset="-128"/>
          <a:sym typeface="Bebas Neue" charset="0"/>
        </a:defRPr>
      </a:lvl7pPr>
      <a:lvl8pPr marL="2732633" indent="-960114" algn="l" rtl="0" eaLnBrk="0" fontAlgn="base" hangingPunct="0">
        <a:lnSpc>
          <a:spcPct val="90000"/>
        </a:lnSpc>
        <a:spcBef>
          <a:spcPct val="0"/>
        </a:spcBef>
        <a:spcAft>
          <a:spcPct val="0"/>
        </a:spcAft>
        <a:defRPr sz="4652" b="1">
          <a:solidFill>
            <a:schemeClr val="tx2"/>
          </a:solidFill>
          <a:latin typeface="Roboto" pitchFamily="2" charset="0"/>
          <a:ea typeface="MS PGothic" pitchFamily="34" charset="-128"/>
          <a:sym typeface="Bebas Neue" charset="0"/>
        </a:defRPr>
      </a:lvl8pPr>
      <a:lvl9pPr marL="3323473" indent="-960114" algn="l" rtl="0" eaLnBrk="0" fontAlgn="base" hangingPunct="0">
        <a:lnSpc>
          <a:spcPct val="90000"/>
        </a:lnSpc>
        <a:spcBef>
          <a:spcPct val="0"/>
        </a:spcBef>
        <a:spcAft>
          <a:spcPct val="0"/>
        </a:spcAft>
        <a:defRPr sz="4652" b="1">
          <a:solidFill>
            <a:schemeClr val="tx2"/>
          </a:solidFill>
          <a:latin typeface="Roboto" pitchFamily="2" charset="0"/>
          <a:ea typeface="MS PGothic" pitchFamily="34" charset="-128"/>
          <a:sym typeface="Bebas Neue" charset="0"/>
        </a:defRPr>
      </a:lvl9pPr>
    </p:titleStyle>
    <p:bodyStyle>
      <a:lvl1pPr marL="49237" indent="-49237" algn="l" defTabSz="960114" rtl="0" eaLnBrk="0" fontAlgn="base" hangingPunct="0">
        <a:spcBef>
          <a:spcPts val="1471"/>
        </a:spcBef>
        <a:spcAft>
          <a:spcPct val="0"/>
        </a:spcAft>
        <a:buClr>
          <a:schemeClr val="accent1"/>
        </a:buClr>
        <a:buSzPct val="80000"/>
        <a:buFont typeface="Corbel" panose="020B0503020204020204" pitchFamily="34" charset="0"/>
        <a:defRPr sz="2197">
          <a:solidFill>
            <a:schemeClr val="tx1"/>
          </a:solidFill>
          <a:latin typeface="+mn-lt"/>
          <a:ea typeface="+mn-ea"/>
          <a:cs typeface="+mn-cs"/>
          <a:sym typeface="Open Sans" pitchFamily="2" charset="0"/>
        </a:defRPr>
      </a:lvl1pPr>
      <a:lvl2pPr marL="287214" indent="303626" algn="l" defTabSz="960114" rtl="0" eaLnBrk="0" fontAlgn="base" hangingPunct="0">
        <a:spcBef>
          <a:spcPts val="211"/>
        </a:spcBef>
        <a:spcAft>
          <a:spcPts val="420"/>
        </a:spcAft>
        <a:buClr>
          <a:schemeClr val="accent1"/>
        </a:buClr>
        <a:buSzPct val="80000"/>
        <a:buFont typeface="Corbel" panose="020B0503020204020204" pitchFamily="34" charset="0"/>
        <a:defRPr sz="2068">
          <a:solidFill>
            <a:schemeClr val="tx1"/>
          </a:solidFill>
          <a:latin typeface="+mn-lt"/>
          <a:ea typeface="+mn-ea"/>
          <a:sym typeface="Open Sans" pitchFamily="2" charset="0"/>
        </a:defRPr>
      </a:lvl2pPr>
      <a:lvl3pPr marL="576480" indent="605201" algn="l" defTabSz="960114" rtl="0" eaLnBrk="0" fontAlgn="base" hangingPunct="0">
        <a:spcBef>
          <a:spcPts val="211"/>
        </a:spcBef>
        <a:spcAft>
          <a:spcPts val="420"/>
        </a:spcAft>
        <a:buClr>
          <a:schemeClr val="accent1"/>
        </a:buClr>
        <a:buSzPct val="80000"/>
        <a:buFont typeface="Corbel" panose="020B0503020204020204" pitchFamily="34" charset="0"/>
        <a:defRPr sz="1809">
          <a:solidFill>
            <a:schemeClr val="tx1"/>
          </a:solidFill>
          <a:latin typeface="+mn-lt"/>
          <a:ea typeface="+mn-ea"/>
          <a:sym typeface="Open Sans" pitchFamily="2" charset="0"/>
        </a:defRPr>
      </a:lvl3pPr>
      <a:lvl4pPr marL="863693" indent="908827" algn="l" defTabSz="960114" rtl="0" eaLnBrk="0" fontAlgn="base" hangingPunct="0">
        <a:spcBef>
          <a:spcPts val="211"/>
        </a:spcBef>
        <a:spcAft>
          <a:spcPts val="420"/>
        </a:spcAft>
        <a:buClr>
          <a:schemeClr val="accent1"/>
        </a:buClr>
        <a:buSzPct val="80000"/>
        <a:buFont typeface="Corbel" panose="020B0503020204020204" pitchFamily="34" charset="0"/>
        <a:defRPr sz="1680">
          <a:solidFill>
            <a:schemeClr val="tx1"/>
          </a:solidFill>
          <a:latin typeface="+mn-lt"/>
          <a:ea typeface="+mn-ea"/>
          <a:sym typeface="Open Sans" pitchFamily="2" charset="0"/>
        </a:defRPr>
      </a:lvl4pPr>
      <a:lvl5pPr marL="1152958" indent="1210400" algn="l" defTabSz="960114" rtl="0" eaLnBrk="0" fontAlgn="base" hangingPunct="0">
        <a:spcBef>
          <a:spcPts val="211"/>
        </a:spcBef>
        <a:spcAft>
          <a:spcPts val="420"/>
        </a:spcAft>
        <a:buClr>
          <a:schemeClr val="accent1"/>
        </a:buClr>
        <a:buSzPct val="80000"/>
        <a:buFont typeface="Corbel" panose="020B0503020204020204" pitchFamily="34" charset="0"/>
        <a:defRPr sz="1680">
          <a:solidFill>
            <a:schemeClr val="tx1"/>
          </a:solidFill>
          <a:latin typeface="+mn-lt"/>
          <a:ea typeface="+mn-ea"/>
          <a:sym typeface="Open Sans" pitchFamily="2" charset="0"/>
        </a:defRPr>
      </a:lvl5pPr>
      <a:lvl6pPr marL="1743797" indent="1210400" algn="l" defTabSz="960114" rtl="0" eaLnBrk="0" fontAlgn="base" hangingPunct="0">
        <a:spcBef>
          <a:spcPts val="213"/>
        </a:spcBef>
        <a:spcAft>
          <a:spcPts val="420"/>
        </a:spcAft>
        <a:buClr>
          <a:schemeClr val="accent1"/>
        </a:buClr>
        <a:buSzPct val="80000"/>
        <a:buFont typeface="Corbel" pitchFamily="34" charset="0"/>
        <a:defRPr sz="1680">
          <a:solidFill>
            <a:schemeClr val="tx1"/>
          </a:solidFill>
          <a:latin typeface="+mn-lt"/>
          <a:ea typeface="+mn-ea"/>
          <a:sym typeface="Open Sans" pitchFamily="34" charset="0"/>
        </a:defRPr>
      </a:lvl6pPr>
      <a:lvl7pPr marL="2334637" indent="1210400" algn="l" defTabSz="960114" rtl="0" eaLnBrk="0" fontAlgn="base" hangingPunct="0">
        <a:spcBef>
          <a:spcPts val="213"/>
        </a:spcBef>
        <a:spcAft>
          <a:spcPts val="420"/>
        </a:spcAft>
        <a:buClr>
          <a:schemeClr val="accent1"/>
        </a:buClr>
        <a:buSzPct val="80000"/>
        <a:buFont typeface="Corbel" pitchFamily="34" charset="0"/>
        <a:defRPr sz="1680">
          <a:solidFill>
            <a:schemeClr val="tx1"/>
          </a:solidFill>
          <a:latin typeface="+mn-lt"/>
          <a:ea typeface="+mn-ea"/>
          <a:sym typeface="Open Sans" pitchFamily="34" charset="0"/>
        </a:defRPr>
      </a:lvl7pPr>
      <a:lvl8pPr marL="2925476" indent="1210400" algn="l" defTabSz="960114" rtl="0" eaLnBrk="0" fontAlgn="base" hangingPunct="0">
        <a:spcBef>
          <a:spcPts val="213"/>
        </a:spcBef>
        <a:spcAft>
          <a:spcPts val="420"/>
        </a:spcAft>
        <a:buClr>
          <a:schemeClr val="accent1"/>
        </a:buClr>
        <a:buSzPct val="80000"/>
        <a:buFont typeface="Corbel" pitchFamily="34" charset="0"/>
        <a:defRPr sz="1680">
          <a:solidFill>
            <a:schemeClr val="tx1"/>
          </a:solidFill>
          <a:latin typeface="+mn-lt"/>
          <a:ea typeface="+mn-ea"/>
          <a:sym typeface="Open Sans" pitchFamily="34" charset="0"/>
        </a:defRPr>
      </a:lvl8pPr>
      <a:lvl9pPr marL="3516316" indent="1210400" algn="l" defTabSz="960114" rtl="0" eaLnBrk="0" fontAlgn="base" hangingPunct="0">
        <a:spcBef>
          <a:spcPts val="213"/>
        </a:spcBef>
        <a:spcAft>
          <a:spcPts val="420"/>
        </a:spcAft>
        <a:buClr>
          <a:schemeClr val="accent1"/>
        </a:buClr>
        <a:buSzPct val="80000"/>
        <a:buFont typeface="Corbel" pitchFamily="34" charset="0"/>
        <a:defRPr sz="1680">
          <a:solidFill>
            <a:schemeClr val="tx1"/>
          </a:solidFill>
          <a:latin typeface="+mn-lt"/>
          <a:ea typeface="+mn-ea"/>
          <a:sym typeface="Open Sans" pitchFamily="34" charset="0"/>
        </a:defRPr>
      </a:lvl9pPr>
    </p:bodyStyle>
    <p:otherStyle>
      <a:defPPr>
        <a:defRPr lang="en-US"/>
      </a:defPPr>
      <a:lvl1pPr marL="0" algn="l" defTabSz="1181679" rtl="0" eaLnBrk="1" latinLnBrk="0" hangingPunct="1">
        <a:defRPr sz="2326" kern="1200">
          <a:solidFill>
            <a:schemeClr val="tx1"/>
          </a:solidFill>
          <a:latin typeface="+mn-lt"/>
          <a:ea typeface="+mn-ea"/>
          <a:cs typeface="+mn-cs"/>
        </a:defRPr>
      </a:lvl1pPr>
      <a:lvl2pPr marL="590840" algn="l" defTabSz="1181679" rtl="0" eaLnBrk="1" latinLnBrk="0" hangingPunct="1">
        <a:defRPr sz="2326" kern="1200">
          <a:solidFill>
            <a:schemeClr val="tx1"/>
          </a:solidFill>
          <a:latin typeface="+mn-lt"/>
          <a:ea typeface="+mn-ea"/>
          <a:cs typeface="+mn-cs"/>
        </a:defRPr>
      </a:lvl2pPr>
      <a:lvl3pPr marL="1181679" algn="l" defTabSz="1181679" rtl="0" eaLnBrk="1" latinLnBrk="0" hangingPunct="1">
        <a:defRPr sz="2326" kern="1200">
          <a:solidFill>
            <a:schemeClr val="tx1"/>
          </a:solidFill>
          <a:latin typeface="+mn-lt"/>
          <a:ea typeface="+mn-ea"/>
          <a:cs typeface="+mn-cs"/>
        </a:defRPr>
      </a:lvl3pPr>
      <a:lvl4pPr marL="1772519" algn="l" defTabSz="1181679" rtl="0" eaLnBrk="1" latinLnBrk="0" hangingPunct="1">
        <a:defRPr sz="2326" kern="1200">
          <a:solidFill>
            <a:schemeClr val="tx1"/>
          </a:solidFill>
          <a:latin typeface="+mn-lt"/>
          <a:ea typeface="+mn-ea"/>
          <a:cs typeface="+mn-cs"/>
        </a:defRPr>
      </a:lvl4pPr>
      <a:lvl5pPr marL="2363358" algn="l" defTabSz="1181679" rtl="0" eaLnBrk="1" latinLnBrk="0" hangingPunct="1">
        <a:defRPr sz="2326" kern="1200">
          <a:solidFill>
            <a:schemeClr val="tx1"/>
          </a:solidFill>
          <a:latin typeface="+mn-lt"/>
          <a:ea typeface="+mn-ea"/>
          <a:cs typeface="+mn-cs"/>
        </a:defRPr>
      </a:lvl5pPr>
      <a:lvl6pPr marL="2954198" algn="l" defTabSz="1181679" rtl="0" eaLnBrk="1" latinLnBrk="0" hangingPunct="1">
        <a:defRPr sz="2326" kern="1200">
          <a:solidFill>
            <a:schemeClr val="tx1"/>
          </a:solidFill>
          <a:latin typeface="+mn-lt"/>
          <a:ea typeface="+mn-ea"/>
          <a:cs typeface="+mn-cs"/>
        </a:defRPr>
      </a:lvl6pPr>
      <a:lvl7pPr marL="3545037" algn="l" defTabSz="1181679" rtl="0" eaLnBrk="1" latinLnBrk="0" hangingPunct="1">
        <a:defRPr sz="2326" kern="1200">
          <a:solidFill>
            <a:schemeClr val="tx1"/>
          </a:solidFill>
          <a:latin typeface="+mn-lt"/>
          <a:ea typeface="+mn-ea"/>
          <a:cs typeface="+mn-cs"/>
        </a:defRPr>
      </a:lvl7pPr>
      <a:lvl8pPr marL="4135877" algn="l" defTabSz="1181679" rtl="0" eaLnBrk="1" latinLnBrk="0" hangingPunct="1">
        <a:defRPr sz="2326" kern="1200">
          <a:solidFill>
            <a:schemeClr val="tx1"/>
          </a:solidFill>
          <a:latin typeface="+mn-lt"/>
          <a:ea typeface="+mn-ea"/>
          <a:cs typeface="+mn-cs"/>
        </a:defRPr>
      </a:lvl8pPr>
      <a:lvl9pPr marL="4726716" algn="l" defTabSz="1181679" rtl="0" eaLnBrk="1" latinLnBrk="0" hangingPunct="1">
        <a:defRPr sz="232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05098BAB-90F6-44C6-A8F5-5C85861B35F3}"/>
              </a:ext>
            </a:extLst>
          </p:cNvPr>
          <p:cNvSpPr>
            <a:spLocks noGrp="1" noChangeArrowheads="1"/>
          </p:cNvSpPr>
          <p:nvPr>
            <p:ph type="title" idx="4294967295"/>
          </p:nvPr>
        </p:nvSpPr>
        <p:spPr bwMode="auto">
          <a:xfrm>
            <a:off x="681111" y="1089026"/>
            <a:ext cx="11406554" cy="1426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sym typeface="Bebas Neue" charset="0"/>
              </a:rPr>
              <a:t>Click to edit Master title style</a:t>
            </a:r>
          </a:p>
        </p:txBody>
      </p:sp>
      <p:sp>
        <p:nvSpPr>
          <p:cNvPr id="3075" name="Text Placeholder 2">
            <a:extLst>
              <a:ext uri="{FF2B5EF4-FFF2-40B4-BE49-F238E27FC236}">
                <a16:creationId xmlns:a16="http://schemas.microsoft.com/office/drawing/2014/main" id="{04A62C3C-EECC-45D3-89E1-CC603DC8A06D}"/>
              </a:ext>
            </a:extLst>
          </p:cNvPr>
          <p:cNvSpPr>
            <a:spLocks noGrp="1" noChangeArrowheads="1"/>
          </p:cNvSpPr>
          <p:nvPr>
            <p:ph type="body" idx="4294967295"/>
          </p:nvPr>
        </p:nvSpPr>
        <p:spPr bwMode="auto">
          <a:xfrm>
            <a:off x="681111" y="2880360"/>
            <a:ext cx="11404503" cy="565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sym typeface="Open Sans" pitchFamily="2" charset="0"/>
              </a:rPr>
              <a:t>Click to edit Master text styles</a:t>
            </a:r>
          </a:p>
          <a:p>
            <a:pPr lvl="1"/>
            <a:r>
              <a:rPr lang="en-US" altLang="zh-CN">
                <a:sym typeface="Open Sans" pitchFamily="2" charset="0"/>
              </a:rPr>
              <a:t>Second level</a:t>
            </a:r>
          </a:p>
          <a:p>
            <a:pPr lvl="2"/>
            <a:r>
              <a:rPr lang="en-US" altLang="zh-CN">
                <a:sym typeface="Open Sans" pitchFamily="2" charset="0"/>
              </a:rPr>
              <a:t>Third level</a:t>
            </a:r>
          </a:p>
          <a:p>
            <a:pPr lvl="3"/>
            <a:r>
              <a:rPr lang="en-US" altLang="zh-CN">
                <a:sym typeface="Open Sans" pitchFamily="2" charset="0"/>
              </a:rPr>
              <a:t>Fourth level</a:t>
            </a:r>
          </a:p>
          <a:p>
            <a:pPr lvl="4"/>
            <a:r>
              <a:rPr lang="en-US" altLang="zh-CN">
                <a:sym typeface="Open Sans" pitchFamily="2" charset="0"/>
              </a:rPr>
              <a:t>Fifth level</a:t>
            </a:r>
          </a:p>
        </p:txBody>
      </p:sp>
      <p:sp>
        <p:nvSpPr>
          <p:cNvPr id="4100" name="Slide Number Placeholder 5">
            <a:extLst>
              <a:ext uri="{FF2B5EF4-FFF2-40B4-BE49-F238E27FC236}">
                <a16:creationId xmlns:a16="http://schemas.microsoft.com/office/drawing/2014/main" id="{74568A22-7AF1-48E2-8682-8080F800FB15}"/>
              </a:ext>
            </a:extLst>
          </p:cNvPr>
          <p:cNvSpPr>
            <a:spLocks noChangeArrowheads="1"/>
          </p:cNvSpPr>
          <p:nvPr/>
        </p:nvSpPr>
        <p:spPr bwMode="auto">
          <a:xfrm>
            <a:off x="11433225" y="460059"/>
            <a:ext cx="666749" cy="508952"/>
          </a:xfrm>
          <a:prstGeom prst="rect">
            <a:avLst/>
          </a:prstGeom>
          <a:noFill/>
          <a:ln w="9525">
            <a:noFill/>
            <a:miter lim="800000"/>
            <a:headEnd/>
            <a:tailEnd/>
          </a:ln>
        </p:spPr>
        <p:txBody>
          <a:bodyPr/>
          <a:lstStyle>
            <a:lvl1pPr eaLnBrk="0" hangingPunct="0">
              <a:defRPr>
                <a:solidFill>
                  <a:schemeClr val="tx1"/>
                </a:solidFill>
                <a:latin typeface="Roboto" pitchFamily="2" charset="0"/>
                <a:ea typeface="MS PGothic" panose="020B0600070205080204" pitchFamily="34" charset="-128"/>
              </a:defRPr>
            </a:lvl1pPr>
            <a:lvl2pPr marL="742950" indent="-285750" eaLnBrk="0" hangingPunct="0">
              <a:defRPr>
                <a:solidFill>
                  <a:schemeClr val="tx1"/>
                </a:solidFill>
                <a:latin typeface="Roboto" pitchFamily="2" charset="0"/>
                <a:ea typeface="MS PGothic" panose="020B0600070205080204" pitchFamily="34" charset="-128"/>
              </a:defRPr>
            </a:lvl2pPr>
            <a:lvl3pPr marL="1143000" indent="-228600" eaLnBrk="0" hangingPunct="0">
              <a:defRPr>
                <a:solidFill>
                  <a:schemeClr val="tx1"/>
                </a:solidFill>
                <a:latin typeface="Roboto" pitchFamily="2" charset="0"/>
                <a:ea typeface="MS PGothic" panose="020B0600070205080204" pitchFamily="34" charset="-128"/>
              </a:defRPr>
            </a:lvl3pPr>
            <a:lvl4pPr marL="1600200" indent="-228600" eaLnBrk="0" hangingPunct="0">
              <a:defRPr>
                <a:solidFill>
                  <a:schemeClr val="tx1"/>
                </a:solidFill>
                <a:latin typeface="Roboto" pitchFamily="2" charset="0"/>
                <a:ea typeface="MS PGothic" panose="020B0600070205080204" pitchFamily="34" charset="-128"/>
              </a:defRPr>
            </a:lvl4pPr>
            <a:lvl5pPr marL="2057400" indent="-228600" eaLnBrk="0" hangingPunct="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9pPr>
          </a:lstStyle>
          <a:p>
            <a:pPr algn="r" eaLnBrk="1" hangingPunct="1">
              <a:buFont typeface="Arial" panose="020B0604020202020204" pitchFamily="34" charset="0"/>
              <a:buNone/>
              <a:defRPr/>
            </a:pPr>
            <a:fld id="{F4572A9F-8782-4A9A-9C28-2C8AC6194633}" type="slidenum">
              <a:rPr lang="en-US" altLang="en-US" sz="2068" b="1" smtClean="0">
                <a:solidFill>
                  <a:schemeClr val="tx2"/>
                </a:solidFill>
                <a:ea typeface="SimSun" panose="02010600030101010101" pitchFamily="2" charset="-122"/>
                <a:sym typeface="Roboto" pitchFamily="2" charset="0"/>
              </a:rPr>
              <a:pPr algn="r" eaLnBrk="1" hangingPunct="1">
                <a:buFont typeface="Arial" panose="020B0604020202020204" pitchFamily="34" charset="0"/>
                <a:buNone/>
                <a:defRPr/>
              </a:pPr>
              <a:t>‹#›</a:t>
            </a:fld>
            <a:endParaRPr lang="en-US" altLang="en-US" sz="2068" b="1">
              <a:solidFill>
                <a:schemeClr val="tx2"/>
              </a:solidFill>
              <a:ea typeface="SimSun" panose="02010600030101010101" pitchFamily="2" charset="-122"/>
              <a:sym typeface="Roboto" pitchFamily="2" charset="0"/>
            </a:endParaRPr>
          </a:p>
        </p:txBody>
      </p:sp>
      <p:sp>
        <p:nvSpPr>
          <p:cNvPr id="4101" name="Text Placeholder 3">
            <a:extLst>
              <a:ext uri="{FF2B5EF4-FFF2-40B4-BE49-F238E27FC236}">
                <a16:creationId xmlns:a16="http://schemas.microsoft.com/office/drawing/2014/main" id="{07938475-1938-4AC5-BC4F-5D94E3393549}"/>
              </a:ext>
            </a:extLst>
          </p:cNvPr>
          <p:cNvSpPr>
            <a:spLocks noChangeArrowheads="1"/>
          </p:cNvSpPr>
          <p:nvPr/>
        </p:nvSpPr>
        <p:spPr bwMode="auto">
          <a:xfrm>
            <a:off x="693421" y="466725"/>
            <a:ext cx="4683663" cy="56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Roboto" pitchFamily="2" charset="0"/>
                <a:ea typeface="MS PGothic" panose="020B0600070205080204" pitchFamily="34" charset="-128"/>
              </a:defRPr>
            </a:lvl1pPr>
            <a:lvl2pPr marL="742950" indent="-285750">
              <a:buFont typeface="Arial" panose="020B0604020202020204" pitchFamily="34" charset="0"/>
              <a:defRPr>
                <a:solidFill>
                  <a:schemeClr val="tx1"/>
                </a:solidFill>
                <a:latin typeface="Roboto" pitchFamily="2" charset="0"/>
                <a:ea typeface="MS PGothic" panose="020B0600070205080204" pitchFamily="34" charset="-128"/>
              </a:defRPr>
            </a:lvl2pPr>
            <a:lvl3pPr marL="1143000" indent="-228600">
              <a:buFont typeface="Arial" panose="020B0604020202020204" pitchFamily="34" charset="0"/>
              <a:defRPr>
                <a:solidFill>
                  <a:schemeClr val="tx1"/>
                </a:solidFill>
                <a:latin typeface="Roboto" pitchFamily="2" charset="0"/>
                <a:ea typeface="MS PGothic" panose="020B0600070205080204" pitchFamily="34" charset="-128"/>
              </a:defRPr>
            </a:lvl3pPr>
            <a:lvl4pPr marL="1600200" indent="-228600">
              <a:buFont typeface="Arial" panose="020B0604020202020204" pitchFamily="34" charset="0"/>
              <a:defRPr>
                <a:solidFill>
                  <a:schemeClr val="tx1"/>
                </a:solidFill>
                <a:latin typeface="Roboto" pitchFamily="2" charset="0"/>
                <a:ea typeface="MS PGothic" panose="020B0600070205080204" pitchFamily="34" charset="-128"/>
              </a:defRPr>
            </a:lvl4pPr>
            <a:lvl5pPr marL="2057400" indent="-228600">
              <a:buFont typeface="Arial" panose="020B0604020202020204" pitchFamily="34" charset="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9pPr>
          </a:lstStyle>
          <a:p>
            <a:pPr eaLnBrk="1" hangingPunct="1">
              <a:spcBef>
                <a:spcPts val="1051"/>
              </a:spcBef>
              <a:buClr>
                <a:schemeClr val="accent1"/>
              </a:buClr>
              <a:buSzPct val="80000"/>
              <a:buFont typeface="Corbel" panose="020B0503020204020204" pitchFamily="34" charset="0"/>
              <a:buNone/>
            </a:pPr>
            <a:endParaRPr lang="en-US" altLang="en-US" sz="3102">
              <a:ea typeface="SimSun" panose="02010600030101010101" pitchFamily="2" charset="-122"/>
            </a:endParaRPr>
          </a:p>
        </p:txBody>
      </p:sp>
    </p:spTree>
    <p:extLst>
      <p:ext uri="{BB962C8B-B14F-4D97-AF65-F5344CB8AC3E}">
        <p14:creationId xmlns:p14="http://schemas.microsoft.com/office/powerpoint/2010/main" val="29602524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nodePh="1">
                                  <p:stCondLst>
                                    <p:cond delay="0"/>
                                  </p:stCondLst>
                                  <p:endCondLst>
                                    <p:cond delay="0"/>
                                  </p:endCondLst>
                                  <p:childTnLst>
                                    <p:set>
                                      <p:cBhvr>
                                        <p:cTn id="6" dur="1" fill="hold">
                                          <p:stCondLst>
                                            <p:cond delay="0"/>
                                          </p:stCondLst>
                                        </p:cTn>
                                        <p:tgtEl>
                                          <p:spTgt spid="4101">
                                            <p:txEl>
                                              <p:pRg st="0" end="0"/>
                                            </p:txEl>
                                          </p:spTgt>
                                        </p:tgtEl>
                                        <p:attrNameLst>
                                          <p:attrName>style.visibility</p:attrName>
                                        </p:attrNameLst>
                                      </p:cBhvr>
                                      <p:to>
                                        <p:strVal val="visible"/>
                                      </p:to>
                                    </p:set>
                                    <p:animEffect>
                                      <p:cBhvr>
                                        <p:cTn id="7" dur="500"/>
                                        <p:tgtEl>
                                          <p:spTgt spid="41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bldLvl="0"/>
    </p:bldLst>
  </p:timing>
  <p:txStyles>
    <p:titleStyle>
      <a:lvl1pPr marL="960114" indent="-960114" algn="l" rtl="0" eaLnBrk="0" fontAlgn="base" hangingPunct="0">
        <a:lnSpc>
          <a:spcPct val="90000"/>
        </a:lnSpc>
        <a:spcBef>
          <a:spcPct val="0"/>
        </a:spcBef>
        <a:spcAft>
          <a:spcPct val="0"/>
        </a:spcAft>
        <a:defRPr sz="4652" b="1">
          <a:solidFill>
            <a:schemeClr val="tx2"/>
          </a:solidFill>
          <a:latin typeface="+mj-lt"/>
          <a:ea typeface="+mj-ea"/>
          <a:cs typeface="+mj-cs"/>
          <a:sym typeface="Bebas Neue" charset="0"/>
        </a:defRPr>
      </a:lvl1pPr>
      <a:lvl2pPr marL="960114" indent="-960114" algn="l" rtl="0" eaLnBrk="0" fontAlgn="base" hangingPunct="0">
        <a:lnSpc>
          <a:spcPct val="90000"/>
        </a:lnSpc>
        <a:spcBef>
          <a:spcPct val="0"/>
        </a:spcBef>
        <a:spcAft>
          <a:spcPct val="0"/>
        </a:spcAft>
        <a:defRPr sz="4652" b="1">
          <a:solidFill>
            <a:schemeClr val="tx2"/>
          </a:solidFill>
          <a:latin typeface="Arial" pitchFamily="34" charset="0"/>
          <a:ea typeface="Roboto" pitchFamily="2" charset="0"/>
          <a:cs typeface="Roboto" pitchFamily="2" charset="0"/>
          <a:sym typeface="Bebas Neue" charset="0"/>
        </a:defRPr>
      </a:lvl2pPr>
      <a:lvl3pPr marL="960114" indent="-960114" algn="l" rtl="0" eaLnBrk="0" fontAlgn="base" hangingPunct="0">
        <a:lnSpc>
          <a:spcPct val="90000"/>
        </a:lnSpc>
        <a:spcBef>
          <a:spcPct val="0"/>
        </a:spcBef>
        <a:spcAft>
          <a:spcPct val="0"/>
        </a:spcAft>
        <a:defRPr sz="4652" b="1">
          <a:solidFill>
            <a:schemeClr val="tx2"/>
          </a:solidFill>
          <a:latin typeface="Arial" pitchFamily="34" charset="0"/>
          <a:ea typeface="Roboto" pitchFamily="2" charset="0"/>
          <a:cs typeface="Roboto" pitchFamily="2" charset="0"/>
          <a:sym typeface="Bebas Neue" charset="0"/>
        </a:defRPr>
      </a:lvl3pPr>
      <a:lvl4pPr marL="960114" indent="-960114" algn="l" rtl="0" eaLnBrk="0" fontAlgn="base" hangingPunct="0">
        <a:lnSpc>
          <a:spcPct val="90000"/>
        </a:lnSpc>
        <a:spcBef>
          <a:spcPct val="0"/>
        </a:spcBef>
        <a:spcAft>
          <a:spcPct val="0"/>
        </a:spcAft>
        <a:defRPr sz="4652" b="1">
          <a:solidFill>
            <a:schemeClr val="tx2"/>
          </a:solidFill>
          <a:latin typeface="Arial" pitchFamily="34" charset="0"/>
          <a:ea typeface="Roboto" pitchFamily="2" charset="0"/>
          <a:cs typeface="Roboto" pitchFamily="2" charset="0"/>
          <a:sym typeface="Bebas Neue" charset="0"/>
        </a:defRPr>
      </a:lvl4pPr>
      <a:lvl5pPr marL="960114" indent="-960114" algn="l" rtl="0" eaLnBrk="0" fontAlgn="base" hangingPunct="0">
        <a:lnSpc>
          <a:spcPct val="90000"/>
        </a:lnSpc>
        <a:spcBef>
          <a:spcPct val="0"/>
        </a:spcBef>
        <a:spcAft>
          <a:spcPct val="0"/>
        </a:spcAft>
        <a:defRPr sz="4652" b="1">
          <a:solidFill>
            <a:schemeClr val="tx2"/>
          </a:solidFill>
          <a:latin typeface="Arial" pitchFamily="34" charset="0"/>
          <a:ea typeface="Roboto" pitchFamily="2" charset="0"/>
          <a:cs typeface="Roboto" pitchFamily="2" charset="0"/>
          <a:sym typeface="Bebas Neue" charset="0"/>
        </a:defRPr>
      </a:lvl5pPr>
      <a:lvl6pPr marL="1550954" indent="-960114" algn="l" rtl="0" eaLnBrk="0" fontAlgn="base" hangingPunct="0">
        <a:lnSpc>
          <a:spcPct val="90000"/>
        </a:lnSpc>
        <a:spcBef>
          <a:spcPct val="0"/>
        </a:spcBef>
        <a:spcAft>
          <a:spcPct val="0"/>
        </a:spcAft>
        <a:defRPr sz="4652" b="1">
          <a:solidFill>
            <a:schemeClr val="tx2"/>
          </a:solidFill>
          <a:latin typeface="Arial" pitchFamily="34" charset="0"/>
          <a:ea typeface="Roboto" pitchFamily="2" charset="0"/>
          <a:cs typeface="Roboto" pitchFamily="2" charset="0"/>
          <a:sym typeface="Bebas Neue" charset="0"/>
        </a:defRPr>
      </a:lvl6pPr>
      <a:lvl7pPr marL="2141793" indent="-960114" algn="l" rtl="0" eaLnBrk="0" fontAlgn="base" hangingPunct="0">
        <a:lnSpc>
          <a:spcPct val="90000"/>
        </a:lnSpc>
        <a:spcBef>
          <a:spcPct val="0"/>
        </a:spcBef>
        <a:spcAft>
          <a:spcPct val="0"/>
        </a:spcAft>
        <a:defRPr sz="4652" b="1">
          <a:solidFill>
            <a:schemeClr val="tx2"/>
          </a:solidFill>
          <a:latin typeface="Arial" pitchFamily="34" charset="0"/>
          <a:ea typeface="Roboto" pitchFamily="2" charset="0"/>
          <a:cs typeface="Roboto" pitchFamily="2" charset="0"/>
          <a:sym typeface="Bebas Neue" charset="0"/>
        </a:defRPr>
      </a:lvl7pPr>
      <a:lvl8pPr marL="2732633" indent="-960114" algn="l" rtl="0" eaLnBrk="0" fontAlgn="base" hangingPunct="0">
        <a:lnSpc>
          <a:spcPct val="90000"/>
        </a:lnSpc>
        <a:spcBef>
          <a:spcPct val="0"/>
        </a:spcBef>
        <a:spcAft>
          <a:spcPct val="0"/>
        </a:spcAft>
        <a:defRPr sz="4652" b="1">
          <a:solidFill>
            <a:schemeClr val="tx2"/>
          </a:solidFill>
          <a:latin typeface="Arial" pitchFamily="34" charset="0"/>
          <a:ea typeface="Roboto" pitchFamily="2" charset="0"/>
          <a:cs typeface="Roboto" pitchFamily="2" charset="0"/>
          <a:sym typeface="Bebas Neue" charset="0"/>
        </a:defRPr>
      </a:lvl8pPr>
      <a:lvl9pPr marL="3323473" indent="-960114" algn="l" rtl="0" eaLnBrk="0" fontAlgn="base" hangingPunct="0">
        <a:lnSpc>
          <a:spcPct val="90000"/>
        </a:lnSpc>
        <a:spcBef>
          <a:spcPct val="0"/>
        </a:spcBef>
        <a:spcAft>
          <a:spcPct val="0"/>
        </a:spcAft>
        <a:defRPr sz="4652" b="1">
          <a:solidFill>
            <a:schemeClr val="tx2"/>
          </a:solidFill>
          <a:latin typeface="Arial" pitchFamily="34" charset="0"/>
          <a:ea typeface="Roboto" pitchFamily="2" charset="0"/>
          <a:cs typeface="Roboto" pitchFamily="2" charset="0"/>
          <a:sym typeface="Bebas Neue" charset="0"/>
        </a:defRPr>
      </a:lvl9pPr>
    </p:titleStyle>
    <p:bodyStyle>
      <a:lvl1pPr marL="49237" algn="l" defTabSz="960114" rtl="0" eaLnBrk="0" fontAlgn="base" hangingPunct="0">
        <a:spcBef>
          <a:spcPts val="1471"/>
        </a:spcBef>
        <a:spcAft>
          <a:spcPct val="0"/>
        </a:spcAft>
        <a:buClr>
          <a:schemeClr val="accent1"/>
        </a:buClr>
        <a:buSzPct val="80000"/>
        <a:buFont typeface="Corbel" panose="020B0503020204020204" pitchFamily="34" charset="0"/>
        <a:defRPr sz="2197">
          <a:solidFill>
            <a:schemeClr val="tx1"/>
          </a:solidFill>
          <a:latin typeface="+mn-lt"/>
          <a:ea typeface="+mn-ea"/>
          <a:cs typeface="+mn-cs"/>
          <a:sym typeface="Open Sans" pitchFamily="2" charset="0"/>
        </a:defRPr>
      </a:lvl1pPr>
      <a:lvl2pPr marL="287214" algn="l" defTabSz="960114" rtl="0" eaLnBrk="0" fontAlgn="base" hangingPunct="0">
        <a:spcBef>
          <a:spcPts val="211"/>
        </a:spcBef>
        <a:spcAft>
          <a:spcPts val="420"/>
        </a:spcAft>
        <a:buClr>
          <a:schemeClr val="accent1"/>
        </a:buClr>
        <a:buSzPct val="80000"/>
        <a:buFont typeface="Corbel" panose="020B0503020204020204" pitchFamily="34" charset="0"/>
        <a:defRPr sz="2068">
          <a:solidFill>
            <a:schemeClr val="tx1"/>
          </a:solidFill>
          <a:latin typeface="+mn-lt"/>
          <a:ea typeface="+mn-ea"/>
          <a:cs typeface="+mn-cs"/>
          <a:sym typeface="Open Sans" pitchFamily="2" charset="0"/>
        </a:defRPr>
      </a:lvl2pPr>
      <a:lvl3pPr marL="576480" algn="l" defTabSz="960114" rtl="0" eaLnBrk="0" fontAlgn="base" hangingPunct="0">
        <a:spcBef>
          <a:spcPts val="211"/>
        </a:spcBef>
        <a:spcAft>
          <a:spcPts val="420"/>
        </a:spcAft>
        <a:buClr>
          <a:schemeClr val="accent1"/>
        </a:buClr>
        <a:buSzPct val="80000"/>
        <a:buFont typeface="Corbel" panose="020B0503020204020204" pitchFamily="34" charset="0"/>
        <a:defRPr sz="1809">
          <a:solidFill>
            <a:schemeClr val="tx1"/>
          </a:solidFill>
          <a:latin typeface="+mj-lt"/>
          <a:ea typeface="+mn-ea"/>
          <a:cs typeface="+mn-cs"/>
          <a:sym typeface="Open Sans" pitchFamily="2" charset="0"/>
        </a:defRPr>
      </a:lvl3pPr>
      <a:lvl4pPr marL="863693" algn="l" defTabSz="960114" rtl="0" eaLnBrk="0" fontAlgn="base" hangingPunct="0">
        <a:spcBef>
          <a:spcPts val="211"/>
        </a:spcBef>
        <a:spcAft>
          <a:spcPts val="420"/>
        </a:spcAft>
        <a:buClr>
          <a:schemeClr val="accent1"/>
        </a:buClr>
        <a:buSzPct val="80000"/>
        <a:buFont typeface="Corbel" panose="020B0503020204020204" pitchFamily="34" charset="0"/>
        <a:defRPr sz="1680">
          <a:solidFill>
            <a:schemeClr val="tx1"/>
          </a:solidFill>
          <a:latin typeface="+mn-lt"/>
          <a:ea typeface="+mn-ea"/>
          <a:cs typeface="+mn-cs"/>
          <a:sym typeface="Open Sans" pitchFamily="2" charset="0"/>
        </a:defRPr>
      </a:lvl4pPr>
      <a:lvl5pPr marL="1152958" algn="l" defTabSz="960114" rtl="0" eaLnBrk="0" fontAlgn="base" hangingPunct="0">
        <a:spcBef>
          <a:spcPts val="211"/>
        </a:spcBef>
        <a:spcAft>
          <a:spcPts val="420"/>
        </a:spcAft>
        <a:buClr>
          <a:schemeClr val="accent1"/>
        </a:buClr>
        <a:buSzPct val="80000"/>
        <a:buFont typeface="Corbel" panose="020B0503020204020204" pitchFamily="34" charset="0"/>
        <a:defRPr sz="1680">
          <a:solidFill>
            <a:schemeClr val="tx1"/>
          </a:solidFill>
          <a:latin typeface="+mn-lt"/>
          <a:ea typeface="+mn-ea"/>
          <a:cs typeface="+mn-cs"/>
          <a:sym typeface="Open Sans" pitchFamily="2" charset="0"/>
        </a:defRPr>
      </a:lvl5pPr>
      <a:lvl6pPr marL="1743797" algn="l" defTabSz="960114" rtl="0" eaLnBrk="0" fontAlgn="base" hangingPunct="0">
        <a:spcBef>
          <a:spcPts val="213"/>
        </a:spcBef>
        <a:spcAft>
          <a:spcPts val="420"/>
        </a:spcAft>
        <a:buClr>
          <a:schemeClr val="accent1"/>
        </a:buClr>
        <a:buSzPct val="80000"/>
        <a:buFont typeface="Corbel" pitchFamily="34" charset="0"/>
        <a:defRPr sz="1680">
          <a:solidFill>
            <a:schemeClr val="tx1"/>
          </a:solidFill>
          <a:latin typeface="+mn-lt"/>
          <a:ea typeface="+mn-ea"/>
          <a:cs typeface="+mn-cs"/>
          <a:sym typeface="Open Sans" pitchFamily="34" charset="0"/>
        </a:defRPr>
      </a:lvl6pPr>
      <a:lvl7pPr marL="2334637" algn="l" defTabSz="960114" rtl="0" eaLnBrk="0" fontAlgn="base" hangingPunct="0">
        <a:spcBef>
          <a:spcPts val="213"/>
        </a:spcBef>
        <a:spcAft>
          <a:spcPts val="420"/>
        </a:spcAft>
        <a:buClr>
          <a:schemeClr val="accent1"/>
        </a:buClr>
        <a:buSzPct val="80000"/>
        <a:buFont typeface="Corbel" pitchFamily="34" charset="0"/>
        <a:defRPr sz="1680">
          <a:solidFill>
            <a:schemeClr val="tx1"/>
          </a:solidFill>
          <a:latin typeface="+mn-lt"/>
          <a:ea typeface="+mn-ea"/>
          <a:cs typeface="+mn-cs"/>
          <a:sym typeface="Open Sans" pitchFamily="34" charset="0"/>
        </a:defRPr>
      </a:lvl7pPr>
      <a:lvl8pPr marL="2925476" algn="l" defTabSz="960114" rtl="0" eaLnBrk="0" fontAlgn="base" hangingPunct="0">
        <a:spcBef>
          <a:spcPts val="213"/>
        </a:spcBef>
        <a:spcAft>
          <a:spcPts val="420"/>
        </a:spcAft>
        <a:buClr>
          <a:schemeClr val="accent1"/>
        </a:buClr>
        <a:buSzPct val="80000"/>
        <a:buFont typeface="Corbel" pitchFamily="34" charset="0"/>
        <a:defRPr sz="1680">
          <a:solidFill>
            <a:schemeClr val="tx1"/>
          </a:solidFill>
          <a:latin typeface="+mn-lt"/>
          <a:ea typeface="+mn-ea"/>
          <a:cs typeface="+mn-cs"/>
          <a:sym typeface="Open Sans" pitchFamily="34" charset="0"/>
        </a:defRPr>
      </a:lvl8pPr>
      <a:lvl9pPr marL="3516316" algn="l" defTabSz="960114" rtl="0" eaLnBrk="0" fontAlgn="base" hangingPunct="0">
        <a:spcBef>
          <a:spcPts val="213"/>
        </a:spcBef>
        <a:spcAft>
          <a:spcPts val="420"/>
        </a:spcAft>
        <a:buClr>
          <a:schemeClr val="accent1"/>
        </a:buClr>
        <a:buSzPct val="80000"/>
        <a:buFont typeface="Corbel" pitchFamily="34" charset="0"/>
        <a:defRPr sz="1680">
          <a:solidFill>
            <a:schemeClr val="tx1"/>
          </a:solidFill>
          <a:latin typeface="+mn-lt"/>
          <a:ea typeface="+mn-ea"/>
          <a:cs typeface="+mn-cs"/>
          <a:sym typeface="Open Sans" pitchFamily="34" charset="0"/>
        </a:defRPr>
      </a:lvl9pPr>
    </p:bodyStyle>
    <p:otherStyle>
      <a:defPPr>
        <a:defRPr lang="en-US"/>
      </a:defPPr>
      <a:lvl1pPr marL="0" algn="l" defTabSz="1181679" rtl="0" eaLnBrk="1" latinLnBrk="0" hangingPunct="1">
        <a:defRPr sz="2326" kern="1200">
          <a:solidFill>
            <a:schemeClr val="tx1"/>
          </a:solidFill>
          <a:latin typeface="+mn-lt"/>
          <a:ea typeface="+mn-ea"/>
          <a:cs typeface="+mn-cs"/>
        </a:defRPr>
      </a:lvl1pPr>
      <a:lvl2pPr marL="590840" algn="l" defTabSz="1181679" rtl="0" eaLnBrk="1" latinLnBrk="0" hangingPunct="1">
        <a:defRPr sz="2326" kern="1200">
          <a:solidFill>
            <a:schemeClr val="tx1"/>
          </a:solidFill>
          <a:latin typeface="+mn-lt"/>
          <a:ea typeface="+mn-ea"/>
          <a:cs typeface="+mn-cs"/>
        </a:defRPr>
      </a:lvl2pPr>
      <a:lvl3pPr marL="1181679" algn="l" defTabSz="1181679" rtl="0" eaLnBrk="1" latinLnBrk="0" hangingPunct="1">
        <a:defRPr sz="2326" kern="1200">
          <a:solidFill>
            <a:schemeClr val="tx1"/>
          </a:solidFill>
          <a:latin typeface="+mn-lt"/>
          <a:ea typeface="+mn-ea"/>
          <a:cs typeface="+mn-cs"/>
        </a:defRPr>
      </a:lvl3pPr>
      <a:lvl4pPr marL="1772519" algn="l" defTabSz="1181679" rtl="0" eaLnBrk="1" latinLnBrk="0" hangingPunct="1">
        <a:defRPr sz="2326" kern="1200">
          <a:solidFill>
            <a:schemeClr val="tx1"/>
          </a:solidFill>
          <a:latin typeface="+mn-lt"/>
          <a:ea typeface="+mn-ea"/>
          <a:cs typeface="+mn-cs"/>
        </a:defRPr>
      </a:lvl4pPr>
      <a:lvl5pPr marL="2363358" algn="l" defTabSz="1181679" rtl="0" eaLnBrk="1" latinLnBrk="0" hangingPunct="1">
        <a:defRPr sz="2326" kern="1200">
          <a:solidFill>
            <a:schemeClr val="tx1"/>
          </a:solidFill>
          <a:latin typeface="+mn-lt"/>
          <a:ea typeface="+mn-ea"/>
          <a:cs typeface="+mn-cs"/>
        </a:defRPr>
      </a:lvl5pPr>
      <a:lvl6pPr marL="2954198" algn="l" defTabSz="1181679" rtl="0" eaLnBrk="1" latinLnBrk="0" hangingPunct="1">
        <a:defRPr sz="2326" kern="1200">
          <a:solidFill>
            <a:schemeClr val="tx1"/>
          </a:solidFill>
          <a:latin typeface="+mn-lt"/>
          <a:ea typeface="+mn-ea"/>
          <a:cs typeface="+mn-cs"/>
        </a:defRPr>
      </a:lvl6pPr>
      <a:lvl7pPr marL="3545037" algn="l" defTabSz="1181679" rtl="0" eaLnBrk="1" latinLnBrk="0" hangingPunct="1">
        <a:defRPr sz="2326" kern="1200">
          <a:solidFill>
            <a:schemeClr val="tx1"/>
          </a:solidFill>
          <a:latin typeface="+mn-lt"/>
          <a:ea typeface="+mn-ea"/>
          <a:cs typeface="+mn-cs"/>
        </a:defRPr>
      </a:lvl7pPr>
      <a:lvl8pPr marL="4135877" algn="l" defTabSz="1181679" rtl="0" eaLnBrk="1" latinLnBrk="0" hangingPunct="1">
        <a:defRPr sz="2326" kern="1200">
          <a:solidFill>
            <a:schemeClr val="tx1"/>
          </a:solidFill>
          <a:latin typeface="+mn-lt"/>
          <a:ea typeface="+mn-ea"/>
          <a:cs typeface="+mn-cs"/>
        </a:defRPr>
      </a:lvl8pPr>
      <a:lvl9pPr marL="4726716" algn="l" defTabSz="1181679" rtl="0" eaLnBrk="1" latinLnBrk="0" hangingPunct="1">
        <a:defRPr sz="232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42C7E956-7573-4883-AB92-4ED01148FDE8}"/>
              </a:ext>
            </a:extLst>
          </p:cNvPr>
          <p:cNvSpPr>
            <a:spLocks noGrp="1" noChangeArrowheads="1"/>
          </p:cNvSpPr>
          <p:nvPr>
            <p:ph type="title" idx="4294967295"/>
          </p:nvPr>
        </p:nvSpPr>
        <p:spPr bwMode="auto">
          <a:xfrm>
            <a:off x="681111" y="1089026"/>
            <a:ext cx="11406554" cy="1426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sym typeface="Bebas Neue" charset="0"/>
              </a:rPr>
              <a:t>Click to edit Master title style</a:t>
            </a:r>
          </a:p>
        </p:txBody>
      </p:sp>
      <p:sp>
        <p:nvSpPr>
          <p:cNvPr id="2051" name="Text Placeholder 2">
            <a:extLst>
              <a:ext uri="{FF2B5EF4-FFF2-40B4-BE49-F238E27FC236}">
                <a16:creationId xmlns:a16="http://schemas.microsoft.com/office/drawing/2014/main" id="{BF7D8DBD-EC59-4BE8-B9D2-0602D0E7A179}"/>
              </a:ext>
            </a:extLst>
          </p:cNvPr>
          <p:cNvSpPr>
            <a:spLocks noGrp="1" noChangeArrowheads="1"/>
          </p:cNvSpPr>
          <p:nvPr>
            <p:ph type="body" idx="4294967295"/>
          </p:nvPr>
        </p:nvSpPr>
        <p:spPr bwMode="auto">
          <a:xfrm>
            <a:off x="681111" y="2880360"/>
            <a:ext cx="11404503" cy="565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sym typeface="Open Sans" pitchFamily="2" charset="0"/>
              </a:rPr>
              <a:t>Click to edit Master text styles</a:t>
            </a:r>
          </a:p>
          <a:p>
            <a:pPr lvl="1"/>
            <a:r>
              <a:rPr lang="en-US" altLang="zh-CN">
                <a:sym typeface="Open Sans" pitchFamily="2" charset="0"/>
              </a:rPr>
              <a:t>Second level</a:t>
            </a:r>
          </a:p>
          <a:p>
            <a:pPr lvl="2"/>
            <a:r>
              <a:rPr lang="en-US" altLang="zh-CN">
                <a:sym typeface="Open Sans" pitchFamily="2" charset="0"/>
              </a:rPr>
              <a:t>Third level</a:t>
            </a:r>
          </a:p>
          <a:p>
            <a:pPr lvl="3"/>
            <a:r>
              <a:rPr lang="en-US" altLang="zh-CN">
                <a:sym typeface="Open Sans" pitchFamily="2" charset="0"/>
              </a:rPr>
              <a:t>Fourth level</a:t>
            </a:r>
          </a:p>
          <a:p>
            <a:pPr lvl="4"/>
            <a:r>
              <a:rPr lang="en-US" altLang="zh-CN">
                <a:sym typeface="Open Sans" pitchFamily="2" charset="0"/>
              </a:rPr>
              <a:t>Fifth level</a:t>
            </a:r>
          </a:p>
        </p:txBody>
      </p:sp>
      <p:sp>
        <p:nvSpPr>
          <p:cNvPr id="2052" name="Slide Number Placeholder 5">
            <a:extLst>
              <a:ext uri="{FF2B5EF4-FFF2-40B4-BE49-F238E27FC236}">
                <a16:creationId xmlns:a16="http://schemas.microsoft.com/office/drawing/2014/main" id="{BA4FCC57-6B04-4C2B-A614-49FA64FFE386}"/>
              </a:ext>
            </a:extLst>
          </p:cNvPr>
          <p:cNvSpPr>
            <a:spLocks noChangeArrowheads="1"/>
          </p:cNvSpPr>
          <p:nvPr/>
        </p:nvSpPr>
        <p:spPr bwMode="auto">
          <a:xfrm>
            <a:off x="11433225" y="460059"/>
            <a:ext cx="666749" cy="508952"/>
          </a:xfrm>
          <a:prstGeom prst="rect">
            <a:avLst/>
          </a:prstGeom>
          <a:noFill/>
          <a:ln w="9525">
            <a:noFill/>
            <a:miter lim="800000"/>
            <a:headEnd/>
            <a:tailEnd/>
          </a:ln>
        </p:spPr>
        <p:txBody>
          <a:bodyPr/>
          <a:lstStyle>
            <a:lvl1pPr eaLnBrk="0" hangingPunct="0">
              <a:defRPr>
                <a:solidFill>
                  <a:schemeClr val="tx1"/>
                </a:solidFill>
                <a:latin typeface="Roboto" pitchFamily="2" charset="0"/>
                <a:ea typeface="MS PGothic" panose="020B0600070205080204" pitchFamily="34" charset="-128"/>
              </a:defRPr>
            </a:lvl1pPr>
            <a:lvl2pPr marL="742950" indent="-285750" eaLnBrk="0" hangingPunct="0">
              <a:defRPr>
                <a:solidFill>
                  <a:schemeClr val="tx1"/>
                </a:solidFill>
                <a:latin typeface="Roboto" pitchFamily="2" charset="0"/>
                <a:ea typeface="MS PGothic" panose="020B0600070205080204" pitchFamily="34" charset="-128"/>
              </a:defRPr>
            </a:lvl2pPr>
            <a:lvl3pPr marL="1143000" indent="-228600" eaLnBrk="0" hangingPunct="0">
              <a:defRPr>
                <a:solidFill>
                  <a:schemeClr val="tx1"/>
                </a:solidFill>
                <a:latin typeface="Roboto" pitchFamily="2" charset="0"/>
                <a:ea typeface="MS PGothic" panose="020B0600070205080204" pitchFamily="34" charset="-128"/>
              </a:defRPr>
            </a:lvl3pPr>
            <a:lvl4pPr marL="1600200" indent="-228600" eaLnBrk="0" hangingPunct="0">
              <a:defRPr>
                <a:solidFill>
                  <a:schemeClr val="tx1"/>
                </a:solidFill>
                <a:latin typeface="Roboto" pitchFamily="2" charset="0"/>
                <a:ea typeface="MS PGothic" panose="020B0600070205080204" pitchFamily="34" charset="-128"/>
              </a:defRPr>
            </a:lvl4pPr>
            <a:lvl5pPr marL="2057400" indent="-228600" eaLnBrk="0" hangingPunct="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9pPr>
          </a:lstStyle>
          <a:p>
            <a:pPr algn="r" eaLnBrk="1" hangingPunct="1">
              <a:buFont typeface="Arial" panose="020B0604020202020204" pitchFamily="34" charset="0"/>
              <a:buNone/>
              <a:defRPr/>
            </a:pPr>
            <a:fld id="{157E658A-4D6C-4BA3-99EC-80F1E75F53BE}" type="slidenum">
              <a:rPr lang="en-US" altLang="en-US" sz="2068" b="1" smtClean="0">
                <a:solidFill>
                  <a:schemeClr val="tx2"/>
                </a:solidFill>
                <a:sym typeface="Roboto" pitchFamily="2" charset="0"/>
              </a:rPr>
              <a:pPr algn="r" eaLnBrk="1" hangingPunct="1">
                <a:buFont typeface="Arial" panose="020B0604020202020204" pitchFamily="34" charset="0"/>
                <a:buNone/>
                <a:defRPr/>
              </a:pPr>
              <a:t>‹#›</a:t>
            </a:fld>
            <a:endParaRPr lang="en-US" altLang="en-US" sz="2068" b="1">
              <a:solidFill>
                <a:schemeClr val="tx2"/>
              </a:solidFill>
              <a:sym typeface="Roboto" pitchFamily="2" charset="0"/>
            </a:endParaRPr>
          </a:p>
        </p:txBody>
      </p:sp>
      <p:sp>
        <p:nvSpPr>
          <p:cNvPr id="2053" name="Text Placeholder 3">
            <a:extLst>
              <a:ext uri="{FF2B5EF4-FFF2-40B4-BE49-F238E27FC236}">
                <a16:creationId xmlns:a16="http://schemas.microsoft.com/office/drawing/2014/main" id="{F4C38BC4-F249-4D40-B345-2BB9E35C6D84}"/>
              </a:ext>
            </a:extLst>
          </p:cNvPr>
          <p:cNvSpPr>
            <a:spLocks noChangeArrowheads="1"/>
          </p:cNvSpPr>
          <p:nvPr/>
        </p:nvSpPr>
        <p:spPr bwMode="auto">
          <a:xfrm>
            <a:off x="693421" y="466725"/>
            <a:ext cx="4683663" cy="56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Roboto" pitchFamily="2" charset="0"/>
                <a:ea typeface="MS PGothic" panose="020B0600070205080204" pitchFamily="34" charset="-128"/>
              </a:defRPr>
            </a:lvl1pPr>
            <a:lvl2pPr marL="742950" indent="-285750">
              <a:buFont typeface="Arial" panose="020B0604020202020204" pitchFamily="34" charset="0"/>
              <a:defRPr>
                <a:solidFill>
                  <a:schemeClr val="tx1"/>
                </a:solidFill>
                <a:latin typeface="Roboto" pitchFamily="2" charset="0"/>
                <a:ea typeface="MS PGothic" panose="020B0600070205080204" pitchFamily="34" charset="-128"/>
              </a:defRPr>
            </a:lvl2pPr>
            <a:lvl3pPr marL="1143000" indent="-228600">
              <a:buFont typeface="Arial" panose="020B0604020202020204" pitchFamily="34" charset="0"/>
              <a:defRPr>
                <a:solidFill>
                  <a:schemeClr val="tx1"/>
                </a:solidFill>
                <a:latin typeface="Roboto" pitchFamily="2" charset="0"/>
                <a:ea typeface="MS PGothic" panose="020B0600070205080204" pitchFamily="34" charset="-128"/>
              </a:defRPr>
            </a:lvl3pPr>
            <a:lvl4pPr marL="1600200" indent="-228600">
              <a:buFont typeface="Arial" panose="020B0604020202020204" pitchFamily="34" charset="0"/>
              <a:defRPr>
                <a:solidFill>
                  <a:schemeClr val="tx1"/>
                </a:solidFill>
                <a:latin typeface="Roboto" pitchFamily="2" charset="0"/>
                <a:ea typeface="MS PGothic" panose="020B0600070205080204" pitchFamily="34" charset="-128"/>
              </a:defRPr>
            </a:lvl4pPr>
            <a:lvl5pPr marL="2057400" indent="-228600">
              <a:buFont typeface="Arial" panose="020B0604020202020204" pitchFamily="34" charset="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Roboto" pitchFamily="2" charset="0"/>
                <a:ea typeface="MS PGothic" panose="020B0600070205080204" pitchFamily="34" charset="-128"/>
              </a:defRPr>
            </a:lvl9pPr>
          </a:lstStyle>
          <a:p>
            <a:pPr eaLnBrk="1" hangingPunct="1">
              <a:spcBef>
                <a:spcPts val="1051"/>
              </a:spcBef>
              <a:buClr>
                <a:schemeClr val="accent1"/>
              </a:buClr>
              <a:buSzPct val="80000"/>
              <a:buFont typeface="Corbel" panose="020B0503020204020204" pitchFamily="34" charset="0"/>
              <a:buNone/>
            </a:pPr>
            <a:endParaRPr lang="en-US" altLang="en-US" sz="2736"/>
          </a:p>
        </p:txBody>
      </p:sp>
    </p:spTree>
    <p:extLst>
      <p:ext uri="{BB962C8B-B14F-4D97-AF65-F5344CB8AC3E}">
        <p14:creationId xmlns:p14="http://schemas.microsoft.com/office/powerpoint/2010/main" val="152926351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nodePh="1">
                                  <p:stCondLst>
                                    <p:cond delay="0"/>
                                  </p:stCondLst>
                                  <p:endCondLst>
                                    <p:cond delay="0"/>
                                  </p:endCondLst>
                                  <p:childTnLst>
                                    <p:set>
                                      <p:cBhvr>
                                        <p:cTn id="6" dur="1" fill="hold">
                                          <p:stCondLst>
                                            <p:cond delay="0"/>
                                          </p:stCondLst>
                                        </p:cTn>
                                        <p:tgtEl>
                                          <p:spTgt spid="2053">
                                            <p:txEl>
                                              <p:pRg st="0" end="0"/>
                                            </p:txEl>
                                          </p:spTgt>
                                        </p:tgtEl>
                                        <p:attrNameLst>
                                          <p:attrName>style.visibility</p:attrName>
                                        </p:attrNameLst>
                                      </p:cBhvr>
                                      <p:to>
                                        <p:strVal val="visible"/>
                                      </p:to>
                                    </p:set>
                                    <p:animEffect>
                                      <p:cBhvr>
                                        <p:cTn id="7" dur="500"/>
                                        <p:tgtEl>
                                          <p:spTgt spid="20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bldLvl="0"/>
    </p:bldLst>
  </p:timing>
  <p:txStyles>
    <p:titleStyle>
      <a:lvl1pPr marL="960114" indent="-960114" algn="l" rtl="0" eaLnBrk="0" fontAlgn="base" hangingPunct="0">
        <a:lnSpc>
          <a:spcPct val="90000"/>
        </a:lnSpc>
        <a:spcBef>
          <a:spcPct val="0"/>
        </a:spcBef>
        <a:spcAft>
          <a:spcPct val="0"/>
        </a:spcAft>
        <a:defRPr sz="4652" b="1">
          <a:solidFill>
            <a:schemeClr val="tx2"/>
          </a:solidFill>
          <a:latin typeface="+mj-lt"/>
          <a:ea typeface="+mj-ea"/>
          <a:cs typeface="+mj-cs"/>
          <a:sym typeface="Bebas Neue" charset="0"/>
        </a:defRPr>
      </a:lvl1pPr>
      <a:lvl2pPr marL="960114" indent="-960114" algn="l" rtl="0" eaLnBrk="0" fontAlgn="base" hangingPunct="0">
        <a:lnSpc>
          <a:spcPct val="90000"/>
        </a:lnSpc>
        <a:spcBef>
          <a:spcPct val="0"/>
        </a:spcBef>
        <a:spcAft>
          <a:spcPct val="0"/>
        </a:spcAft>
        <a:defRPr sz="4652" b="1">
          <a:solidFill>
            <a:schemeClr val="tx2"/>
          </a:solidFill>
          <a:latin typeface="Roboto" pitchFamily="2" charset="0"/>
          <a:ea typeface="MS PGothic" pitchFamily="34" charset="-128"/>
          <a:sym typeface="Bebas Neue" charset="0"/>
        </a:defRPr>
      </a:lvl2pPr>
      <a:lvl3pPr marL="960114" indent="-960114" algn="l" rtl="0" eaLnBrk="0" fontAlgn="base" hangingPunct="0">
        <a:lnSpc>
          <a:spcPct val="90000"/>
        </a:lnSpc>
        <a:spcBef>
          <a:spcPct val="0"/>
        </a:spcBef>
        <a:spcAft>
          <a:spcPct val="0"/>
        </a:spcAft>
        <a:defRPr sz="4652" b="1">
          <a:solidFill>
            <a:schemeClr val="tx2"/>
          </a:solidFill>
          <a:latin typeface="Roboto" pitchFamily="2" charset="0"/>
          <a:ea typeface="MS PGothic" pitchFamily="34" charset="-128"/>
          <a:sym typeface="Bebas Neue" charset="0"/>
        </a:defRPr>
      </a:lvl3pPr>
      <a:lvl4pPr marL="960114" indent="-960114" algn="l" rtl="0" eaLnBrk="0" fontAlgn="base" hangingPunct="0">
        <a:lnSpc>
          <a:spcPct val="90000"/>
        </a:lnSpc>
        <a:spcBef>
          <a:spcPct val="0"/>
        </a:spcBef>
        <a:spcAft>
          <a:spcPct val="0"/>
        </a:spcAft>
        <a:defRPr sz="4652" b="1">
          <a:solidFill>
            <a:schemeClr val="tx2"/>
          </a:solidFill>
          <a:latin typeface="Roboto" pitchFamily="2" charset="0"/>
          <a:ea typeface="MS PGothic" pitchFamily="34" charset="-128"/>
          <a:sym typeface="Bebas Neue" charset="0"/>
        </a:defRPr>
      </a:lvl4pPr>
      <a:lvl5pPr marL="960114" indent="-960114" algn="l" rtl="0" eaLnBrk="0" fontAlgn="base" hangingPunct="0">
        <a:lnSpc>
          <a:spcPct val="90000"/>
        </a:lnSpc>
        <a:spcBef>
          <a:spcPct val="0"/>
        </a:spcBef>
        <a:spcAft>
          <a:spcPct val="0"/>
        </a:spcAft>
        <a:defRPr sz="4652" b="1">
          <a:solidFill>
            <a:schemeClr val="tx2"/>
          </a:solidFill>
          <a:latin typeface="Roboto" pitchFamily="2" charset="0"/>
          <a:ea typeface="MS PGothic" pitchFamily="34" charset="-128"/>
          <a:sym typeface="Bebas Neue" charset="0"/>
        </a:defRPr>
      </a:lvl5pPr>
      <a:lvl6pPr marL="1550954" indent="-960114" algn="l" rtl="0" eaLnBrk="0" fontAlgn="base" hangingPunct="0">
        <a:lnSpc>
          <a:spcPct val="90000"/>
        </a:lnSpc>
        <a:spcBef>
          <a:spcPct val="0"/>
        </a:spcBef>
        <a:spcAft>
          <a:spcPct val="0"/>
        </a:spcAft>
        <a:defRPr sz="4652" b="1">
          <a:solidFill>
            <a:schemeClr val="tx2"/>
          </a:solidFill>
          <a:latin typeface="Roboto" pitchFamily="2" charset="0"/>
          <a:ea typeface="MS PGothic" pitchFamily="34" charset="-128"/>
          <a:sym typeface="Bebas Neue" charset="0"/>
        </a:defRPr>
      </a:lvl6pPr>
      <a:lvl7pPr marL="2141793" indent="-960114" algn="l" rtl="0" eaLnBrk="0" fontAlgn="base" hangingPunct="0">
        <a:lnSpc>
          <a:spcPct val="90000"/>
        </a:lnSpc>
        <a:spcBef>
          <a:spcPct val="0"/>
        </a:spcBef>
        <a:spcAft>
          <a:spcPct val="0"/>
        </a:spcAft>
        <a:defRPr sz="4652" b="1">
          <a:solidFill>
            <a:schemeClr val="tx2"/>
          </a:solidFill>
          <a:latin typeface="Roboto" pitchFamily="2" charset="0"/>
          <a:ea typeface="MS PGothic" pitchFamily="34" charset="-128"/>
          <a:sym typeface="Bebas Neue" charset="0"/>
        </a:defRPr>
      </a:lvl7pPr>
      <a:lvl8pPr marL="2732633" indent="-960114" algn="l" rtl="0" eaLnBrk="0" fontAlgn="base" hangingPunct="0">
        <a:lnSpc>
          <a:spcPct val="90000"/>
        </a:lnSpc>
        <a:spcBef>
          <a:spcPct val="0"/>
        </a:spcBef>
        <a:spcAft>
          <a:spcPct val="0"/>
        </a:spcAft>
        <a:defRPr sz="4652" b="1">
          <a:solidFill>
            <a:schemeClr val="tx2"/>
          </a:solidFill>
          <a:latin typeface="Roboto" pitchFamily="2" charset="0"/>
          <a:ea typeface="MS PGothic" pitchFamily="34" charset="-128"/>
          <a:sym typeface="Bebas Neue" charset="0"/>
        </a:defRPr>
      </a:lvl8pPr>
      <a:lvl9pPr marL="3323473" indent="-960114" algn="l" rtl="0" eaLnBrk="0" fontAlgn="base" hangingPunct="0">
        <a:lnSpc>
          <a:spcPct val="90000"/>
        </a:lnSpc>
        <a:spcBef>
          <a:spcPct val="0"/>
        </a:spcBef>
        <a:spcAft>
          <a:spcPct val="0"/>
        </a:spcAft>
        <a:defRPr sz="4652" b="1">
          <a:solidFill>
            <a:schemeClr val="tx2"/>
          </a:solidFill>
          <a:latin typeface="Roboto" pitchFamily="2" charset="0"/>
          <a:ea typeface="MS PGothic" pitchFamily="34" charset="-128"/>
          <a:sym typeface="Bebas Neue" charset="0"/>
        </a:defRPr>
      </a:lvl9pPr>
    </p:titleStyle>
    <p:bodyStyle>
      <a:lvl1pPr marL="49237" indent="-49237" algn="l" defTabSz="960114" rtl="0" eaLnBrk="0" fontAlgn="base" hangingPunct="0">
        <a:spcBef>
          <a:spcPts val="1471"/>
        </a:spcBef>
        <a:spcAft>
          <a:spcPct val="0"/>
        </a:spcAft>
        <a:buClr>
          <a:schemeClr val="accent1"/>
        </a:buClr>
        <a:buSzPct val="80000"/>
        <a:buFont typeface="Corbel" panose="020B0503020204020204" pitchFamily="34" charset="0"/>
        <a:defRPr sz="2197">
          <a:solidFill>
            <a:schemeClr val="tx1"/>
          </a:solidFill>
          <a:latin typeface="+mn-lt"/>
          <a:ea typeface="+mn-ea"/>
          <a:cs typeface="+mn-cs"/>
          <a:sym typeface="Open Sans" pitchFamily="2" charset="0"/>
        </a:defRPr>
      </a:lvl1pPr>
      <a:lvl2pPr marL="287214" indent="303626" algn="l" defTabSz="960114" rtl="0" eaLnBrk="0" fontAlgn="base" hangingPunct="0">
        <a:spcBef>
          <a:spcPts val="211"/>
        </a:spcBef>
        <a:spcAft>
          <a:spcPts val="420"/>
        </a:spcAft>
        <a:buClr>
          <a:schemeClr val="accent1"/>
        </a:buClr>
        <a:buSzPct val="80000"/>
        <a:buFont typeface="Corbel" panose="020B0503020204020204" pitchFamily="34" charset="0"/>
        <a:defRPr sz="2068">
          <a:solidFill>
            <a:schemeClr val="tx1"/>
          </a:solidFill>
          <a:latin typeface="+mn-lt"/>
          <a:ea typeface="+mn-ea"/>
          <a:sym typeface="Open Sans" pitchFamily="2" charset="0"/>
        </a:defRPr>
      </a:lvl2pPr>
      <a:lvl3pPr marL="576480" indent="605201" algn="l" defTabSz="960114" rtl="0" eaLnBrk="0" fontAlgn="base" hangingPunct="0">
        <a:spcBef>
          <a:spcPts val="211"/>
        </a:spcBef>
        <a:spcAft>
          <a:spcPts val="420"/>
        </a:spcAft>
        <a:buClr>
          <a:schemeClr val="accent1"/>
        </a:buClr>
        <a:buSzPct val="80000"/>
        <a:buFont typeface="Corbel" panose="020B0503020204020204" pitchFamily="34" charset="0"/>
        <a:defRPr sz="1809">
          <a:solidFill>
            <a:schemeClr val="tx1"/>
          </a:solidFill>
          <a:latin typeface="+mn-lt"/>
          <a:ea typeface="+mn-ea"/>
          <a:sym typeface="Open Sans" pitchFamily="2" charset="0"/>
        </a:defRPr>
      </a:lvl3pPr>
      <a:lvl4pPr marL="863693" indent="908827" algn="l" defTabSz="960114" rtl="0" eaLnBrk="0" fontAlgn="base" hangingPunct="0">
        <a:spcBef>
          <a:spcPts val="211"/>
        </a:spcBef>
        <a:spcAft>
          <a:spcPts val="420"/>
        </a:spcAft>
        <a:buClr>
          <a:schemeClr val="accent1"/>
        </a:buClr>
        <a:buSzPct val="80000"/>
        <a:buFont typeface="Corbel" panose="020B0503020204020204" pitchFamily="34" charset="0"/>
        <a:defRPr sz="1680">
          <a:solidFill>
            <a:schemeClr val="tx1"/>
          </a:solidFill>
          <a:latin typeface="+mn-lt"/>
          <a:ea typeface="+mn-ea"/>
          <a:sym typeface="Open Sans" pitchFamily="2" charset="0"/>
        </a:defRPr>
      </a:lvl4pPr>
      <a:lvl5pPr marL="1152958" indent="1210400" algn="l" defTabSz="960114" rtl="0" eaLnBrk="0" fontAlgn="base" hangingPunct="0">
        <a:spcBef>
          <a:spcPts val="211"/>
        </a:spcBef>
        <a:spcAft>
          <a:spcPts val="420"/>
        </a:spcAft>
        <a:buClr>
          <a:schemeClr val="accent1"/>
        </a:buClr>
        <a:buSzPct val="80000"/>
        <a:buFont typeface="Corbel" panose="020B0503020204020204" pitchFamily="34" charset="0"/>
        <a:defRPr sz="1680">
          <a:solidFill>
            <a:schemeClr val="tx1"/>
          </a:solidFill>
          <a:latin typeface="+mn-lt"/>
          <a:ea typeface="+mn-ea"/>
          <a:sym typeface="Open Sans" pitchFamily="2" charset="0"/>
        </a:defRPr>
      </a:lvl5pPr>
      <a:lvl6pPr marL="1743797" indent="1210400" algn="l" defTabSz="960114" rtl="0" eaLnBrk="0" fontAlgn="base" hangingPunct="0">
        <a:spcBef>
          <a:spcPts val="213"/>
        </a:spcBef>
        <a:spcAft>
          <a:spcPts val="420"/>
        </a:spcAft>
        <a:buClr>
          <a:schemeClr val="accent1"/>
        </a:buClr>
        <a:buSzPct val="80000"/>
        <a:buFont typeface="Corbel" pitchFamily="34" charset="0"/>
        <a:defRPr sz="1680">
          <a:solidFill>
            <a:schemeClr val="tx1"/>
          </a:solidFill>
          <a:latin typeface="+mn-lt"/>
          <a:ea typeface="+mn-ea"/>
          <a:sym typeface="Open Sans" pitchFamily="34" charset="0"/>
        </a:defRPr>
      </a:lvl6pPr>
      <a:lvl7pPr marL="2334637" indent="1210400" algn="l" defTabSz="960114" rtl="0" eaLnBrk="0" fontAlgn="base" hangingPunct="0">
        <a:spcBef>
          <a:spcPts val="213"/>
        </a:spcBef>
        <a:spcAft>
          <a:spcPts val="420"/>
        </a:spcAft>
        <a:buClr>
          <a:schemeClr val="accent1"/>
        </a:buClr>
        <a:buSzPct val="80000"/>
        <a:buFont typeface="Corbel" pitchFamily="34" charset="0"/>
        <a:defRPr sz="1680">
          <a:solidFill>
            <a:schemeClr val="tx1"/>
          </a:solidFill>
          <a:latin typeface="+mn-lt"/>
          <a:ea typeface="+mn-ea"/>
          <a:sym typeface="Open Sans" pitchFamily="34" charset="0"/>
        </a:defRPr>
      </a:lvl7pPr>
      <a:lvl8pPr marL="2925476" indent="1210400" algn="l" defTabSz="960114" rtl="0" eaLnBrk="0" fontAlgn="base" hangingPunct="0">
        <a:spcBef>
          <a:spcPts val="213"/>
        </a:spcBef>
        <a:spcAft>
          <a:spcPts val="420"/>
        </a:spcAft>
        <a:buClr>
          <a:schemeClr val="accent1"/>
        </a:buClr>
        <a:buSzPct val="80000"/>
        <a:buFont typeface="Corbel" pitchFamily="34" charset="0"/>
        <a:defRPr sz="1680">
          <a:solidFill>
            <a:schemeClr val="tx1"/>
          </a:solidFill>
          <a:latin typeface="+mn-lt"/>
          <a:ea typeface="+mn-ea"/>
          <a:sym typeface="Open Sans" pitchFamily="34" charset="0"/>
        </a:defRPr>
      </a:lvl8pPr>
      <a:lvl9pPr marL="3516316" indent="1210400" algn="l" defTabSz="960114" rtl="0" eaLnBrk="0" fontAlgn="base" hangingPunct="0">
        <a:spcBef>
          <a:spcPts val="213"/>
        </a:spcBef>
        <a:spcAft>
          <a:spcPts val="420"/>
        </a:spcAft>
        <a:buClr>
          <a:schemeClr val="accent1"/>
        </a:buClr>
        <a:buSzPct val="80000"/>
        <a:buFont typeface="Corbel" pitchFamily="34" charset="0"/>
        <a:defRPr sz="1680">
          <a:solidFill>
            <a:schemeClr val="tx1"/>
          </a:solidFill>
          <a:latin typeface="+mn-lt"/>
          <a:ea typeface="+mn-ea"/>
          <a:sym typeface="Open Sans" pitchFamily="34" charset="0"/>
        </a:defRPr>
      </a:lvl9pPr>
    </p:bodyStyle>
    <p:otherStyle>
      <a:defPPr>
        <a:defRPr lang="en-US"/>
      </a:defPPr>
      <a:lvl1pPr marL="0" algn="l" defTabSz="1181679" rtl="0" eaLnBrk="1" latinLnBrk="0" hangingPunct="1">
        <a:defRPr sz="2326" kern="1200">
          <a:solidFill>
            <a:schemeClr val="tx1"/>
          </a:solidFill>
          <a:latin typeface="+mn-lt"/>
          <a:ea typeface="+mn-ea"/>
          <a:cs typeface="+mn-cs"/>
        </a:defRPr>
      </a:lvl1pPr>
      <a:lvl2pPr marL="590840" algn="l" defTabSz="1181679" rtl="0" eaLnBrk="1" latinLnBrk="0" hangingPunct="1">
        <a:defRPr sz="2326" kern="1200">
          <a:solidFill>
            <a:schemeClr val="tx1"/>
          </a:solidFill>
          <a:latin typeface="+mn-lt"/>
          <a:ea typeface="+mn-ea"/>
          <a:cs typeface="+mn-cs"/>
        </a:defRPr>
      </a:lvl2pPr>
      <a:lvl3pPr marL="1181679" algn="l" defTabSz="1181679" rtl="0" eaLnBrk="1" latinLnBrk="0" hangingPunct="1">
        <a:defRPr sz="2326" kern="1200">
          <a:solidFill>
            <a:schemeClr val="tx1"/>
          </a:solidFill>
          <a:latin typeface="+mn-lt"/>
          <a:ea typeface="+mn-ea"/>
          <a:cs typeface="+mn-cs"/>
        </a:defRPr>
      </a:lvl3pPr>
      <a:lvl4pPr marL="1772519" algn="l" defTabSz="1181679" rtl="0" eaLnBrk="1" latinLnBrk="0" hangingPunct="1">
        <a:defRPr sz="2326" kern="1200">
          <a:solidFill>
            <a:schemeClr val="tx1"/>
          </a:solidFill>
          <a:latin typeface="+mn-lt"/>
          <a:ea typeface="+mn-ea"/>
          <a:cs typeface="+mn-cs"/>
        </a:defRPr>
      </a:lvl4pPr>
      <a:lvl5pPr marL="2363358" algn="l" defTabSz="1181679" rtl="0" eaLnBrk="1" latinLnBrk="0" hangingPunct="1">
        <a:defRPr sz="2326" kern="1200">
          <a:solidFill>
            <a:schemeClr val="tx1"/>
          </a:solidFill>
          <a:latin typeface="+mn-lt"/>
          <a:ea typeface="+mn-ea"/>
          <a:cs typeface="+mn-cs"/>
        </a:defRPr>
      </a:lvl5pPr>
      <a:lvl6pPr marL="2954198" algn="l" defTabSz="1181679" rtl="0" eaLnBrk="1" latinLnBrk="0" hangingPunct="1">
        <a:defRPr sz="2326" kern="1200">
          <a:solidFill>
            <a:schemeClr val="tx1"/>
          </a:solidFill>
          <a:latin typeface="+mn-lt"/>
          <a:ea typeface="+mn-ea"/>
          <a:cs typeface="+mn-cs"/>
        </a:defRPr>
      </a:lvl6pPr>
      <a:lvl7pPr marL="3545037" algn="l" defTabSz="1181679" rtl="0" eaLnBrk="1" latinLnBrk="0" hangingPunct="1">
        <a:defRPr sz="2326" kern="1200">
          <a:solidFill>
            <a:schemeClr val="tx1"/>
          </a:solidFill>
          <a:latin typeface="+mn-lt"/>
          <a:ea typeface="+mn-ea"/>
          <a:cs typeface="+mn-cs"/>
        </a:defRPr>
      </a:lvl7pPr>
      <a:lvl8pPr marL="4135877" algn="l" defTabSz="1181679" rtl="0" eaLnBrk="1" latinLnBrk="0" hangingPunct="1">
        <a:defRPr sz="2326" kern="1200">
          <a:solidFill>
            <a:schemeClr val="tx1"/>
          </a:solidFill>
          <a:latin typeface="+mn-lt"/>
          <a:ea typeface="+mn-ea"/>
          <a:cs typeface="+mn-cs"/>
        </a:defRPr>
      </a:lvl8pPr>
      <a:lvl9pPr marL="4726716" algn="l" defTabSz="1181679" rtl="0" eaLnBrk="1" latinLnBrk="0" hangingPunct="1">
        <a:defRPr sz="23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image" Target="../media/image38.png"/><Relationship Id="rId3" Type="http://schemas.openxmlformats.org/officeDocument/2006/relationships/image" Target="../media/image2.svg"/><Relationship Id="rId21" Type="http://schemas.openxmlformats.org/officeDocument/2006/relationships/image" Target="../media/image20.svg"/><Relationship Id="rId34" Type="http://schemas.openxmlformats.org/officeDocument/2006/relationships/image" Target="../media/image33.svg"/><Relationship Id="rId42" Type="http://schemas.openxmlformats.org/officeDocument/2006/relationships/image" Target="../media/image41.svg"/><Relationship Id="rId47" Type="http://schemas.openxmlformats.org/officeDocument/2006/relationships/image" Target="../media/image46.png"/><Relationship Id="rId50" Type="http://schemas.openxmlformats.org/officeDocument/2006/relationships/image" Target="../media/image49.pn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33" Type="http://schemas.openxmlformats.org/officeDocument/2006/relationships/image" Target="../media/image32.png"/><Relationship Id="rId38" Type="http://schemas.openxmlformats.org/officeDocument/2006/relationships/image" Target="../media/image37.svg"/><Relationship Id="rId46" Type="http://schemas.openxmlformats.org/officeDocument/2006/relationships/image" Target="../media/image45.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41"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png"/><Relationship Id="rId40" Type="http://schemas.openxmlformats.org/officeDocument/2006/relationships/image" Target="../media/image39.svg"/><Relationship Id="rId45" Type="http://schemas.openxmlformats.org/officeDocument/2006/relationships/image" Target="../media/image44.png"/><Relationship Id="rId53" Type="http://schemas.openxmlformats.org/officeDocument/2006/relationships/image" Target="../media/image52.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36" Type="http://schemas.openxmlformats.org/officeDocument/2006/relationships/image" Target="../media/image35.svg"/><Relationship Id="rId49" Type="http://schemas.openxmlformats.org/officeDocument/2006/relationships/image" Target="../media/image48.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image" Target="../media/image30.svg"/><Relationship Id="rId44" Type="http://schemas.openxmlformats.org/officeDocument/2006/relationships/image" Target="../media/image43.png"/><Relationship Id="rId52" Type="http://schemas.openxmlformats.org/officeDocument/2006/relationships/image" Target="../media/image51.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 Id="rId30" Type="http://schemas.openxmlformats.org/officeDocument/2006/relationships/image" Target="../media/image29.png"/><Relationship Id="rId35" Type="http://schemas.openxmlformats.org/officeDocument/2006/relationships/image" Target="../media/image34.png"/><Relationship Id="rId43" Type="http://schemas.openxmlformats.org/officeDocument/2006/relationships/image" Target="../media/image42.png"/><Relationship Id="rId48" Type="http://schemas.openxmlformats.org/officeDocument/2006/relationships/image" Target="../media/image47.png"/><Relationship Id="rId8" Type="http://schemas.openxmlformats.org/officeDocument/2006/relationships/image" Target="../media/image7.png"/><Relationship Id="rId51" Type="http://schemas.openxmlformats.org/officeDocument/2006/relationships/image" Target="../media/image50.png"/></Relationships>
</file>

<file path=ppt/slides/_rels/slide10.xml.rels><?xml version="1.0" encoding="UTF-8" standalone="yes"?>
<Relationships xmlns="http://schemas.openxmlformats.org/package/2006/relationships"><Relationship Id="rId8" Type="http://schemas.openxmlformats.org/officeDocument/2006/relationships/image" Target="../media/image113.png"/><Relationship Id="rId13" Type="http://schemas.openxmlformats.org/officeDocument/2006/relationships/image" Target="../media/image118.png"/><Relationship Id="rId18" Type="http://schemas.openxmlformats.org/officeDocument/2006/relationships/image" Target="../media/image123.png"/><Relationship Id="rId26" Type="http://schemas.openxmlformats.org/officeDocument/2006/relationships/image" Target="../media/image131.png"/><Relationship Id="rId39" Type="http://schemas.openxmlformats.org/officeDocument/2006/relationships/image" Target="../media/image144.png"/><Relationship Id="rId3" Type="http://schemas.openxmlformats.org/officeDocument/2006/relationships/image" Target="../media/image108.png"/><Relationship Id="rId21" Type="http://schemas.openxmlformats.org/officeDocument/2006/relationships/image" Target="../media/image126.png"/><Relationship Id="rId34" Type="http://schemas.openxmlformats.org/officeDocument/2006/relationships/image" Target="../media/image139.png"/><Relationship Id="rId7" Type="http://schemas.openxmlformats.org/officeDocument/2006/relationships/image" Target="../media/image112.png"/><Relationship Id="rId12" Type="http://schemas.openxmlformats.org/officeDocument/2006/relationships/image" Target="../media/image117.png"/><Relationship Id="rId17" Type="http://schemas.openxmlformats.org/officeDocument/2006/relationships/image" Target="../media/image122.png"/><Relationship Id="rId25" Type="http://schemas.openxmlformats.org/officeDocument/2006/relationships/image" Target="../media/image130.png"/><Relationship Id="rId33" Type="http://schemas.openxmlformats.org/officeDocument/2006/relationships/image" Target="../media/image138.png"/><Relationship Id="rId38" Type="http://schemas.openxmlformats.org/officeDocument/2006/relationships/image" Target="../media/image143.png"/><Relationship Id="rId2" Type="http://schemas.openxmlformats.org/officeDocument/2006/relationships/image" Target="../media/image107.png"/><Relationship Id="rId16" Type="http://schemas.openxmlformats.org/officeDocument/2006/relationships/image" Target="../media/image121.png"/><Relationship Id="rId20" Type="http://schemas.openxmlformats.org/officeDocument/2006/relationships/image" Target="../media/image125.png"/><Relationship Id="rId29" Type="http://schemas.openxmlformats.org/officeDocument/2006/relationships/image" Target="../media/image134.png"/><Relationship Id="rId1" Type="http://schemas.openxmlformats.org/officeDocument/2006/relationships/slideLayout" Target="../slideLayouts/slideLayout25.xml"/><Relationship Id="rId6" Type="http://schemas.openxmlformats.org/officeDocument/2006/relationships/image" Target="../media/image111.png"/><Relationship Id="rId11" Type="http://schemas.openxmlformats.org/officeDocument/2006/relationships/image" Target="../media/image116.png"/><Relationship Id="rId24" Type="http://schemas.openxmlformats.org/officeDocument/2006/relationships/image" Target="../media/image129.png"/><Relationship Id="rId32" Type="http://schemas.openxmlformats.org/officeDocument/2006/relationships/image" Target="../media/image137.png"/><Relationship Id="rId37" Type="http://schemas.openxmlformats.org/officeDocument/2006/relationships/image" Target="../media/image142.png"/><Relationship Id="rId40" Type="http://schemas.openxmlformats.org/officeDocument/2006/relationships/image" Target="../media/image145.png"/><Relationship Id="rId5" Type="http://schemas.openxmlformats.org/officeDocument/2006/relationships/image" Target="../media/image110.png"/><Relationship Id="rId15" Type="http://schemas.openxmlformats.org/officeDocument/2006/relationships/image" Target="../media/image120.png"/><Relationship Id="rId23" Type="http://schemas.openxmlformats.org/officeDocument/2006/relationships/image" Target="../media/image128.png"/><Relationship Id="rId28" Type="http://schemas.openxmlformats.org/officeDocument/2006/relationships/image" Target="../media/image133.png"/><Relationship Id="rId36" Type="http://schemas.openxmlformats.org/officeDocument/2006/relationships/image" Target="../media/image141.png"/><Relationship Id="rId10" Type="http://schemas.openxmlformats.org/officeDocument/2006/relationships/image" Target="../media/image115.png"/><Relationship Id="rId19" Type="http://schemas.openxmlformats.org/officeDocument/2006/relationships/image" Target="../media/image124.png"/><Relationship Id="rId31" Type="http://schemas.openxmlformats.org/officeDocument/2006/relationships/image" Target="../media/image136.png"/><Relationship Id="rId4" Type="http://schemas.openxmlformats.org/officeDocument/2006/relationships/image" Target="../media/image109.png"/><Relationship Id="rId9" Type="http://schemas.openxmlformats.org/officeDocument/2006/relationships/image" Target="../media/image114.png"/><Relationship Id="rId14" Type="http://schemas.openxmlformats.org/officeDocument/2006/relationships/image" Target="../media/image119.png"/><Relationship Id="rId22" Type="http://schemas.openxmlformats.org/officeDocument/2006/relationships/image" Target="../media/image127.png"/><Relationship Id="rId27" Type="http://schemas.openxmlformats.org/officeDocument/2006/relationships/image" Target="../media/image132.png"/><Relationship Id="rId30" Type="http://schemas.openxmlformats.org/officeDocument/2006/relationships/image" Target="../media/image135.png"/><Relationship Id="rId35" Type="http://schemas.openxmlformats.org/officeDocument/2006/relationships/image" Target="../media/image14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46.jpe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148.jpeg"/><Relationship Id="rId4" Type="http://schemas.openxmlformats.org/officeDocument/2006/relationships/image" Target="../media/image14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8" Type="http://schemas.openxmlformats.org/officeDocument/2006/relationships/image" Target="../media/image59.svg"/><Relationship Id="rId13" Type="http://schemas.openxmlformats.org/officeDocument/2006/relationships/image" Target="../media/image64.png"/><Relationship Id="rId18" Type="http://schemas.openxmlformats.org/officeDocument/2006/relationships/image" Target="../media/image69.sv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svg"/><Relationship Id="rId17" Type="http://schemas.openxmlformats.org/officeDocument/2006/relationships/image" Target="../media/image68.png"/><Relationship Id="rId2" Type="http://schemas.openxmlformats.org/officeDocument/2006/relationships/image" Target="../media/image53.png"/><Relationship Id="rId16" Type="http://schemas.openxmlformats.org/officeDocument/2006/relationships/image" Target="../media/image67.svg"/><Relationship Id="rId20" Type="http://schemas.openxmlformats.org/officeDocument/2006/relationships/image" Target="../media/image71.svg"/><Relationship Id="rId1" Type="http://schemas.openxmlformats.org/officeDocument/2006/relationships/slideLayout" Target="../slideLayouts/slideLayout7.xml"/><Relationship Id="rId6" Type="http://schemas.openxmlformats.org/officeDocument/2006/relationships/image" Target="../media/image57.svg"/><Relationship Id="rId11" Type="http://schemas.openxmlformats.org/officeDocument/2006/relationships/image" Target="../media/image62.png"/><Relationship Id="rId5" Type="http://schemas.openxmlformats.org/officeDocument/2006/relationships/image" Target="../media/image56.png"/><Relationship Id="rId15" Type="http://schemas.openxmlformats.org/officeDocument/2006/relationships/image" Target="../media/image66.png"/><Relationship Id="rId10" Type="http://schemas.openxmlformats.org/officeDocument/2006/relationships/image" Target="../media/image61.svg"/><Relationship Id="rId19" Type="http://schemas.openxmlformats.org/officeDocument/2006/relationships/image" Target="../media/image70.png"/><Relationship Id="rId4" Type="http://schemas.openxmlformats.org/officeDocument/2006/relationships/image" Target="../media/image55.svg"/><Relationship Id="rId9" Type="http://schemas.openxmlformats.org/officeDocument/2006/relationships/image" Target="../media/image60.png"/><Relationship Id="rId14" Type="http://schemas.openxmlformats.org/officeDocument/2006/relationships/image" Target="../media/image65.svg"/></Relationships>
</file>

<file path=ppt/slides/_rels/slide3.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18" Type="http://schemas.openxmlformats.org/officeDocument/2006/relationships/image" Target="../media/image87.png"/><Relationship Id="rId26" Type="http://schemas.openxmlformats.org/officeDocument/2006/relationships/image" Target="../media/image17.png"/><Relationship Id="rId3" Type="http://schemas.openxmlformats.org/officeDocument/2006/relationships/image" Target="../media/image72.png"/><Relationship Id="rId21" Type="http://schemas.openxmlformats.org/officeDocument/2006/relationships/image" Target="../media/image90.png"/><Relationship Id="rId7" Type="http://schemas.openxmlformats.org/officeDocument/2006/relationships/image" Target="../media/image76.png"/><Relationship Id="rId12" Type="http://schemas.openxmlformats.org/officeDocument/2006/relationships/image" Target="../media/image81.png"/><Relationship Id="rId17" Type="http://schemas.openxmlformats.org/officeDocument/2006/relationships/image" Target="../media/image86.png"/><Relationship Id="rId25" Type="http://schemas.openxmlformats.org/officeDocument/2006/relationships/image" Target="../media/image94.png"/><Relationship Id="rId2" Type="http://schemas.openxmlformats.org/officeDocument/2006/relationships/notesSlide" Target="../notesSlides/notesSlide1.xml"/><Relationship Id="rId16" Type="http://schemas.openxmlformats.org/officeDocument/2006/relationships/image" Target="../media/image85.png"/><Relationship Id="rId20" Type="http://schemas.openxmlformats.org/officeDocument/2006/relationships/image" Target="../media/image89.png"/><Relationship Id="rId1" Type="http://schemas.openxmlformats.org/officeDocument/2006/relationships/slideLayout" Target="../slideLayouts/slideLayout7.xml"/><Relationship Id="rId6" Type="http://schemas.openxmlformats.org/officeDocument/2006/relationships/image" Target="../media/image75.png"/><Relationship Id="rId11" Type="http://schemas.openxmlformats.org/officeDocument/2006/relationships/image" Target="../media/image80.png"/><Relationship Id="rId24" Type="http://schemas.openxmlformats.org/officeDocument/2006/relationships/image" Target="../media/image93.png"/><Relationship Id="rId5" Type="http://schemas.openxmlformats.org/officeDocument/2006/relationships/image" Target="../media/image74.png"/><Relationship Id="rId15" Type="http://schemas.openxmlformats.org/officeDocument/2006/relationships/image" Target="../media/image84.png"/><Relationship Id="rId23" Type="http://schemas.openxmlformats.org/officeDocument/2006/relationships/image" Target="../media/image92.png"/><Relationship Id="rId10" Type="http://schemas.openxmlformats.org/officeDocument/2006/relationships/image" Target="../media/image79.png"/><Relationship Id="rId19" Type="http://schemas.openxmlformats.org/officeDocument/2006/relationships/image" Target="../media/image88.png"/><Relationship Id="rId4" Type="http://schemas.openxmlformats.org/officeDocument/2006/relationships/image" Target="../media/image73.png"/><Relationship Id="rId9" Type="http://schemas.openxmlformats.org/officeDocument/2006/relationships/image" Target="../media/image78.png"/><Relationship Id="rId14" Type="http://schemas.openxmlformats.org/officeDocument/2006/relationships/image" Target="../media/image83.png"/><Relationship Id="rId22" Type="http://schemas.openxmlformats.org/officeDocument/2006/relationships/image" Target="../media/image91.png"/><Relationship Id="rId27" Type="http://schemas.openxmlformats.org/officeDocument/2006/relationships/image" Target="../media/image18.svg"/></Relationships>
</file>

<file path=ppt/slides/_rels/slide4.xml.rels><?xml version="1.0" encoding="UTF-8" standalone="yes"?>
<Relationships xmlns="http://schemas.openxmlformats.org/package/2006/relationships"><Relationship Id="rId3" Type="http://schemas.openxmlformats.org/officeDocument/2006/relationships/image" Target="../media/image96.svg"/><Relationship Id="rId2" Type="http://schemas.openxmlformats.org/officeDocument/2006/relationships/image" Target="../media/image9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8.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102.png"/><Relationship Id="rId7" Type="http://schemas.openxmlformats.org/officeDocument/2006/relationships/image" Target="../media/image105.png"/><Relationship Id="rId2" Type="http://schemas.openxmlformats.org/officeDocument/2006/relationships/image" Target="../media/image101.png"/><Relationship Id="rId1" Type="http://schemas.openxmlformats.org/officeDocument/2006/relationships/slideLayout" Target="../slideLayouts/slideLayout18.xml"/><Relationship Id="rId6" Type="http://schemas.openxmlformats.org/officeDocument/2006/relationships/image" Target="../media/image104.jpeg"/><Relationship Id="rId5" Type="http://schemas.openxmlformats.org/officeDocument/2006/relationships/image" Target="../media/image103.jpeg"/><Relationship Id="rId4" Type="http://schemas.openxmlformats.org/officeDocument/2006/relationships/image" Target="../media/image9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tangolo 4">
            <a:extLst>
              <a:ext uri="{FF2B5EF4-FFF2-40B4-BE49-F238E27FC236}">
                <a16:creationId xmlns:a16="http://schemas.microsoft.com/office/drawing/2014/main" id="{BAC6A0F5-7623-499D-9CF6-293E2B9D438C}"/>
              </a:ext>
              <a:ext uri="{C183D7F6-B498-43B3-948B-1728B52AA6E4}">
                <adec:decorative xmlns:adec="http://schemas.microsoft.com/office/drawing/2017/decorative" val="1"/>
              </a:ext>
            </a:extLst>
          </p:cNvPr>
          <p:cNvSpPr/>
          <p:nvPr/>
        </p:nvSpPr>
        <p:spPr>
          <a:xfrm>
            <a:off x="0" y="0"/>
            <a:ext cx="12801600" cy="1871041"/>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5191" tIns="27597" rIns="55191" bIns="27597" numCol="1" spcCol="0" rtlCol="0" fromWordArt="0" anchor="ctr" anchorCtr="0" forceAA="0" compatLnSpc="1">
            <a:prstTxWarp prst="textNoShape">
              <a:avLst/>
            </a:prstTxWarp>
            <a:noAutofit/>
          </a:bodyPr>
          <a:lstStyle/>
          <a:p>
            <a:pPr algn="ctr" defTabSz="403433"/>
            <a:endParaRPr lang="it-IT" sz="1084" dirty="0">
              <a:solidFill>
                <a:prstClr val="white"/>
              </a:solidFill>
              <a:latin typeface="Gill Sans MT" panose="020B0502020104020203" pitchFamily="34" charset="0"/>
            </a:endParaRPr>
          </a:p>
        </p:txBody>
      </p:sp>
      <p:sp>
        <p:nvSpPr>
          <p:cNvPr id="44" name="CasellaDiTesto 3">
            <a:extLst>
              <a:ext uri="{FF2B5EF4-FFF2-40B4-BE49-F238E27FC236}">
                <a16:creationId xmlns:a16="http://schemas.microsoft.com/office/drawing/2014/main" id="{3887613D-DAF5-4362-A1F9-C1557151D8B6}"/>
              </a:ext>
            </a:extLst>
          </p:cNvPr>
          <p:cNvSpPr txBox="1"/>
          <p:nvPr/>
        </p:nvSpPr>
        <p:spPr>
          <a:xfrm>
            <a:off x="0" y="175098"/>
            <a:ext cx="8420669" cy="584775"/>
          </a:xfrm>
          <a:prstGeom prst="rect">
            <a:avLst/>
          </a:prstGeom>
          <a:noFill/>
        </p:spPr>
        <p:txBody>
          <a:bodyPr wrap="square" rtlCol="0">
            <a:spAutoFit/>
          </a:bodyPr>
          <a:lstStyle/>
          <a:p>
            <a:pPr defTabSz="403433"/>
            <a:r>
              <a:rPr lang="en-US" sz="3200" kern="1500" dirty="0">
                <a:solidFill>
                  <a:prstClr val="white"/>
                </a:solidFill>
                <a:latin typeface="Gill Sans MT" panose="020B0502020104020203" pitchFamily="34" charset="0"/>
                <a:cs typeface="Segoe UI Semibold" panose="020B0702040204020203" pitchFamily="34" charset="0"/>
              </a:rPr>
              <a:t>Enterprise grade IoT platform</a:t>
            </a:r>
          </a:p>
        </p:txBody>
      </p:sp>
      <p:pic>
        <p:nvPicPr>
          <p:cNvPr id="135" name="Graphic 134">
            <a:extLst>
              <a:ext uri="{FF2B5EF4-FFF2-40B4-BE49-F238E27FC236}">
                <a16:creationId xmlns:a16="http://schemas.microsoft.com/office/drawing/2014/main" id="{48B067A8-C781-4C16-B8EF-CB7D0BA0B57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10800" y="133350"/>
            <a:ext cx="2411151" cy="2532991"/>
          </a:xfrm>
          <a:prstGeom prst="rect">
            <a:avLst/>
          </a:prstGeom>
        </p:spPr>
      </p:pic>
      <p:cxnSp>
        <p:nvCxnSpPr>
          <p:cNvPr id="91" name="Connettore 1 80">
            <a:extLst>
              <a:ext uri="{FF2B5EF4-FFF2-40B4-BE49-F238E27FC236}">
                <a16:creationId xmlns:a16="http://schemas.microsoft.com/office/drawing/2014/main" id="{56B38870-D6F1-4BED-BA22-4A21293F3D4F}"/>
              </a:ext>
            </a:extLst>
          </p:cNvPr>
          <p:cNvCxnSpPr>
            <a:cxnSpLocks/>
          </p:cNvCxnSpPr>
          <p:nvPr/>
        </p:nvCxnSpPr>
        <p:spPr>
          <a:xfrm>
            <a:off x="6827836" y="2628900"/>
            <a:ext cx="0" cy="6972300"/>
          </a:xfrm>
          <a:prstGeom prst="line">
            <a:avLst/>
          </a:prstGeom>
          <a:ln>
            <a:solidFill>
              <a:srgbClr val="D24726"/>
            </a:solidFill>
          </a:ln>
        </p:spPr>
        <p:style>
          <a:lnRef idx="1">
            <a:schemeClr val="accent1"/>
          </a:lnRef>
          <a:fillRef idx="0">
            <a:schemeClr val="accent1"/>
          </a:fillRef>
          <a:effectRef idx="0">
            <a:schemeClr val="accent1"/>
          </a:effectRef>
          <a:fontRef idx="minor">
            <a:schemeClr val="tx1"/>
          </a:fontRef>
        </p:style>
      </p:cxnSp>
      <p:sp>
        <p:nvSpPr>
          <p:cNvPr id="100" name="Rettangolo 17">
            <a:extLst>
              <a:ext uri="{FF2B5EF4-FFF2-40B4-BE49-F238E27FC236}">
                <a16:creationId xmlns:a16="http://schemas.microsoft.com/office/drawing/2014/main" id="{2C171DD5-BAC4-4E51-8952-B55EB1458F62}"/>
              </a:ext>
            </a:extLst>
          </p:cNvPr>
          <p:cNvSpPr/>
          <p:nvPr/>
        </p:nvSpPr>
        <p:spPr>
          <a:xfrm>
            <a:off x="6884446" y="2638119"/>
            <a:ext cx="5917154" cy="400110"/>
          </a:xfrm>
          <a:prstGeom prst="rect">
            <a:avLst/>
          </a:prstGeom>
          <a:noFill/>
          <a:ln>
            <a:noFill/>
          </a:ln>
        </p:spPr>
        <p:txBody>
          <a:bodyPr wrap="square">
            <a:spAutoFit/>
          </a:bodyPr>
          <a:lstStyle/>
          <a:p>
            <a:r>
              <a:rPr lang="en-US" sz="2000" b="1" dirty="0">
                <a:solidFill>
                  <a:schemeClr val="accent3">
                    <a:lumMod val="50000"/>
                  </a:schemeClr>
                </a:solidFill>
                <a:latin typeface="Segoe Pro Display" charset="0"/>
                <a:ea typeface="Segoe Pro Display" charset="0"/>
                <a:cs typeface="Segoe Pro Display" charset="0"/>
              </a:rPr>
              <a:t>Key Characteristics</a:t>
            </a:r>
          </a:p>
        </p:txBody>
      </p:sp>
      <p:cxnSp>
        <p:nvCxnSpPr>
          <p:cNvPr id="10" name="Straight Connector 9">
            <a:extLst>
              <a:ext uri="{FF2B5EF4-FFF2-40B4-BE49-F238E27FC236}">
                <a16:creationId xmlns:a16="http://schemas.microsoft.com/office/drawing/2014/main" id="{3D798774-0AE7-471D-B846-9E2B6DFA6C44}"/>
              </a:ext>
            </a:extLst>
          </p:cNvPr>
          <p:cNvCxnSpPr>
            <a:cxnSpLocks/>
          </p:cNvCxnSpPr>
          <p:nvPr/>
        </p:nvCxnSpPr>
        <p:spPr>
          <a:xfrm>
            <a:off x="6919988" y="3088378"/>
            <a:ext cx="5862562" cy="0"/>
          </a:xfrm>
          <a:prstGeom prst="line">
            <a:avLst/>
          </a:prstGeom>
          <a:ln w="38100">
            <a:solidFill>
              <a:schemeClr val="bg1">
                <a:lumMod val="75000"/>
              </a:schemeClr>
            </a:solidFill>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181989ED-D10E-4A5A-841E-9BE3C8D83B35}"/>
              </a:ext>
            </a:extLst>
          </p:cNvPr>
          <p:cNvSpPr txBox="1"/>
          <p:nvPr/>
        </p:nvSpPr>
        <p:spPr>
          <a:xfrm>
            <a:off x="6937610" y="3112836"/>
            <a:ext cx="5711590" cy="4247317"/>
          </a:xfrm>
          <a:prstGeom prst="rect">
            <a:avLst/>
          </a:prstGeom>
          <a:noFill/>
        </p:spPr>
        <p:txBody>
          <a:bodyPr wrap="square" rtlCol="0">
            <a:spAutoFit/>
          </a:bodyPr>
          <a:lstStyle/>
          <a:p>
            <a:pPr marL="285750" indent="-285750">
              <a:buFont typeface="Wingdings" panose="05000000000000000000" pitchFamily="2" charset="2"/>
              <a:buChar char="ü"/>
            </a:pPr>
            <a:r>
              <a:rPr lang="en-US" sz="1800" dirty="0">
                <a:solidFill>
                  <a:schemeClr val="accent3">
                    <a:lumMod val="75000"/>
                  </a:schemeClr>
                </a:solidFill>
                <a:latin typeface="Gill Sans MT" panose="020B0502020104020203" pitchFamily="34" charset="0"/>
              </a:rPr>
              <a:t>Built on a modern cloud-native architecture and flexible </a:t>
            </a:r>
            <a:r>
              <a:rPr lang="en-US" sz="1800" dirty="0" err="1">
                <a:solidFill>
                  <a:schemeClr val="accent3">
                    <a:lumMod val="75000"/>
                  </a:schemeClr>
                </a:solidFill>
                <a:latin typeface="Gill Sans MT" panose="020B0502020104020203" pitchFamily="34" charset="0"/>
              </a:rPr>
              <a:t>microservices</a:t>
            </a:r>
            <a:r>
              <a:rPr lang="en-US" sz="1800" dirty="0">
                <a:solidFill>
                  <a:schemeClr val="accent3">
                    <a:lumMod val="75000"/>
                  </a:schemeClr>
                </a:solidFill>
                <a:latin typeface="Gill Sans MT" panose="020B0502020104020203" pitchFamily="34" charset="0"/>
              </a:rPr>
              <a:t>,</a:t>
            </a:r>
          </a:p>
          <a:p>
            <a:pPr marL="285750" indent="-285750">
              <a:buFont typeface="Wingdings" panose="05000000000000000000" pitchFamily="2" charset="2"/>
              <a:buChar char="ü"/>
            </a:pPr>
            <a:r>
              <a:rPr lang="en-US" sz="1800" dirty="0">
                <a:solidFill>
                  <a:schemeClr val="accent3">
                    <a:lumMod val="75000"/>
                  </a:schemeClr>
                </a:solidFill>
                <a:latin typeface="Gill Sans MT" panose="020B0502020104020203" pitchFamily="34" charset="0"/>
              </a:rPr>
              <a:t>Fully customizable feature set.</a:t>
            </a:r>
          </a:p>
          <a:p>
            <a:pPr marL="285750" indent="-285750">
              <a:buFont typeface="Wingdings" panose="05000000000000000000" pitchFamily="2" charset="2"/>
              <a:buChar char="ü"/>
            </a:pPr>
            <a:r>
              <a:rPr lang="en-US" sz="1800" dirty="0">
                <a:solidFill>
                  <a:schemeClr val="accent3">
                    <a:lumMod val="75000"/>
                  </a:schemeClr>
                </a:solidFill>
                <a:latin typeface="Gill Sans MT" panose="020B0502020104020203" pitchFamily="34" charset="0"/>
              </a:rPr>
              <a:t>Highly Scalable and adaptable to various Business application </a:t>
            </a:r>
          </a:p>
          <a:p>
            <a:pPr marL="285750" indent="-285750">
              <a:buFont typeface="Wingdings" panose="05000000000000000000" pitchFamily="2" charset="2"/>
              <a:buChar char="ü"/>
            </a:pPr>
            <a:r>
              <a:rPr lang="en-US" sz="1800" dirty="0">
                <a:solidFill>
                  <a:schemeClr val="accent3">
                    <a:lumMod val="75000"/>
                  </a:schemeClr>
                </a:solidFill>
                <a:latin typeface="Gill Sans MT" panose="020B0502020104020203" pitchFamily="34" charset="0"/>
              </a:rPr>
              <a:t>Supports advanced deployment models for </a:t>
            </a:r>
            <a:r>
              <a:rPr lang="en-US" sz="1800" dirty="0" err="1">
                <a:solidFill>
                  <a:schemeClr val="accent3">
                    <a:lumMod val="75000"/>
                  </a:schemeClr>
                </a:solidFill>
                <a:latin typeface="Gill Sans MT" panose="020B0502020104020203" pitchFamily="34" charset="0"/>
              </a:rPr>
              <a:t>multicloud</a:t>
            </a:r>
            <a:r>
              <a:rPr lang="en-US" sz="1800" dirty="0">
                <a:solidFill>
                  <a:schemeClr val="accent3">
                    <a:lumMod val="75000"/>
                  </a:schemeClr>
                </a:solidFill>
                <a:latin typeface="Gill Sans MT" panose="020B0502020104020203" pitchFamily="34" charset="0"/>
              </a:rPr>
              <a:t> </a:t>
            </a:r>
            <a:r>
              <a:rPr lang="en-US" sz="1800" dirty="0" err="1">
                <a:solidFill>
                  <a:schemeClr val="accent3">
                    <a:lumMod val="75000"/>
                  </a:schemeClr>
                </a:solidFill>
                <a:latin typeface="Gill Sans MT" panose="020B0502020104020203" pitchFamily="34" charset="0"/>
              </a:rPr>
              <a:t>IoT</a:t>
            </a:r>
            <a:r>
              <a:rPr lang="en-US" sz="1800" dirty="0">
                <a:solidFill>
                  <a:schemeClr val="accent3">
                    <a:lumMod val="75000"/>
                  </a:schemeClr>
                </a:solidFill>
                <a:latin typeface="Gill Sans MT" panose="020B0502020104020203" pitchFamily="34" charset="0"/>
              </a:rPr>
              <a:t> solutions.</a:t>
            </a:r>
          </a:p>
          <a:p>
            <a:pPr marL="285750" indent="-285750">
              <a:buFont typeface="Wingdings" panose="05000000000000000000" pitchFamily="2" charset="2"/>
              <a:buChar char="ü"/>
            </a:pPr>
            <a:r>
              <a:rPr lang="en-US" sz="1800" dirty="0">
                <a:solidFill>
                  <a:schemeClr val="accent3">
                    <a:lumMod val="75000"/>
                  </a:schemeClr>
                </a:solidFill>
                <a:latin typeface="Gill Sans MT" panose="020B0502020104020203" pitchFamily="34" charset="0"/>
              </a:rPr>
              <a:t>Set up data processing and analytics pipelines</a:t>
            </a:r>
          </a:p>
          <a:p>
            <a:pPr marL="285750" indent="-285750">
              <a:buFont typeface="Wingdings" panose="05000000000000000000" pitchFamily="2" charset="2"/>
              <a:buChar char="ü"/>
            </a:pPr>
            <a:r>
              <a:rPr lang="en-US" sz="1800" i="1" dirty="0">
                <a:solidFill>
                  <a:schemeClr val="accent3">
                    <a:lumMod val="75000"/>
                  </a:schemeClr>
                </a:solidFill>
                <a:latin typeface="Gill Sans MT" panose="020B0502020104020203" pitchFamily="34" charset="0"/>
              </a:rPr>
              <a:t>Enterprise-grade security </a:t>
            </a:r>
            <a:r>
              <a:rPr lang="en-US" sz="1800" dirty="0">
                <a:solidFill>
                  <a:schemeClr val="accent3">
                    <a:lumMod val="75000"/>
                  </a:schemeClr>
                </a:solidFill>
                <a:latin typeface="Gill Sans MT" panose="020B0502020104020203" pitchFamily="34" charset="0"/>
              </a:rPr>
              <a:t>in and out of IoT device ecosystem.</a:t>
            </a:r>
          </a:p>
          <a:p>
            <a:pPr marL="285750" indent="-285750">
              <a:buFont typeface="Wingdings" panose="05000000000000000000" pitchFamily="2" charset="2"/>
              <a:buChar char="ü"/>
            </a:pPr>
            <a:r>
              <a:rPr lang="en-US" sz="1800" dirty="0">
                <a:solidFill>
                  <a:schemeClr val="accent3">
                    <a:lumMod val="75000"/>
                  </a:schemeClr>
                </a:solidFill>
                <a:latin typeface="Gill Sans MT" panose="020B0502020104020203" pitchFamily="34" charset="0"/>
              </a:rPr>
              <a:t>Orchestrate </a:t>
            </a:r>
            <a:r>
              <a:rPr lang="en-US" sz="1800" i="1" dirty="0">
                <a:solidFill>
                  <a:schemeClr val="accent3">
                    <a:lumMod val="75000"/>
                  </a:schemeClr>
                </a:solidFill>
                <a:latin typeface="Gill Sans MT" panose="020B0502020104020203" pitchFamily="34" charset="0"/>
              </a:rPr>
              <a:t>On-Prem , Single and Multicloud </a:t>
            </a:r>
            <a:r>
              <a:rPr lang="en-US" sz="1800" dirty="0" err="1">
                <a:solidFill>
                  <a:schemeClr val="accent3">
                    <a:lumMod val="75000"/>
                  </a:schemeClr>
                </a:solidFill>
                <a:latin typeface="Gill Sans MT" panose="020B0502020104020203" pitchFamily="34" charset="0"/>
              </a:rPr>
              <a:t>IoT</a:t>
            </a:r>
            <a:r>
              <a:rPr lang="en-US" sz="1800" dirty="0">
                <a:solidFill>
                  <a:schemeClr val="accent3">
                    <a:lumMod val="75000"/>
                  </a:schemeClr>
                </a:solidFill>
                <a:latin typeface="Gill Sans MT" panose="020B0502020104020203" pitchFamily="34" charset="0"/>
              </a:rPr>
              <a:t> deployments</a:t>
            </a:r>
          </a:p>
          <a:p>
            <a:pPr marL="285750" indent="-285750">
              <a:buFont typeface="Wingdings" panose="05000000000000000000" pitchFamily="2" charset="2"/>
              <a:buChar char="ü"/>
            </a:pPr>
            <a:r>
              <a:rPr lang="en-US" sz="1800" dirty="0">
                <a:solidFill>
                  <a:schemeClr val="accent3">
                    <a:lumMod val="75000"/>
                  </a:schemeClr>
                </a:solidFill>
                <a:latin typeface="Gill Sans MT" panose="020B0502020104020203" pitchFamily="34" charset="0"/>
              </a:rPr>
              <a:t>Standard ways to manage and retrieve observations and metadata from heterogeneous sensor systems using </a:t>
            </a:r>
            <a:r>
              <a:rPr lang="en-US" sz="1800" i="1" dirty="0">
                <a:solidFill>
                  <a:schemeClr val="accent3">
                    <a:lumMod val="75000"/>
                  </a:schemeClr>
                </a:solidFill>
                <a:latin typeface="Gill Sans MT" panose="020B0502020104020203" pitchFamily="34" charset="0"/>
              </a:rPr>
              <a:t>OGC </a:t>
            </a:r>
            <a:r>
              <a:rPr lang="en-US" sz="1800" i="1" dirty="0" err="1">
                <a:solidFill>
                  <a:schemeClr val="accent3">
                    <a:lumMod val="75000"/>
                  </a:schemeClr>
                </a:solidFill>
                <a:latin typeface="Gill Sans MT" panose="020B0502020104020203" pitchFamily="34" charset="0"/>
              </a:rPr>
              <a:t>SensorThings</a:t>
            </a:r>
            <a:r>
              <a:rPr lang="en-US" sz="1800" i="1" dirty="0">
                <a:solidFill>
                  <a:schemeClr val="accent3">
                    <a:lumMod val="75000"/>
                  </a:schemeClr>
                </a:solidFill>
                <a:latin typeface="Gill Sans MT" panose="020B0502020104020203" pitchFamily="34" charset="0"/>
              </a:rPr>
              <a:t> API.</a:t>
            </a:r>
          </a:p>
        </p:txBody>
      </p:sp>
      <p:sp>
        <p:nvSpPr>
          <p:cNvPr id="106" name="Rettangolo 17">
            <a:extLst>
              <a:ext uri="{FF2B5EF4-FFF2-40B4-BE49-F238E27FC236}">
                <a16:creationId xmlns:a16="http://schemas.microsoft.com/office/drawing/2014/main" id="{6812E356-8B56-44AF-BE02-F3D68453072C}"/>
              </a:ext>
            </a:extLst>
          </p:cNvPr>
          <p:cNvSpPr/>
          <p:nvPr/>
        </p:nvSpPr>
        <p:spPr>
          <a:xfrm>
            <a:off x="6949272" y="7413414"/>
            <a:ext cx="5233914" cy="400110"/>
          </a:xfrm>
          <a:prstGeom prst="rect">
            <a:avLst/>
          </a:prstGeom>
          <a:noFill/>
          <a:ln>
            <a:noFill/>
          </a:ln>
        </p:spPr>
        <p:txBody>
          <a:bodyPr wrap="square">
            <a:spAutoFit/>
          </a:bodyPr>
          <a:lstStyle/>
          <a:p>
            <a:r>
              <a:rPr lang="en-US" sz="2000" b="1" dirty="0">
                <a:solidFill>
                  <a:srgbClr val="0070C0"/>
                </a:solidFill>
                <a:latin typeface="Segoe Pro Display" charset="0"/>
                <a:ea typeface="Segoe Pro Display" charset="0"/>
                <a:cs typeface="Segoe Pro Display" charset="0"/>
              </a:rPr>
              <a:t>Technical Advantages</a:t>
            </a:r>
          </a:p>
        </p:txBody>
      </p:sp>
      <p:cxnSp>
        <p:nvCxnSpPr>
          <p:cNvPr id="107" name="Straight Connector 106">
            <a:extLst>
              <a:ext uri="{FF2B5EF4-FFF2-40B4-BE49-F238E27FC236}">
                <a16:creationId xmlns:a16="http://schemas.microsoft.com/office/drawing/2014/main" id="{75C3A208-1564-49C2-A861-4D5E580142BE}"/>
              </a:ext>
            </a:extLst>
          </p:cNvPr>
          <p:cNvCxnSpPr>
            <a:cxnSpLocks/>
          </p:cNvCxnSpPr>
          <p:nvPr/>
        </p:nvCxnSpPr>
        <p:spPr>
          <a:xfrm>
            <a:off x="7003864" y="7863673"/>
            <a:ext cx="5664386" cy="0"/>
          </a:xfrm>
          <a:prstGeom prst="line">
            <a:avLst/>
          </a:prstGeom>
          <a:ln w="38100">
            <a:solidFill>
              <a:schemeClr val="bg1">
                <a:lumMod val="75000"/>
              </a:schemeClr>
            </a:solidFill>
          </a:ln>
        </p:spPr>
        <p:style>
          <a:lnRef idx="3">
            <a:schemeClr val="accent1"/>
          </a:lnRef>
          <a:fillRef idx="0">
            <a:schemeClr val="accent1"/>
          </a:fillRef>
          <a:effectRef idx="2">
            <a:schemeClr val="accent1"/>
          </a:effectRef>
          <a:fontRef idx="minor">
            <a:schemeClr val="tx1"/>
          </a:fontRef>
        </p:style>
      </p:cxnSp>
      <p:sp>
        <p:nvSpPr>
          <p:cNvPr id="109" name="Text 216">
            <a:extLst>
              <a:ext uri="{FF2B5EF4-FFF2-40B4-BE49-F238E27FC236}">
                <a16:creationId xmlns:a16="http://schemas.microsoft.com/office/drawing/2014/main" id="{3426F479-F6E7-4144-A0E6-89D9EA182558}"/>
              </a:ext>
            </a:extLst>
          </p:cNvPr>
          <p:cNvSpPr txBox="1"/>
          <p:nvPr/>
        </p:nvSpPr>
        <p:spPr>
          <a:xfrm>
            <a:off x="-584011" y="0"/>
            <a:ext cx="3916907" cy="577600"/>
          </a:xfrm>
          <a:prstGeom prst="rect">
            <a:avLst/>
          </a:prstGeom>
          <a:noFill/>
        </p:spPr>
        <p:txBody>
          <a:bodyPr wrap="square" lIns="0" tIns="0" rIns="0" bIns="0" rtlCol="0" anchor="ctr"/>
          <a:lstStyle/>
          <a:p>
            <a:pPr algn="ctr">
              <a:lnSpc>
                <a:spcPct val="100000"/>
              </a:lnSpc>
            </a:pPr>
            <a:endParaRPr sz="2000" b="1" dirty="0">
              <a:solidFill>
                <a:schemeClr val="bg1"/>
              </a:solidFill>
              <a:latin typeface="Gill Sans MT"/>
            </a:endParaRPr>
          </a:p>
        </p:txBody>
      </p:sp>
      <p:grpSp>
        <p:nvGrpSpPr>
          <p:cNvPr id="84" name="Group 83">
            <a:extLst>
              <a:ext uri="{FF2B5EF4-FFF2-40B4-BE49-F238E27FC236}">
                <a16:creationId xmlns:a16="http://schemas.microsoft.com/office/drawing/2014/main" id="{A6F5F03E-6D25-431F-BBB4-620DF6FC1D52}"/>
              </a:ext>
            </a:extLst>
          </p:cNvPr>
          <p:cNvGrpSpPr/>
          <p:nvPr/>
        </p:nvGrpSpPr>
        <p:grpSpPr>
          <a:xfrm>
            <a:off x="220640" y="2270302"/>
            <a:ext cx="6481188" cy="4386109"/>
            <a:chOff x="373040" y="3775252"/>
            <a:chExt cx="6481188" cy="4386109"/>
          </a:xfrm>
        </p:grpSpPr>
        <p:sp>
          <p:nvSpPr>
            <p:cNvPr id="2" name="Rectangle 1">
              <a:extLst>
                <a:ext uri="{FF2B5EF4-FFF2-40B4-BE49-F238E27FC236}">
                  <a16:creationId xmlns:a16="http://schemas.microsoft.com/office/drawing/2014/main" id="{1CD2A45A-2F57-45F8-A5A5-E488709C63A3}"/>
                </a:ext>
              </a:extLst>
            </p:cNvPr>
            <p:cNvSpPr/>
            <p:nvPr/>
          </p:nvSpPr>
          <p:spPr>
            <a:xfrm>
              <a:off x="373040" y="3785303"/>
              <a:ext cx="6451042" cy="4376057"/>
            </a:xfrm>
            <a:prstGeom prst="rect">
              <a:avLst/>
            </a:prstGeom>
            <a:ln w="28575"/>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ill Sans MT" panose="020B0502020104020203" pitchFamily="34" charset="0"/>
              </a:endParaRPr>
            </a:p>
          </p:txBody>
        </p:sp>
        <p:sp>
          <p:nvSpPr>
            <p:cNvPr id="8" name="Rectangle 7">
              <a:extLst>
                <a:ext uri="{FF2B5EF4-FFF2-40B4-BE49-F238E27FC236}">
                  <a16:creationId xmlns:a16="http://schemas.microsoft.com/office/drawing/2014/main" id="{1779AA44-BE6D-4541-9E6E-82F578F470CC}"/>
                </a:ext>
              </a:extLst>
            </p:cNvPr>
            <p:cNvSpPr/>
            <p:nvPr/>
          </p:nvSpPr>
          <p:spPr>
            <a:xfrm>
              <a:off x="373040" y="3785304"/>
              <a:ext cx="422031" cy="4376057"/>
            </a:xfrm>
            <a:prstGeom prst="rect">
              <a:avLst/>
            </a:prstGeom>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ill Sans MT" panose="020B0502020104020203" pitchFamily="34" charset="0"/>
              </a:endParaRPr>
            </a:p>
          </p:txBody>
        </p:sp>
        <p:grpSp>
          <p:nvGrpSpPr>
            <p:cNvPr id="9" name="Group 8">
              <a:extLst>
                <a:ext uri="{FF2B5EF4-FFF2-40B4-BE49-F238E27FC236}">
                  <a16:creationId xmlns:a16="http://schemas.microsoft.com/office/drawing/2014/main" id="{1CEDF5AC-EFFC-4827-AA1E-73BFDBCEA84A}"/>
                </a:ext>
              </a:extLst>
            </p:cNvPr>
            <p:cNvGrpSpPr/>
            <p:nvPr/>
          </p:nvGrpSpPr>
          <p:grpSpPr>
            <a:xfrm>
              <a:off x="373040" y="5209655"/>
              <a:ext cx="6451042" cy="1448639"/>
              <a:chOff x="0" y="3906294"/>
              <a:chExt cx="6451042" cy="1448639"/>
            </a:xfrm>
          </p:grpSpPr>
          <p:cxnSp>
            <p:nvCxnSpPr>
              <p:cNvPr id="4" name="Straight Connector 3">
                <a:extLst>
                  <a:ext uri="{FF2B5EF4-FFF2-40B4-BE49-F238E27FC236}">
                    <a16:creationId xmlns:a16="http://schemas.microsoft.com/office/drawing/2014/main" id="{69C51F0D-10EE-4E22-B0D2-46D82B37CBFA}"/>
                  </a:ext>
                </a:extLst>
              </p:cNvPr>
              <p:cNvCxnSpPr>
                <a:cxnSpLocks/>
              </p:cNvCxnSpPr>
              <p:nvPr/>
            </p:nvCxnSpPr>
            <p:spPr>
              <a:xfrm>
                <a:off x="0" y="3906294"/>
                <a:ext cx="645104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4FFB1A67-A9FC-4FE8-9300-6EBAB7499694}"/>
                  </a:ext>
                </a:extLst>
              </p:cNvPr>
              <p:cNvCxnSpPr/>
              <p:nvPr/>
            </p:nvCxnSpPr>
            <p:spPr>
              <a:xfrm>
                <a:off x="0" y="5354933"/>
                <a:ext cx="645104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3" name="Rectangle 12">
              <a:extLst>
                <a:ext uri="{FF2B5EF4-FFF2-40B4-BE49-F238E27FC236}">
                  <a16:creationId xmlns:a16="http://schemas.microsoft.com/office/drawing/2014/main" id="{A74F84E8-DD7F-4DC4-B687-A8A3C3208E3D}"/>
                </a:ext>
              </a:extLst>
            </p:cNvPr>
            <p:cNvSpPr/>
            <p:nvPr/>
          </p:nvSpPr>
          <p:spPr>
            <a:xfrm>
              <a:off x="825217" y="3855641"/>
              <a:ext cx="5918479" cy="1256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ill Sans MT" panose="020B0502020104020203" pitchFamily="34" charset="0"/>
              </a:endParaRPr>
            </a:p>
          </p:txBody>
        </p:sp>
        <p:sp>
          <p:nvSpPr>
            <p:cNvPr id="22" name="Rectangle 21">
              <a:extLst>
                <a:ext uri="{FF2B5EF4-FFF2-40B4-BE49-F238E27FC236}">
                  <a16:creationId xmlns:a16="http://schemas.microsoft.com/office/drawing/2014/main" id="{69218A9F-F3FF-44E1-B56B-969671FA3D52}"/>
                </a:ext>
              </a:extLst>
            </p:cNvPr>
            <p:cNvSpPr/>
            <p:nvPr/>
          </p:nvSpPr>
          <p:spPr>
            <a:xfrm>
              <a:off x="826891" y="5304276"/>
              <a:ext cx="5918479" cy="1256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ill Sans MT" panose="020B0502020104020203" pitchFamily="34" charset="0"/>
              </a:endParaRPr>
            </a:p>
          </p:txBody>
        </p:sp>
        <p:sp>
          <p:nvSpPr>
            <p:cNvPr id="23" name="Rectangle 22">
              <a:extLst>
                <a:ext uri="{FF2B5EF4-FFF2-40B4-BE49-F238E27FC236}">
                  <a16:creationId xmlns:a16="http://schemas.microsoft.com/office/drawing/2014/main" id="{DF2971E0-8EB3-4CD5-A455-E83D41D27E78}"/>
                </a:ext>
              </a:extLst>
            </p:cNvPr>
            <p:cNvSpPr/>
            <p:nvPr/>
          </p:nvSpPr>
          <p:spPr>
            <a:xfrm>
              <a:off x="857036" y="6811529"/>
              <a:ext cx="5918479" cy="1256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ill Sans MT" panose="020B0502020104020203" pitchFamily="34" charset="0"/>
              </a:endParaRPr>
            </a:p>
          </p:txBody>
        </p:sp>
        <p:grpSp>
          <p:nvGrpSpPr>
            <p:cNvPr id="78" name="Group 77">
              <a:extLst>
                <a:ext uri="{FF2B5EF4-FFF2-40B4-BE49-F238E27FC236}">
                  <a16:creationId xmlns:a16="http://schemas.microsoft.com/office/drawing/2014/main" id="{26F8A979-7BFF-4472-AB14-4477D9A892E8}"/>
                </a:ext>
              </a:extLst>
            </p:cNvPr>
            <p:cNvGrpSpPr/>
            <p:nvPr/>
          </p:nvGrpSpPr>
          <p:grpSpPr>
            <a:xfrm>
              <a:off x="835268" y="6880195"/>
              <a:ext cx="753626" cy="954946"/>
              <a:chOff x="643096" y="5707464"/>
              <a:chExt cx="753626" cy="954946"/>
            </a:xfrm>
          </p:grpSpPr>
          <p:grpSp>
            <p:nvGrpSpPr>
              <p:cNvPr id="65" name="Group 64">
                <a:extLst>
                  <a:ext uri="{FF2B5EF4-FFF2-40B4-BE49-F238E27FC236}">
                    <a16:creationId xmlns:a16="http://schemas.microsoft.com/office/drawing/2014/main" id="{0A090C79-C295-479D-A4F5-3130D76EFE87}"/>
                  </a:ext>
                </a:extLst>
              </p:cNvPr>
              <p:cNvGrpSpPr/>
              <p:nvPr/>
            </p:nvGrpSpPr>
            <p:grpSpPr>
              <a:xfrm>
                <a:off x="678266" y="5707464"/>
                <a:ext cx="683287" cy="663191"/>
                <a:chOff x="678266" y="5707464"/>
                <a:chExt cx="683287" cy="663191"/>
              </a:xfrm>
            </p:grpSpPr>
            <p:sp>
              <p:nvSpPr>
                <p:cNvPr id="17" name="Oval 16">
                  <a:extLst>
                    <a:ext uri="{FF2B5EF4-FFF2-40B4-BE49-F238E27FC236}">
                      <a16:creationId xmlns:a16="http://schemas.microsoft.com/office/drawing/2014/main" id="{60D23728-A238-46EF-B567-D6F756521C9B}"/>
                    </a:ext>
                  </a:extLst>
                </p:cNvPr>
                <p:cNvSpPr/>
                <p:nvPr/>
              </p:nvSpPr>
              <p:spPr>
                <a:xfrm>
                  <a:off x="678266" y="5707464"/>
                  <a:ext cx="683287" cy="663191"/>
                </a:xfrm>
                <a:prstGeom prst="ellipse">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ill Sans MT" panose="020B0502020104020203" pitchFamily="34" charset="0"/>
                  </a:endParaRPr>
                </a:p>
              </p:txBody>
            </p:sp>
            <p:pic>
              <p:nvPicPr>
                <p:cNvPr id="24" name="Graphic 23" descr="Smart Phone">
                  <a:extLst>
                    <a:ext uri="{FF2B5EF4-FFF2-40B4-BE49-F238E27FC236}">
                      <a16:creationId xmlns:a16="http://schemas.microsoft.com/office/drawing/2014/main" id="{0F6C9636-11E1-4D02-85EF-25E42E63A16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8604" y="5770265"/>
                  <a:ext cx="542611" cy="542611"/>
                </a:xfrm>
                <a:prstGeom prst="rect">
                  <a:avLst/>
                </a:prstGeom>
              </p:spPr>
            </p:pic>
          </p:grpSp>
          <p:sp>
            <p:nvSpPr>
              <p:cNvPr id="25" name="TextBox 24">
                <a:extLst>
                  <a:ext uri="{FF2B5EF4-FFF2-40B4-BE49-F238E27FC236}">
                    <a16:creationId xmlns:a16="http://schemas.microsoft.com/office/drawing/2014/main" id="{D6EFDF8E-76D9-4ECC-80FF-D9457794DDE5}"/>
                  </a:ext>
                </a:extLst>
              </p:cNvPr>
              <p:cNvSpPr txBox="1"/>
              <p:nvPr/>
            </p:nvSpPr>
            <p:spPr>
              <a:xfrm>
                <a:off x="643096" y="6400800"/>
                <a:ext cx="753626" cy="261610"/>
              </a:xfrm>
              <a:prstGeom prst="rect">
                <a:avLst/>
              </a:prstGeom>
              <a:noFill/>
            </p:spPr>
            <p:txBody>
              <a:bodyPr wrap="square" rtlCol="0">
                <a:spAutoFit/>
              </a:bodyPr>
              <a:lstStyle/>
              <a:p>
                <a:pPr algn="ctr"/>
                <a:r>
                  <a:rPr lang="en-US" sz="1100" dirty="0">
                    <a:solidFill>
                      <a:schemeClr val="bg1">
                        <a:lumMod val="50000"/>
                      </a:schemeClr>
                    </a:solidFill>
                    <a:latin typeface="Gill Sans MT" panose="020B0502020104020203" pitchFamily="34" charset="0"/>
                  </a:rPr>
                  <a:t>Mobility</a:t>
                </a:r>
              </a:p>
            </p:txBody>
          </p:sp>
        </p:grpSp>
        <p:grpSp>
          <p:nvGrpSpPr>
            <p:cNvPr id="77" name="Group 76">
              <a:extLst>
                <a:ext uri="{FF2B5EF4-FFF2-40B4-BE49-F238E27FC236}">
                  <a16:creationId xmlns:a16="http://schemas.microsoft.com/office/drawing/2014/main" id="{52DA4FB6-68D3-416E-A02F-D5BBC59057C8}"/>
                </a:ext>
              </a:extLst>
            </p:cNvPr>
            <p:cNvGrpSpPr/>
            <p:nvPr/>
          </p:nvGrpSpPr>
          <p:grpSpPr>
            <a:xfrm>
              <a:off x="1428119" y="6880195"/>
              <a:ext cx="1163934" cy="976718"/>
              <a:chOff x="1227575" y="5707464"/>
              <a:chExt cx="1163934" cy="976718"/>
            </a:xfrm>
          </p:grpSpPr>
          <p:sp>
            <p:nvSpPr>
              <p:cNvPr id="33" name="TextBox 32">
                <a:extLst>
                  <a:ext uri="{FF2B5EF4-FFF2-40B4-BE49-F238E27FC236}">
                    <a16:creationId xmlns:a16="http://schemas.microsoft.com/office/drawing/2014/main" id="{445F4E40-56A0-4CCF-A110-3C2133A63EAC}"/>
                  </a:ext>
                </a:extLst>
              </p:cNvPr>
              <p:cNvSpPr txBox="1"/>
              <p:nvPr/>
            </p:nvSpPr>
            <p:spPr>
              <a:xfrm>
                <a:off x="1227575" y="6422572"/>
                <a:ext cx="1163934" cy="261610"/>
              </a:xfrm>
              <a:prstGeom prst="rect">
                <a:avLst/>
              </a:prstGeom>
              <a:noFill/>
            </p:spPr>
            <p:txBody>
              <a:bodyPr wrap="square" rtlCol="0">
                <a:spAutoFit/>
              </a:bodyPr>
              <a:lstStyle/>
              <a:p>
                <a:pPr algn="ctr"/>
                <a:r>
                  <a:rPr lang="en-US" sz="1100" dirty="0">
                    <a:solidFill>
                      <a:schemeClr val="bg1">
                        <a:lumMod val="50000"/>
                      </a:schemeClr>
                    </a:solidFill>
                    <a:latin typeface="Gill Sans MT" panose="020B0502020104020203" pitchFamily="34" charset="0"/>
                  </a:rPr>
                  <a:t>Tags/Beacons</a:t>
                </a:r>
              </a:p>
            </p:txBody>
          </p:sp>
          <p:grpSp>
            <p:nvGrpSpPr>
              <p:cNvPr id="64" name="Group 63">
                <a:extLst>
                  <a:ext uri="{FF2B5EF4-FFF2-40B4-BE49-F238E27FC236}">
                    <a16:creationId xmlns:a16="http://schemas.microsoft.com/office/drawing/2014/main" id="{ECE8F81C-8B4D-4206-BED8-78DA3C243F82}"/>
                  </a:ext>
                </a:extLst>
              </p:cNvPr>
              <p:cNvGrpSpPr/>
              <p:nvPr/>
            </p:nvGrpSpPr>
            <p:grpSpPr>
              <a:xfrm>
                <a:off x="1467899" y="5707464"/>
                <a:ext cx="683287" cy="663191"/>
                <a:chOff x="1433567" y="5729236"/>
                <a:chExt cx="683287" cy="663191"/>
              </a:xfrm>
            </p:grpSpPr>
            <p:sp>
              <p:nvSpPr>
                <p:cNvPr id="31" name="Oval 30">
                  <a:extLst>
                    <a:ext uri="{FF2B5EF4-FFF2-40B4-BE49-F238E27FC236}">
                      <a16:creationId xmlns:a16="http://schemas.microsoft.com/office/drawing/2014/main" id="{A48712ED-EC15-421F-85D8-44A794AA49B8}"/>
                    </a:ext>
                  </a:extLst>
                </p:cNvPr>
                <p:cNvSpPr/>
                <p:nvPr/>
              </p:nvSpPr>
              <p:spPr>
                <a:xfrm>
                  <a:off x="1433567" y="5729236"/>
                  <a:ext cx="683287" cy="663191"/>
                </a:xfrm>
                <a:prstGeom prst="ellipse">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ill Sans MT" panose="020B0502020104020203" pitchFamily="34" charset="0"/>
                  </a:endParaRPr>
                </a:p>
              </p:txBody>
            </p:sp>
            <p:pic>
              <p:nvPicPr>
                <p:cNvPr id="28" name="Graphic 27" descr="Cell Tower">
                  <a:extLst>
                    <a:ext uri="{FF2B5EF4-FFF2-40B4-BE49-F238E27FC236}">
                      <a16:creationId xmlns:a16="http://schemas.microsoft.com/office/drawing/2014/main" id="{00E09785-6F7F-4956-B679-CE8467DB1F5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04742" y="5805436"/>
                  <a:ext cx="539496" cy="539496"/>
                </a:xfrm>
                <a:prstGeom prst="rect">
                  <a:avLst/>
                </a:prstGeom>
              </p:spPr>
            </p:pic>
          </p:grpSp>
        </p:grpSp>
        <p:grpSp>
          <p:nvGrpSpPr>
            <p:cNvPr id="76" name="Group 75">
              <a:extLst>
                <a:ext uri="{FF2B5EF4-FFF2-40B4-BE49-F238E27FC236}">
                  <a16:creationId xmlns:a16="http://schemas.microsoft.com/office/drawing/2014/main" id="{31A52C89-5BCB-42F6-B653-6DAEA0D75910}"/>
                </a:ext>
              </a:extLst>
            </p:cNvPr>
            <p:cNvGrpSpPr/>
            <p:nvPr/>
          </p:nvGrpSpPr>
          <p:grpSpPr>
            <a:xfrm>
              <a:off x="2280554" y="6880195"/>
              <a:ext cx="1163934" cy="1032430"/>
              <a:chOff x="2193888" y="5707464"/>
              <a:chExt cx="1163934" cy="1032430"/>
            </a:xfrm>
          </p:grpSpPr>
          <p:grpSp>
            <p:nvGrpSpPr>
              <p:cNvPr id="63" name="Group 62">
                <a:extLst>
                  <a:ext uri="{FF2B5EF4-FFF2-40B4-BE49-F238E27FC236}">
                    <a16:creationId xmlns:a16="http://schemas.microsoft.com/office/drawing/2014/main" id="{AE599374-7C7B-4BE8-A08E-8103088365BE}"/>
                  </a:ext>
                </a:extLst>
              </p:cNvPr>
              <p:cNvGrpSpPr/>
              <p:nvPr/>
            </p:nvGrpSpPr>
            <p:grpSpPr>
              <a:xfrm>
                <a:off x="2434212" y="5707464"/>
                <a:ext cx="683287" cy="663191"/>
                <a:chOff x="2178819" y="5740959"/>
                <a:chExt cx="683287" cy="663191"/>
              </a:xfrm>
            </p:grpSpPr>
            <p:sp>
              <p:nvSpPr>
                <p:cNvPr id="36" name="Oval 35">
                  <a:extLst>
                    <a:ext uri="{FF2B5EF4-FFF2-40B4-BE49-F238E27FC236}">
                      <a16:creationId xmlns:a16="http://schemas.microsoft.com/office/drawing/2014/main" id="{EF31F01B-9729-438D-BFB6-481D6F1ACCF5}"/>
                    </a:ext>
                  </a:extLst>
                </p:cNvPr>
                <p:cNvSpPr/>
                <p:nvPr/>
              </p:nvSpPr>
              <p:spPr>
                <a:xfrm>
                  <a:off x="2178819" y="5740959"/>
                  <a:ext cx="683287" cy="663191"/>
                </a:xfrm>
                <a:prstGeom prst="ellipse">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ill Sans MT" panose="020B0502020104020203" pitchFamily="34" charset="0"/>
                  </a:endParaRPr>
                </a:p>
              </p:txBody>
            </p:sp>
            <p:grpSp>
              <p:nvGrpSpPr>
                <p:cNvPr id="51" name="Group 50">
                  <a:extLst>
                    <a:ext uri="{FF2B5EF4-FFF2-40B4-BE49-F238E27FC236}">
                      <a16:creationId xmlns:a16="http://schemas.microsoft.com/office/drawing/2014/main" id="{A3E7F4D0-C47A-4F84-A795-E377D5E29D1B}"/>
                    </a:ext>
                  </a:extLst>
                </p:cNvPr>
                <p:cNvGrpSpPr/>
                <p:nvPr/>
              </p:nvGrpSpPr>
              <p:grpSpPr>
                <a:xfrm>
                  <a:off x="2250714" y="5814844"/>
                  <a:ext cx="539496" cy="539496"/>
                  <a:chOff x="3825479" y="4940637"/>
                  <a:chExt cx="581025" cy="852488"/>
                </a:xfrm>
              </p:grpSpPr>
              <p:grpSp>
                <p:nvGrpSpPr>
                  <p:cNvPr id="42" name="Graphic 40" descr="Watch">
                    <a:extLst>
                      <a:ext uri="{FF2B5EF4-FFF2-40B4-BE49-F238E27FC236}">
                        <a16:creationId xmlns:a16="http://schemas.microsoft.com/office/drawing/2014/main" id="{3D7C44A5-4390-4983-AB69-03ECD83F8334}"/>
                      </a:ext>
                    </a:extLst>
                  </p:cNvPr>
                  <p:cNvGrpSpPr/>
                  <p:nvPr/>
                </p:nvGrpSpPr>
                <p:grpSpPr>
                  <a:xfrm>
                    <a:off x="3825479" y="4940637"/>
                    <a:ext cx="581025" cy="852488"/>
                    <a:chOff x="3825479" y="4940637"/>
                    <a:chExt cx="581025" cy="852488"/>
                  </a:xfrm>
                </p:grpSpPr>
                <p:sp>
                  <p:nvSpPr>
                    <p:cNvPr id="45" name="Freeform: Shape 44">
                      <a:extLst>
                        <a:ext uri="{FF2B5EF4-FFF2-40B4-BE49-F238E27FC236}">
                          <a16:creationId xmlns:a16="http://schemas.microsoft.com/office/drawing/2014/main" id="{3E872453-9B62-478A-9BE5-3BC462ECAA96}"/>
                        </a:ext>
                      </a:extLst>
                    </p:cNvPr>
                    <p:cNvSpPr/>
                    <p:nvPr/>
                  </p:nvSpPr>
                  <p:spPr>
                    <a:xfrm>
                      <a:off x="3825479" y="5093037"/>
                      <a:ext cx="581025" cy="542924"/>
                    </a:xfrm>
                    <a:custGeom>
                      <a:avLst/>
                      <a:gdLst>
                        <a:gd name="connsiteX0" fmla="*/ 311944 w 581025"/>
                        <a:gd name="connsiteY0" fmla="*/ 7144 h 542925"/>
                        <a:gd name="connsiteX1" fmla="*/ 50006 w 581025"/>
                        <a:gd name="connsiteY1" fmla="*/ 226219 h 542925"/>
                        <a:gd name="connsiteX2" fmla="*/ 26194 w 581025"/>
                        <a:gd name="connsiteY2" fmla="*/ 226219 h 542925"/>
                        <a:gd name="connsiteX3" fmla="*/ 7144 w 581025"/>
                        <a:gd name="connsiteY3" fmla="*/ 245269 h 542925"/>
                        <a:gd name="connsiteX4" fmla="*/ 7144 w 581025"/>
                        <a:gd name="connsiteY4" fmla="*/ 283369 h 542925"/>
                        <a:gd name="connsiteX5" fmla="*/ 26194 w 581025"/>
                        <a:gd name="connsiteY5" fmla="*/ 302419 h 542925"/>
                        <a:gd name="connsiteX6" fmla="*/ 47149 w 581025"/>
                        <a:gd name="connsiteY6" fmla="*/ 302419 h 542925"/>
                        <a:gd name="connsiteX7" fmla="*/ 311944 w 581025"/>
                        <a:gd name="connsiteY7" fmla="*/ 540544 h 542925"/>
                        <a:gd name="connsiteX8" fmla="*/ 578644 w 581025"/>
                        <a:gd name="connsiteY8" fmla="*/ 273844 h 542925"/>
                        <a:gd name="connsiteX9" fmla="*/ 311944 w 581025"/>
                        <a:gd name="connsiteY9" fmla="*/ 7144 h 542925"/>
                        <a:gd name="connsiteX10" fmla="*/ 311944 w 581025"/>
                        <a:gd name="connsiteY10" fmla="*/ 483394 h 542925"/>
                        <a:gd name="connsiteX11" fmla="*/ 102394 w 581025"/>
                        <a:gd name="connsiteY11" fmla="*/ 273844 h 542925"/>
                        <a:gd name="connsiteX12" fmla="*/ 311944 w 581025"/>
                        <a:gd name="connsiteY12" fmla="*/ 64294 h 542925"/>
                        <a:gd name="connsiteX13" fmla="*/ 521494 w 581025"/>
                        <a:gd name="connsiteY13" fmla="*/ 273844 h 542925"/>
                        <a:gd name="connsiteX14" fmla="*/ 311944 w 581025"/>
                        <a:gd name="connsiteY14" fmla="*/ 483394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1025" h="542925">
                          <a:moveTo>
                            <a:pt x="311944" y="7144"/>
                          </a:moveTo>
                          <a:cubicBezTo>
                            <a:pt x="180499" y="7144"/>
                            <a:pt x="71914" y="101441"/>
                            <a:pt x="50006" y="226219"/>
                          </a:cubicBezTo>
                          <a:lnTo>
                            <a:pt x="26194" y="226219"/>
                          </a:lnTo>
                          <a:cubicBezTo>
                            <a:pt x="15716" y="226219"/>
                            <a:pt x="7144" y="234791"/>
                            <a:pt x="7144" y="245269"/>
                          </a:cubicBezTo>
                          <a:lnTo>
                            <a:pt x="7144" y="283369"/>
                          </a:lnTo>
                          <a:cubicBezTo>
                            <a:pt x="7144" y="293846"/>
                            <a:pt x="15716" y="302419"/>
                            <a:pt x="26194" y="302419"/>
                          </a:cubicBezTo>
                          <a:lnTo>
                            <a:pt x="47149" y="302419"/>
                          </a:lnTo>
                          <a:cubicBezTo>
                            <a:pt x="61436" y="436721"/>
                            <a:pt x="173831" y="540544"/>
                            <a:pt x="311944" y="540544"/>
                          </a:cubicBezTo>
                          <a:cubicBezTo>
                            <a:pt x="459581" y="540544"/>
                            <a:pt x="578644" y="421481"/>
                            <a:pt x="578644" y="273844"/>
                          </a:cubicBezTo>
                          <a:cubicBezTo>
                            <a:pt x="578644" y="126206"/>
                            <a:pt x="459581" y="7144"/>
                            <a:pt x="311944" y="7144"/>
                          </a:cubicBezTo>
                          <a:close/>
                          <a:moveTo>
                            <a:pt x="311944" y="483394"/>
                          </a:moveTo>
                          <a:cubicBezTo>
                            <a:pt x="195739" y="483394"/>
                            <a:pt x="102394" y="390049"/>
                            <a:pt x="102394" y="273844"/>
                          </a:cubicBezTo>
                          <a:cubicBezTo>
                            <a:pt x="102394" y="157639"/>
                            <a:pt x="195739" y="64294"/>
                            <a:pt x="311944" y="64294"/>
                          </a:cubicBezTo>
                          <a:cubicBezTo>
                            <a:pt x="428149" y="64294"/>
                            <a:pt x="521494" y="157639"/>
                            <a:pt x="521494" y="273844"/>
                          </a:cubicBezTo>
                          <a:cubicBezTo>
                            <a:pt x="521494" y="390049"/>
                            <a:pt x="428149" y="483394"/>
                            <a:pt x="311944" y="483394"/>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ill Sans MT" panose="020B0502020104020203" pitchFamily="34" charset="0"/>
                      </a:endParaRPr>
                    </a:p>
                  </p:txBody>
                </p:sp>
                <p:sp>
                  <p:nvSpPr>
                    <p:cNvPr id="46" name="Freeform: Shape 45">
                      <a:extLst>
                        <a:ext uri="{FF2B5EF4-FFF2-40B4-BE49-F238E27FC236}">
                          <a16:creationId xmlns:a16="http://schemas.microsoft.com/office/drawing/2014/main" id="{4ADA90C0-E0DA-415C-82A9-2CE1A23FC3CD}"/>
                        </a:ext>
                      </a:extLst>
                    </p:cNvPr>
                    <p:cNvSpPr/>
                    <p:nvPr/>
                  </p:nvSpPr>
                  <p:spPr>
                    <a:xfrm>
                      <a:off x="3925491" y="4940637"/>
                      <a:ext cx="381000" cy="190500"/>
                    </a:xfrm>
                    <a:custGeom>
                      <a:avLst/>
                      <a:gdLst>
                        <a:gd name="connsiteX0" fmla="*/ 376714 w 381000"/>
                        <a:gd name="connsiteY0" fmla="*/ 183356 h 190500"/>
                        <a:gd name="connsiteX1" fmla="*/ 350044 w 381000"/>
                        <a:gd name="connsiteY1" fmla="*/ 38576 h 190500"/>
                        <a:gd name="connsiteX2" fmla="*/ 312896 w 381000"/>
                        <a:gd name="connsiteY2" fmla="*/ 7144 h 190500"/>
                        <a:gd name="connsiteX3" fmla="*/ 70961 w 381000"/>
                        <a:gd name="connsiteY3" fmla="*/ 7144 h 190500"/>
                        <a:gd name="connsiteX4" fmla="*/ 33814 w 381000"/>
                        <a:gd name="connsiteY4" fmla="*/ 38576 h 190500"/>
                        <a:gd name="connsiteX5" fmla="*/ 7144 w 381000"/>
                        <a:gd name="connsiteY5" fmla="*/ 184309 h 190500"/>
                        <a:gd name="connsiteX6" fmla="*/ 376714 w 381000"/>
                        <a:gd name="connsiteY6" fmla="*/ 18335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190500">
                          <a:moveTo>
                            <a:pt x="376714" y="183356"/>
                          </a:moveTo>
                          <a:lnTo>
                            <a:pt x="350044" y="38576"/>
                          </a:lnTo>
                          <a:cubicBezTo>
                            <a:pt x="347186" y="20479"/>
                            <a:pt x="330994" y="7144"/>
                            <a:pt x="312896" y="7144"/>
                          </a:cubicBezTo>
                          <a:lnTo>
                            <a:pt x="70961" y="7144"/>
                          </a:lnTo>
                          <a:cubicBezTo>
                            <a:pt x="52864" y="7144"/>
                            <a:pt x="36671" y="20479"/>
                            <a:pt x="33814" y="38576"/>
                          </a:cubicBezTo>
                          <a:lnTo>
                            <a:pt x="7144" y="184309"/>
                          </a:lnTo>
                          <a:cubicBezTo>
                            <a:pt x="116681" y="100489"/>
                            <a:pt x="267176" y="100489"/>
                            <a:pt x="376714" y="183356"/>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ill Sans MT" panose="020B0502020104020203" pitchFamily="34" charset="0"/>
                      </a:endParaRPr>
                    </a:p>
                  </p:txBody>
                </p:sp>
                <p:sp>
                  <p:nvSpPr>
                    <p:cNvPr id="47" name="Freeform: Shape 46">
                      <a:extLst>
                        <a:ext uri="{FF2B5EF4-FFF2-40B4-BE49-F238E27FC236}">
                          <a16:creationId xmlns:a16="http://schemas.microsoft.com/office/drawing/2014/main" id="{E7574F39-AEC0-46E6-8EC6-C7261B430FE6}"/>
                        </a:ext>
                      </a:extLst>
                    </p:cNvPr>
                    <p:cNvSpPr/>
                    <p:nvPr/>
                  </p:nvSpPr>
                  <p:spPr>
                    <a:xfrm>
                      <a:off x="3925491" y="5602625"/>
                      <a:ext cx="381000" cy="190500"/>
                    </a:xfrm>
                    <a:custGeom>
                      <a:avLst/>
                      <a:gdLst>
                        <a:gd name="connsiteX0" fmla="*/ 7144 w 381000"/>
                        <a:gd name="connsiteY0" fmla="*/ 7144 h 190500"/>
                        <a:gd name="connsiteX1" fmla="*/ 33814 w 381000"/>
                        <a:gd name="connsiteY1" fmla="*/ 152876 h 190500"/>
                        <a:gd name="connsiteX2" fmla="*/ 70961 w 381000"/>
                        <a:gd name="connsiteY2" fmla="*/ 184309 h 190500"/>
                        <a:gd name="connsiteX3" fmla="*/ 311944 w 381000"/>
                        <a:gd name="connsiteY3" fmla="*/ 184309 h 190500"/>
                        <a:gd name="connsiteX4" fmla="*/ 349091 w 381000"/>
                        <a:gd name="connsiteY4" fmla="*/ 152876 h 190500"/>
                        <a:gd name="connsiteX5" fmla="*/ 375761 w 381000"/>
                        <a:gd name="connsiteY5" fmla="*/ 7144 h 190500"/>
                        <a:gd name="connsiteX6" fmla="*/ 7144 w 381000"/>
                        <a:gd name="connsiteY6" fmla="*/ 71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190500">
                          <a:moveTo>
                            <a:pt x="7144" y="7144"/>
                          </a:moveTo>
                          <a:lnTo>
                            <a:pt x="33814" y="152876"/>
                          </a:lnTo>
                          <a:cubicBezTo>
                            <a:pt x="36671" y="170974"/>
                            <a:pt x="52864" y="184309"/>
                            <a:pt x="70961" y="184309"/>
                          </a:cubicBezTo>
                          <a:lnTo>
                            <a:pt x="311944" y="184309"/>
                          </a:lnTo>
                          <a:cubicBezTo>
                            <a:pt x="330041" y="184309"/>
                            <a:pt x="346234" y="170974"/>
                            <a:pt x="349091" y="152876"/>
                          </a:cubicBezTo>
                          <a:lnTo>
                            <a:pt x="375761" y="7144"/>
                          </a:lnTo>
                          <a:cubicBezTo>
                            <a:pt x="267176" y="90011"/>
                            <a:pt x="116681" y="90011"/>
                            <a:pt x="7144" y="7144"/>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ill Sans MT" panose="020B0502020104020203" pitchFamily="34" charset="0"/>
                      </a:endParaRPr>
                    </a:p>
                  </p:txBody>
                </p:sp>
              </p:grpSp>
              <p:pic>
                <p:nvPicPr>
                  <p:cNvPr id="50" name="Graphic 49" descr="Heartbeat">
                    <a:extLst>
                      <a:ext uri="{FF2B5EF4-FFF2-40B4-BE49-F238E27FC236}">
                        <a16:creationId xmlns:a16="http://schemas.microsoft.com/office/drawing/2014/main" id="{92A6DC3D-CC53-4580-83D7-096D34006C6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64075" y="5192489"/>
                    <a:ext cx="346668" cy="346667"/>
                  </a:xfrm>
                  <a:prstGeom prst="rect">
                    <a:avLst/>
                  </a:prstGeom>
                </p:spPr>
              </p:pic>
            </p:grpSp>
          </p:grpSp>
          <p:sp>
            <p:nvSpPr>
              <p:cNvPr id="67" name="TextBox 66">
                <a:extLst>
                  <a:ext uri="{FF2B5EF4-FFF2-40B4-BE49-F238E27FC236}">
                    <a16:creationId xmlns:a16="http://schemas.microsoft.com/office/drawing/2014/main" id="{3B5D6734-DCF0-44EF-888D-5982BBC441FA}"/>
                  </a:ext>
                </a:extLst>
              </p:cNvPr>
              <p:cNvSpPr txBox="1"/>
              <p:nvPr/>
            </p:nvSpPr>
            <p:spPr>
              <a:xfrm>
                <a:off x="2193888" y="6309007"/>
                <a:ext cx="1163934" cy="430887"/>
              </a:xfrm>
              <a:prstGeom prst="rect">
                <a:avLst/>
              </a:prstGeom>
              <a:noFill/>
            </p:spPr>
            <p:txBody>
              <a:bodyPr wrap="square" rtlCol="0" anchor="ctr">
                <a:spAutoFit/>
              </a:bodyPr>
              <a:lstStyle/>
              <a:p>
                <a:pPr algn="ctr"/>
                <a:r>
                  <a:rPr lang="en-US" sz="1100" dirty="0">
                    <a:solidFill>
                      <a:schemeClr val="bg1">
                        <a:lumMod val="50000"/>
                      </a:schemeClr>
                    </a:solidFill>
                    <a:latin typeface="Gill Sans MT" panose="020B0502020104020203" pitchFamily="34" charset="0"/>
                  </a:rPr>
                  <a:t>Health and </a:t>
                </a:r>
              </a:p>
              <a:p>
                <a:pPr algn="ctr"/>
                <a:r>
                  <a:rPr lang="en-US" sz="1100" dirty="0">
                    <a:solidFill>
                      <a:schemeClr val="bg1">
                        <a:lumMod val="50000"/>
                      </a:schemeClr>
                    </a:solidFill>
                    <a:latin typeface="Gill Sans MT" panose="020B0502020104020203" pitchFamily="34" charset="0"/>
                  </a:rPr>
                  <a:t>Fitness devices</a:t>
                </a:r>
              </a:p>
            </p:txBody>
          </p:sp>
        </p:grpSp>
        <p:grpSp>
          <p:nvGrpSpPr>
            <p:cNvPr id="75" name="Group 74">
              <a:extLst>
                <a:ext uri="{FF2B5EF4-FFF2-40B4-BE49-F238E27FC236}">
                  <a16:creationId xmlns:a16="http://schemas.microsoft.com/office/drawing/2014/main" id="{EF2825A1-7366-42FC-ABB2-92CA60C6E017}"/>
                </a:ext>
              </a:extLst>
            </p:cNvPr>
            <p:cNvGrpSpPr/>
            <p:nvPr/>
          </p:nvGrpSpPr>
          <p:grpSpPr>
            <a:xfrm>
              <a:off x="3132989" y="6880195"/>
              <a:ext cx="1163934" cy="926477"/>
              <a:chOff x="2855408" y="5707464"/>
              <a:chExt cx="1163934" cy="926477"/>
            </a:xfrm>
          </p:grpSpPr>
          <p:grpSp>
            <p:nvGrpSpPr>
              <p:cNvPr id="62" name="Group 61">
                <a:extLst>
                  <a:ext uri="{FF2B5EF4-FFF2-40B4-BE49-F238E27FC236}">
                    <a16:creationId xmlns:a16="http://schemas.microsoft.com/office/drawing/2014/main" id="{20A4439A-9B36-4150-AD27-3EDFA2D66922}"/>
                  </a:ext>
                </a:extLst>
              </p:cNvPr>
              <p:cNvGrpSpPr/>
              <p:nvPr/>
            </p:nvGrpSpPr>
            <p:grpSpPr>
              <a:xfrm>
                <a:off x="3095732" y="5707464"/>
                <a:ext cx="683287" cy="663191"/>
                <a:chOff x="2964265" y="5762731"/>
                <a:chExt cx="683287" cy="663191"/>
              </a:xfrm>
            </p:grpSpPr>
            <p:sp>
              <p:nvSpPr>
                <p:cNvPr id="54" name="Oval 53">
                  <a:extLst>
                    <a:ext uri="{FF2B5EF4-FFF2-40B4-BE49-F238E27FC236}">
                      <a16:creationId xmlns:a16="http://schemas.microsoft.com/office/drawing/2014/main" id="{5C4DFC12-7468-4E5F-AB6A-311F6F05BB13}"/>
                    </a:ext>
                  </a:extLst>
                </p:cNvPr>
                <p:cNvSpPr/>
                <p:nvPr/>
              </p:nvSpPr>
              <p:spPr>
                <a:xfrm>
                  <a:off x="2964265" y="5762731"/>
                  <a:ext cx="683287" cy="663191"/>
                </a:xfrm>
                <a:prstGeom prst="ellipse">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ill Sans MT" panose="020B0502020104020203" pitchFamily="34" charset="0"/>
                  </a:endParaRPr>
                </a:p>
              </p:txBody>
            </p:sp>
            <p:pic>
              <p:nvPicPr>
                <p:cNvPr id="39" name="Graphic 38" descr="Car">
                  <a:extLst>
                    <a:ext uri="{FF2B5EF4-FFF2-40B4-BE49-F238E27FC236}">
                      <a16:creationId xmlns:a16="http://schemas.microsoft.com/office/drawing/2014/main" id="{18241C99-B443-4497-B00B-9FDB5906DBE8}"/>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036160" y="5834854"/>
                  <a:ext cx="539496" cy="539496"/>
                </a:xfrm>
                <a:prstGeom prst="rect">
                  <a:avLst/>
                </a:prstGeom>
              </p:spPr>
            </p:pic>
          </p:grpSp>
          <p:sp>
            <p:nvSpPr>
              <p:cNvPr id="68" name="TextBox 67">
                <a:extLst>
                  <a:ext uri="{FF2B5EF4-FFF2-40B4-BE49-F238E27FC236}">
                    <a16:creationId xmlns:a16="http://schemas.microsoft.com/office/drawing/2014/main" id="{90CFF641-F393-414D-893E-0F69FED2022A}"/>
                  </a:ext>
                </a:extLst>
              </p:cNvPr>
              <p:cNvSpPr txBox="1"/>
              <p:nvPr/>
            </p:nvSpPr>
            <p:spPr>
              <a:xfrm>
                <a:off x="2855408" y="6372331"/>
                <a:ext cx="1163934" cy="261610"/>
              </a:xfrm>
              <a:prstGeom prst="rect">
                <a:avLst/>
              </a:prstGeom>
              <a:noFill/>
            </p:spPr>
            <p:txBody>
              <a:bodyPr wrap="square" rtlCol="0">
                <a:spAutoFit/>
              </a:bodyPr>
              <a:lstStyle/>
              <a:p>
                <a:pPr algn="ctr"/>
                <a:r>
                  <a:rPr lang="en-US" sz="1100" dirty="0">
                    <a:solidFill>
                      <a:schemeClr val="bg1">
                        <a:lumMod val="50000"/>
                      </a:schemeClr>
                    </a:solidFill>
                    <a:latin typeface="Gill Sans MT" panose="020B0502020104020203" pitchFamily="34" charset="0"/>
                  </a:rPr>
                  <a:t>Automotive</a:t>
                </a:r>
                <a:endParaRPr lang="en-US" sz="1200" dirty="0">
                  <a:solidFill>
                    <a:schemeClr val="bg1">
                      <a:lumMod val="50000"/>
                    </a:schemeClr>
                  </a:solidFill>
                  <a:latin typeface="Gill Sans MT" panose="020B0502020104020203" pitchFamily="34" charset="0"/>
                </a:endParaRPr>
              </a:p>
            </p:txBody>
          </p:sp>
        </p:grpSp>
        <p:grpSp>
          <p:nvGrpSpPr>
            <p:cNvPr id="74" name="Group 73">
              <a:extLst>
                <a:ext uri="{FF2B5EF4-FFF2-40B4-BE49-F238E27FC236}">
                  <a16:creationId xmlns:a16="http://schemas.microsoft.com/office/drawing/2014/main" id="{4264C4FE-0052-4482-8C00-58BB131B2322}"/>
                </a:ext>
              </a:extLst>
            </p:cNvPr>
            <p:cNvGrpSpPr/>
            <p:nvPr/>
          </p:nvGrpSpPr>
          <p:grpSpPr>
            <a:xfrm>
              <a:off x="3985424" y="6880195"/>
              <a:ext cx="1163934" cy="946573"/>
              <a:chOff x="3769808" y="5707464"/>
              <a:chExt cx="1163934" cy="946573"/>
            </a:xfrm>
          </p:grpSpPr>
          <p:grpSp>
            <p:nvGrpSpPr>
              <p:cNvPr id="61" name="Group 60">
                <a:extLst>
                  <a:ext uri="{FF2B5EF4-FFF2-40B4-BE49-F238E27FC236}">
                    <a16:creationId xmlns:a16="http://schemas.microsoft.com/office/drawing/2014/main" id="{A7809B7F-6411-41E1-9363-A3258DAB28BC}"/>
                  </a:ext>
                </a:extLst>
              </p:cNvPr>
              <p:cNvGrpSpPr/>
              <p:nvPr/>
            </p:nvGrpSpPr>
            <p:grpSpPr>
              <a:xfrm>
                <a:off x="4010132" y="5707464"/>
                <a:ext cx="683287" cy="663191"/>
                <a:chOff x="3717891" y="5772778"/>
                <a:chExt cx="683287" cy="663191"/>
              </a:xfrm>
            </p:grpSpPr>
            <p:sp>
              <p:nvSpPr>
                <p:cNvPr id="55" name="Oval 54">
                  <a:extLst>
                    <a:ext uri="{FF2B5EF4-FFF2-40B4-BE49-F238E27FC236}">
                      <a16:creationId xmlns:a16="http://schemas.microsoft.com/office/drawing/2014/main" id="{00A3BCBE-72C9-4C9E-9F12-C628110EB5B5}"/>
                    </a:ext>
                  </a:extLst>
                </p:cNvPr>
                <p:cNvSpPr/>
                <p:nvPr/>
              </p:nvSpPr>
              <p:spPr>
                <a:xfrm>
                  <a:off x="3717891" y="5772778"/>
                  <a:ext cx="683287" cy="663191"/>
                </a:xfrm>
                <a:prstGeom prst="ellipse">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ill Sans MT" panose="020B0502020104020203" pitchFamily="34" charset="0"/>
                  </a:endParaRPr>
                </a:p>
              </p:txBody>
            </p:sp>
            <p:pic>
              <p:nvPicPr>
                <p:cNvPr id="37" name="Graphic 36" descr="Network">
                  <a:extLst>
                    <a:ext uri="{FF2B5EF4-FFF2-40B4-BE49-F238E27FC236}">
                      <a16:creationId xmlns:a16="http://schemas.microsoft.com/office/drawing/2014/main" id="{1EDA55AE-4861-413C-B394-CBFEAB0835CF}"/>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89786" y="5825533"/>
                  <a:ext cx="539496" cy="539496"/>
                </a:xfrm>
                <a:prstGeom prst="rect">
                  <a:avLst/>
                </a:prstGeom>
              </p:spPr>
            </p:pic>
          </p:grpSp>
          <p:sp>
            <p:nvSpPr>
              <p:cNvPr id="69" name="TextBox 68">
                <a:extLst>
                  <a:ext uri="{FF2B5EF4-FFF2-40B4-BE49-F238E27FC236}">
                    <a16:creationId xmlns:a16="http://schemas.microsoft.com/office/drawing/2014/main" id="{73E84BB2-4CEF-4C33-9E7F-53EE597345D0}"/>
                  </a:ext>
                </a:extLst>
              </p:cNvPr>
              <p:cNvSpPr txBox="1"/>
              <p:nvPr/>
            </p:nvSpPr>
            <p:spPr>
              <a:xfrm>
                <a:off x="3769808" y="6392427"/>
                <a:ext cx="1163934" cy="261610"/>
              </a:xfrm>
              <a:prstGeom prst="rect">
                <a:avLst/>
              </a:prstGeom>
              <a:noFill/>
            </p:spPr>
            <p:txBody>
              <a:bodyPr wrap="square" rtlCol="0">
                <a:spAutoFit/>
              </a:bodyPr>
              <a:lstStyle/>
              <a:p>
                <a:pPr algn="ctr"/>
                <a:r>
                  <a:rPr lang="en-US" sz="1100" dirty="0">
                    <a:solidFill>
                      <a:schemeClr val="bg1">
                        <a:lumMod val="50000"/>
                      </a:schemeClr>
                    </a:solidFill>
                    <a:latin typeface="Gill Sans MT" panose="020B0502020104020203" pitchFamily="34" charset="0"/>
                  </a:rPr>
                  <a:t>Sensors</a:t>
                </a:r>
              </a:p>
            </p:txBody>
          </p:sp>
        </p:grpSp>
        <p:grpSp>
          <p:nvGrpSpPr>
            <p:cNvPr id="73" name="Group 72">
              <a:extLst>
                <a:ext uri="{FF2B5EF4-FFF2-40B4-BE49-F238E27FC236}">
                  <a16:creationId xmlns:a16="http://schemas.microsoft.com/office/drawing/2014/main" id="{85CD3F3A-CDC8-4422-AB46-9F598D1B709D}"/>
                </a:ext>
              </a:extLst>
            </p:cNvPr>
            <p:cNvGrpSpPr/>
            <p:nvPr/>
          </p:nvGrpSpPr>
          <p:grpSpPr>
            <a:xfrm>
              <a:off x="4837859" y="6880195"/>
              <a:ext cx="1163934" cy="1115851"/>
              <a:chOff x="4402854" y="5526594"/>
              <a:chExt cx="1163934" cy="1115851"/>
            </a:xfrm>
          </p:grpSpPr>
          <p:grpSp>
            <p:nvGrpSpPr>
              <p:cNvPr id="60" name="Group 59">
                <a:extLst>
                  <a:ext uri="{FF2B5EF4-FFF2-40B4-BE49-F238E27FC236}">
                    <a16:creationId xmlns:a16="http://schemas.microsoft.com/office/drawing/2014/main" id="{E5192986-5064-478A-BB66-10C9B062211F}"/>
                  </a:ext>
                </a:extLst>
              </p:cNvPr>
              <p:cNvGrpSpPr/>
              <p:nvPr/>
            </p:nvGrpSpPr>
            <p:grpSpPr>
              <a:xfrm>
                <a:off x="4643178" y="5526594"/>
                <a:ext cx="683287" cy="663191"/>
                <a:chOff x="4481566" y="5792876"/>
                <a:chExt cx="683287" cy="663191"/>
              </a:xfrm>
            </p:grpSpPr>
            <p:sp>
              <p:nvSpPr>
                <p:cNvPr id="56" name="Oval 55">
                  <a:extLst>
                    <a:ext uri="{FF2B5EF4-FFF2-40B4-BE49-F238E27FC236}">
                      <a16:creationId xmlns:a16="http://schemas.microsoft.com/office/drawing/2014/main" id="{6883D339-5A09-467B-B7DC-AD44C5D9670A}"/>
                    </a:ext>
                  </a:extLst>
                </p:cNvPr>
                <p:cNvSpPr/>
                <p:nvPr/>
              </p:nvSpPr>
              <p:spPr>
                <a:xfrm>
                  <a:off x="4481566" y="5792876"/>
                  <a:ext cx="683287" cy="663191"/>
                </a:xfrm>
                <a:prstGeom prst="ellipse">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ill Sans MT" panose="020B0502020104020203" pitchFamily="34" charset="0"/>
                  </a:endParaRPr>
                </a:p>
              </p:txBody>
            </p:sp>
            <p:pic>
              <p:nvPicPr>
                <p:cNvPr id="34" name="Graphic 33" descr="Processor">
                  <a:extLst>
                    <a:ext uri="{FF2B5EF4-FFF2-40B4-BE49-F238E27FC236}">
                      <a16:creationId xmlns:a16="http://schemas.microsoft.com/office/drawing/2014/main" id="{73A5B008-5911-43EB-885B-C5330F6F7B06}"/>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553461" y="5865725"/>
                  <a:ext cx="539496" cy="539496"/>
                </a:xfrm>
                <a:prstGeom prst="rect">
                  <a:avLst/>
                </a:prstGeom>
              </p:spPr>
            </p:pic>
          </p:grpSp>
          <p:sp>
            <p:nvSpPr>
              <p:cNvPr id="70" name="TextBox 69">
                <a:extLst>
                  <a:ext uri="{FF2B5EF4-FFF2-40B4-BE49-F238E27FC236}">
                    <a16:creationId xmlns:a16="http://schemas.microsoft.com/office/drawing/2014/main" id="{9FA6926F-C29B-47DE-92B4-A8C06C8D7FE8}"/>
                  </a:ext>
                </a:extLst>
              </p:cNvPr>
              <p:cNvSpPr txBox="1"/>
              <p:nvPr/>
            </p:nvSpPr>
            <p:spPr>
              <a:xfrm>
                <a:off x="4402854" y="6211558"/>
                <a:ext cx="1163934" cy="430887"/>
              </a:xfrm>
              <a:prstGeom prst="rect">
                <a:avLst/>
              </a:prstGeom>
              <a:noFill/>
            </p:spPr>
            <p:txBody>
              <a:bodyPr wrap="square" rtlCol="0">
                <a:spAutoFit/>
              </a:bodyPr>
              <a:lstStyle/>
              <a:p>
                <a:pPr algn="ctr"/>
                <a:r>
                  <a:rPr lang="en-US" sz="1100" dirty="0">
                    <a:solidFill>
                      <a:schemeClr val="bg1">
                        <a:lumMod val="50000"/>
                      </a:schemeClr>
                    </a:solidFill>
                    <a:latin typeface="Gill Sans MT" panose="020B0502020104020203" pitchFamily="34" charset="0"/>
                  </a:rPr>
                  <a:t>Embedded</a:t>
                </a:r>
              </a:p>
              <a:p>
                <a:pPr algn="ctr"/>
                <a:r>
                  <a:rPr lang="en-US" sz="1100" dirty="0">
                    <a:solidFill>
                      <a:schemeClr val="bg1">
                        <a:lumMod val="50000"/>
                      </a:schemeClr>
                    </a:solidFill>
                    <a:latin typeface="Gill Sans MT" panose="020B0502020104020203" pitchFamily="34" charset="0"/>
                  </a:rPr>
                  <a:t>Hardware</a:t>
                </a:r>
              </a:p>
            </p:txBody>
          </p:sp>
        </p:grpSp>
        <p:grpSp>
          <p:nvGrpSpPr>
            <p:cNvPr id="72" name="Group 71">
              <a:extLst>
                <a:ext uri="{FF2B5EF4-FFF2-40B4-BE49-F238E27FC236}">
                  <a16:creationId xmlns:a16="http://schemas.microsoft.com/office/drawing/2014/main" id="{47B0F2A7-4A1C-4730-84E5-46803826665F}"/>
                </a:ext>
              </a:extLst>
            </p:cNvPr>
            <p:cNvGrpSpPr/>
            <p:nvPr/>
          </p:nvGrpSpPr>
          <p:grpSpPr>
            <a:xfrm>
              <a:off x="5690294" y="6880195"/>
              <a:ext cx="1163934" cy="1075658"/>
              <a:chOff x="5347398" y="5546690"/>
              <a:chExt cx="1163934" cy="1075658"/>
            </a:xfrm>
          </p:grpSpPr>
          <p:grpSp>
            <p:nvGrpSpPr>
              <p:cNvPr id="59" name="Group 58">
                <a:extLst>
                  <a:ext uri="{FF2B5EF4-FFF2-40B4-BE49-F238E27FC236}">
                    <a16:creationId xmlns:a16="http://schemas.microsoft.com/office/drawing/2014/main" id="{A6DE5ECA-886D-45F2-A2D2-CED0A7B7D919}"/>
                  </a:ext>
                </a:extLst>
              </p:cNvPr>
              <p:cNvGrpSpPr/>
              <p:nvPr/>
            </p:nvGrpSpPr>
            <p:grpSpPr>
              <a:xfrm>
                <a:off x="5587722" y="5546690"/>
                <a:ext cx="683287" cy="663191"/>
                <a:chOff x="5406014" y="5772779"/>
                <a:chExt cx="683287" cy="663191"/>
              </a:xfrm>
            </p:grpSpPr>
            <p:sp>
              <p:nvSpPr>
                <p:cNvPr id="57" name="Oval 56">
                  <a:extLst>
                    <a:ext uri="{FF2B5EF4-FFF2-40B4-BE49-F238E27FC236}">
                      <a16:creationId xmlns:a16="http://schemas.microsoft.com/office/drawing/2014/main" id="{26D9CC09-8855-4D41-9632-DFA6F5CF6A1A}"/>
                    </a:ext>
                  </a:extLst>
                </p:cNvPr>
                <p:cNvSpPr/>
                <p:nvPr/>
              </p:nvSpPr>
              <p:spPr>
                <a:xfrm>
                  <a:off x="5406014" y="5772779"/>
                  <a:ext cx="683287" cy="663191"/>
                </a:xfrm>
                <a:prstGeom prst="ellipse">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ill Sans MT" panose="020B0502020104020203" pitchFamily="34" charset="0"/>
                  </a:endParaRPr>
                </a:p>
              </p:txBody>
            </p:sp>
            <p:pic>
              <p:nvPicPr>
                <p:cNvPr id="58" name="Graphic 57" descr="Speakers">
                  <a:extLst>
                    <a:ext uri="{FF2B5EF4-FFF2-40B4-BE49-F238E27FC236}">
                      <a16:creationId xmlns:a16="http://schemas.microsoft.com/office/drawing/2014/main" id="{DC0D0D4D-4269-4E6C-9A4D-C20BAAC3E169}"/>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477909" y="5855677"/>
                  <a:ext cx="539496" cy="539496"/>
                </a:xfrm>
                <a:prstGeom prst="rect">
                  <a:avLst/>
                </a:prstGeom>
              </p:spPr>
            </p:pic>
          </p:grpSp>
          <p:sp>
            <p:nvSpPr>
              <p:cNvPr id="71" name="TextBox 70">
                <a:extLst>
                  <a:ext uri="{FF2B5EF4-FFF2-40B4-BE49-F238E27FC236}">
                    <a16:creationId xmlns:a16="http://schemas.microsoft.com/office/drawing/2014/main" id="{EC9E6883-0610-4275-8951-6A22ED564C29}"/>
                  </a:ext>
                </a:extLst>
              </p:cNvPr>
              <p:cNvSpPr txBox="1"/>
              <p:nvPr/>
            </p:nvSpPr>
            <p:spPr>
              <a:xfrm>
                <a:off x="5347398" y="6191461"/>
                <a:ext cx="1163934" cy="430887"/>
              </a:xfrm>
              <a:prstGeom prst="rect">
                <a:avLst/>
              </a:prstGeom>
              <a:noFill/>
            </p:spPr>
            <p:txBody>
              <a:bodyPr wrap="square" rtlCol="0">
                <a:spAutoFit/>
              </a:bodyPr>
              <a:lstStyle/>
              <a:p>
                <a:pPr algn="ctr"/>
                <a:r>
                  <a:rPr lang="en-US" sz="1100" dirty="0">
                    <a:solidFill>
                      <a:schemeClr val="bg1">
                        <a:lumMod val="50000"/>
                      </a:schemeClr>
                    </a:solidFill>
                    <a:latin typeface="Gill Sans MT" panose="020B0502020104020203" pitchFamily="34" charset="0"/>
                  </a:rPr>
                  <a:t>Consumer Electronics</a:t>
                </a:r>
              </a:p>
            </p:txBody>
          </p:sp>
        </p:grpSp>
        <p:sp>
          <p:nvSpPr>
            <p:cNvPr id="80" name="TextBox 79">
              <a:extLst>
                <a:ext uri="{FF2B5EF4-FFF2-40B4-BE49-F238E27FC236}">
                  <a16:creationId xmlns:a16="http://schemas.microsoft.com/office/drawing/2014/main" id="{0A94054A-AAB2-4B5B-9A3B-F076009F5978}"/>
                </a:ext>
              </a:extLst>
            </p:cNvPr>
            <p:cNvSpPr txBox="1"/>
            <p:nvPr/>
          </p:nvSpPr>
          <p:spPr>
            <a:xfrm rot="16200000">
              <a:off x="-126533" y="4343157"/>
              <a:ext cx="1412809" cy="276999"/>
            </a:xfrm>
            <a:prstGeom prst="rect">
              <a:avLst/>
            </a:prstGeom>
            <a:noFill/>
          </p:spPr>
          <p:txBody>
            <a:bodyPr wrap="square" rtlCol="0">
              <a:spAutoFit/>
            </a:bodyPr>
            <a:lstStyle/>
            <a:p>
              <a:pPr algn="ctr"/>
              <a:r>
                <a:rPr lang="en-US" sz="1200" b="1" dirty="0">
                  <a:solidFill>
                    <a:schemeClr val="bg1"/>
                  </a:solidFill>
                  <a:latin typeface="Gill Sans MT" panose="020B0502020104020203" pitchFamily="34" charset="0"/>
                </a:rPr>
                <a:t>APPLICATIONS</a:t>
              </a:r>
              <a:endParaRPr lang="en-US" sz="1400" b="1" dirty="0">
                <a:solidFill>
                  <a:schemeClr val="bg1"/>
                </a:solidFill>
                <a:latin typeface="Gill Sans MT" panose="020B0502020104020203" pitchFamily="34" charset="0"/>
              </a:endParaRPr>
            </a:p>
          </p:txBody>
        </p:sp>
        <p:sp>
          <p:nvSpPr>
            <p:cNvPr id="86" name="TextBox 85">
              <a:extLst>
                <a:ext uri="{FF2B5EF4-FFF2-40B4-BE49-F238E27FC236}">
                  <a16:creationId xmlns:a16="http://schemas.microsoft.com/office/drawing/2014/main" id="{0C80AFB1-0548-4186-AA86-8B9BE9A2138D}"/>
                </a:ext>
              </a:extLst>
            </p:cNvPr>
            <p:cNvSpPr txBox="1"/>
            <p:nvPr/>
          </p:nvSpPr>
          <p:spPr>
            <a:xfrm rot="16200000">
              <a:off x="-126533" y="5805741"/>
              <a:ext cx="1412809" cy="276999"/>
            </a:xfrm>
            <a:prstGeom prst="rect">
              <a:avLst/>
            </a:prstGeom>
            <a:noFill/>
          </p:spPr>
          <p:txBody>
            <a:bodyPr wrap="square" rtlCol="0">
              <a:spAutoFit/>
            </a:bodyPr>
            <a:lstStyle/>
            <a:p>
              <a:pPr algn="ctr"/>
              <a:r>
                <a:rPr lang="en-US" sz="1200" b="1" dirty="0">
                  <a:solidFill>
                    <a:schemeClr val="bg1"/>
                  </a:solidFill>
                  <a:latin typeface="Gill Sans MT" panose="020B0502020104020203" pitchFamily="34" charset="0"/>
                </a:rPr>
                <a:t>MIDDLEWARE</a:t>
              </a:r>
              <a:endParaRPr lang="en-US" sz="1400" b="1" dirty="0">
                <a:solidFill>
                  <a:schemeClr val="bg1"/>
                </a:solidFill>
                <a:latin typeface="Gill Sans MT" panose="020B0502020104020203" pitchFamily="34" charset="0"/>
              </a:endParaRPr>
            </a:p>
          </p:txBody>
        </p:sp>
        <p:sp>
          <p:nvSpPr>
            <p:cNvPr id="87" name="TextBox 86">
              <a:extLst>
                <a:ext uri="{FF2B5EF4-FFF2-40B4-BE49-F238E27FC236}">
                  <a16:creationId xmlns:a16="http://schemas.microsoft.com/office/drawing/2014/main" id="{18915EB2-7E6C-4002-8780-E9B859AB818F}"/>
                </a:ext>
              </a:extLst>
            </p:cNvPr>
            <p:cNvSpPr txBox="1"/>
            <p:nvPr/>
          </p:nvSpPr>
          <p:spPr>
            <a:xfrm rot="16200000">
              <a:off x="-126533" y="7293353"/>
              <a:ext cx="1412809" cy="276999"/>
            </a:xfrm>
            <a:prstGeom prst="rect">
              <a:avLst/>
            </a:prstGeom>
            <a:noFill/>
          </p:spPr>
          <p:txBody>
            <a:bodyPr wrap="square" rtlCol="0">
              <a:spAutoFit/>
            </a:bodyPr>
            <a:lstStyle/>
            <a:p>
              <a:pPr algn="ctr"/>
              <a:r>
                <a:rPr lang="en-US" sz="1200" b="1" dirty="0">
                  <a:solidFill>
                    <a:schemeClr val="bg1"/>
                  </a:solidFill>
                  <a:latin typeface="Gill Sans MT" panose="020B0502020104020203" pitchFamily="34" charset="0"/>
                </a:rPr>
                <a:t>HARDWARE</a:t>
              </a:r>
              <a:endParaRPr lang="en-US" sz="1400" b="1" dirty="0">
                <a:solidFill>
                  <a:schemeClr val="bg1"/>
                </a:solidFill>
                <a:latin typeface="Gill Sans MT" panose="020B0502020104020203" pitchFamily="34" charset="0"/>
              </a:endParaRPr>
            </a:p>
          </p:txBody>
        </p:sp>
        <p:grpSp>
          <p:nvGrpSpPr>
            <p:cNvPr id="141" name="Group 140">
              <a:extLst>
                <a:ext uri="{FF2B5EF4-FFF2-40B4-BE49-F238E27FC236}">
                  <a16:creationId xmlns:a16="http://schemas.microsoft.com/office/drawing/2014/main" id="{37EE8EBF-7BCC-4CBB-BC15-EC81FF314BFA}"/>
                </a:ext>
              </a:extLst>
            </p:cNvPr>
            <p:cNvGrpSpPr/>
            <p:nvPr/>
          </p:nvGrpSpPr>
          <p:grpSpPr>
            <a:xfrm>
              <a:off x="2587952" y="4891782"/>
              <a:ext cx="2115403" cy="1869742"/>
              <a:chOff x="2245056" y="3592773"/>
              <a:chExt cx="2115403" cy="1869742"/>
            </a:xfrm>
          </p:grpSpPr>
          <p:pic>
            <p:nvPicPr>
              <p:cNvPr id="89" name="Graphic 88" descr="Cloud">
                <a:extLst>
                  <a:ext uri="{FF2B5EF4-FFF2-40B4-BE49-F238E27FC236}">
                    <a16:creationId xmlns:a16="http://schemas.microsoft.com/office/drawing/2014/main" id="{6643BCD1-6282-495A-8A33-7C87FF10D89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245056" y="3592773"/>
                <a:ext cx="2115403" cy="1869742"/>
              </a:xfrm>
              <a:prstGeom prst="rect">
                <a:avLst/>
              </a:prstGeom>
            </p:spPr>
          </p:pic>
          <p:sp>
            <p:nvSpPr>
              <p:cNvPr id="92" name="TextBox 91">
                <a:extLst>
                  <a:ext uri="{FF2B5EF4-FFF2-40B4-BE49-F238E27FC236}">
                    <a16:creationId xmlns:a16="http://schemas.microsoft.com/office/drawing/2014/main" id="{CACA1D86-05DE-4EAF-866D-818A4800900B}"/>
                  </a:ext>
                </a:extLst>
              </p:cNvPr>
              <p:cNvSpPr txBox="1"/>
              <p:nvPr/>
            </p:nvSpPr>
            <p:spPr>
              <a:xfrm>
                <a:off x="2630888" y="4454134"/>
                <a:ext cx="1412809" cy="307777"/>
              </a:xfrm>
              <a:prstGeom prst="rect">
                <a:avLst/>
              </a:prstGeom>
              <a:noFill/>
            </p:spPr>
            <p:txBody>
              <a:bodyPr wrap="square" rtlCol="0">
                <a:spAutoFit/>
              </a:bodyPr>
              <a:lstStyle/>
              <a:p>
                <a:pPr algn="ctr"/>
                <a:r>
                  <a:rPr lang="en-US" sz="1400" dirty="0">
                    <a:latin typeface="Gill Sans MT" panose="020B0502020104020203" pitchFamily="34" charset="0"/>
                  </a:rPr>
                  <a:t>IOT PLATFORM</a:t>
                </a:r>
              </a:p>
            </p:txBody>
          </p:sp>
        </p:grpSp>
        <p:sp>
          <p:nvSpPr>
            <p:cNvPr id="94" name="Oval 93">
              <a:extLst>
                <a:ext uri="{FF2B5EF4-FFF2-40B4-BE49-F238E27FC236}">
                  <a16:creationId xmlns:a16="http://schemas.microsoft.com/office/drawing/2014/main" id="{2E55D671-7B16-4A12-BD05-D3497760AE57}"/>
                </a:ext>
              </a:extLst>
            </p:cNvPr>
            <p:cNvSpPr/>
            <p:nvPr/>
          </p:nvSpPr>
          <p:spPr>
            <a:xfrm>
              <a:off x="2135130" y="3907256"/>
              <a:ext cx="914400" cy="914400"/>
            </a:xfrm>
            <a:prstGeom prst="ellipse">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ill Sans MT" panose="020B0502020104020203" pitchFamily="34" charset="0"/>
              </a:endParaRPr>
            </a:p>
          </p:txBody>
        </p:sp>
        <p:sp>
          <p:nvSpPr>
            <p:cNvPr id="95" name="Oval 94">
              <a:extLst>
                <a:ext uri="{FF2B5EF4-FFF2-40B4-BE49-F238E27FC236}">
                  <a16:creationId xmlns:a16="http://schemas.microsoft.com/office/drawing/2014/main" id="{075F7A84-A80E-4E52-BEB9-AA840755E4E5}"/>
                </a:ext>
              </a:extLst>
            </p:cNvPr>
            <p:cNvSpPr/>
            <p:nvPr/>
          </p:nvSpPr>
          <p:spPr>
            <a:xfrm>
              <a:off x="3356605" y="3907256"/>
              <a:ext cx="914400" cy="914400"/>
            </a:xfrm>
            <a:prstGeom prst="ellipse">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ill Sans MT" panose="020B0502020104020203" pitchFamily="34" charset="0"/>
              </a:endParaRPr>
            </a:p>
          </p:txBody>
        </p:sp>
        <p:sp>
          <p:nvSpPr>
            <p:cNvPr id="96" name="Oval 95">
              <a:extLst>
                <a:ext uri="{FF2B5EF4-FFF2-40B4-BE49-F238E27FC236}">
                  <a16:creationId xmlns:a16="http://schemas.microsoft.com/office/drawing/2014/main" id="{D99E9550-9447-4D08-BAA8-4BB719A4D1BC}"/>
                </a:ext>
              </a:extLst>
            </p:cNvPr>
            <p:cNvSpPr/>
            <p:nvPr/>
          </p:nvSpPr>
          <p:spPr>
            <a:xfrm>
              <a:off x="4578080" y="3907256"/>
              <a:ext cx="914400" cy="914400"/>
            </a:xfrm>
            <a:prstGeom prst="ellipse">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ill Sans MT" panose="020B0502020104020203" pitchFamily="34" charset="0"/>
              </a:endParaRPr>
            </a:p>
          </p:txBody>
        </p:sp>
        <p:sp>
          <p:nvSpPr>
            <p:cNvPr id="97" name="Oval 96">
              <a:extLst>
                <a:ext uri="{FF2B5EF4-FFF2-40B4-BE49-F238E27FC236}">
                  <a16:creationId xmlns:a16="http://schemas.microsoft.com/office/drawing/2014/main" id="{62CB9FE8-9774-4D14-B30B-248ABC99FDB5}"/>
                </a:ext>
              </a:extLst>
            </p:cNvPr>
            <p:cNvSpPr/>
            <p:nvPr/>
          </p:nvSpPr>
          <p:spPr>
            <a:xfrm>
              <a:off x="5717665" y="3907256"/>
              <a:ext cx="914400" cy="914400"/>
            </a:xfrm>
            <a:prstGeom prst="ellipse">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ill Sans MT" panose="020B0502020104020203" pitchFamily="34" charset="0"/>
              </a:endParaRPr>
            </a:p>
          </p:txBody>
        </p:sp>
        <p:sp>
          <p:nvSpPr>
            <p:cNvPr id="137" name="Arrow: Chevron 136">
              <a:extLst>
                <a:ext uri="{FF2B5EF4-FFF2-40B4-BE49-F238E27FC236}">
                  <a16:creationId xmlns:a16="http://schemas.microsoft.com/office/drawing/2014/main" id="{A090ED29-D616-42C0-A276-28AFB5468D76}"/>
                </a:ext>
              </a:extLst>
            </p:cNvPr>
            <p:cNvSpPr/>
            <p:nvPr/>
          </p:nvSpPr>
          <p:spPr>
            <a:xfrm rot="5400000">
              <a:off x="2665290" y="5231837"/>
              <a:ext cx="341192" cy="150126"/>
            </a:xfrm>
            <a:prstGeom prst="chevron">
              <a:avLst/>
            </a:prstGeom>
            <a:ln>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8" name="Arrow: Chevron 137">
              <a:extLst>
                <a:ext uri="{FF2B5EF4-FFF2-40B4-BE49-F238E27FC236}">
                  <a16:creationId xmlns:a16="http://schemas.microsoft.com/office/drawing/2014/main" id="{2BEFCD4C-34CA-4822-BF72-61650275DB9A}"/>
                </a:ext>
              </a:extLst>
            </p:cNvPr>
            <p:cNvSpPr/>
            <p:nvPr/>
          </p:nvSpPr>
          <p:spPr>
            <a:xfrm rot="5400000">
              <a:off x="4043716" y="5231837"/>
              <a:ext cx="341192" cy="150126"/>
            </a:xfrm>
            <a:prstGeom prst="chevron">
              <a:avLst/>
            </a:prstGeom>
            <a:ln>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9" name="Arrow: Chevron 138">
              <a:extLst>
                <a:ext uri="{FF2B5EF4-FFF2-40B4-BE49-F238E27FC236}">
                  <a16:creationId xmlns:a16="http://schemas.microsoft.com/office/drawing/2014/main" id="{F9627347-6C09-4A92-8C79-9123C0E66F14}"/>
                </a:ext>
              </a:extLst>
            </p:cNvPr>
            <p:cNvSpPr/>
            <p:nvPr/>
          </p:nvSpPr>
          <p:spPr>
            <a:xfrm rot="16200000">
              <a:off x="2665291" y="6476056"/>
              <a:ext cx="341192" cy="150126"/>
            </a:xfrm>
            <a:prstGeom prst="chevron">
              <a:avLst/>
            </a:prstGeom>
            <a:ln>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40" name="Arrow: Chevron 139">
              <a:extLst>
                <a:ext uri="{FF2B5EF4-FFF2-40B4-BE49-F238E27FC236}">
                  <a16:creationId xmlns:a16="http://schemas.microsoft.com/office/drawing/2014/main" id="{94B629FF-A5E1-4AA8-9061-BE5D218F1C8C}"/>
                </a:ext>
              </a:extLst>
            </p:cNvPr>
            <p:cNvSpPr/>
            <p:nvPr/>
          </p:nvSpPr>
          <p:spPr>
            <a:xfrm rot="16200000">
              <a:off x="4043716" y="6476057"/>
              <a:ext cx="341192" cy="150126"/>
            </a:xfrm>
            <a:prstGeom prst="chevron">
              <a:avLst/>
            </a:prstGeom>
            <a:ln>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94EC564-AB74-402C-A4B3-75AFEC69ED3C}"/>
                </a:ext>
              </a:extLst>
            </p:cNvPr>
            <p:cNvGrpSpPr/>
            <p:nvPr/>
          </p:nvGrpSpPr>
          <p:grpSpPr>
            <a:xfrm>
              <a:off x="687416" y="3902320"/>
              <a:ext cx="1337002" cy="1292934"/>
              <a:chOff x="687416" y="3902320"/>
              <a:chExt cx="1337002" cy="1292934"/>
            </a:xfrm>
          </p:grpSpPr>
          <p:grpSp>
            <p:nvGrpSpPr>
              <p:cNvPr id="128" name="Group 127">
                <a:extLst>
                  <a:ext uri="{FF2B5EF4-FFF2-40B4-BE49-F238E27FC236}">
                    <a16:creationId xmlns:a16="http://schemas.microsoft.com/office/drawing/2014/main" id="{90CC2B49-5323-467D-80BE-49C4E339C2C0}"/>
                  </a:ext>
                </a:extLst>
              </p:cNvPr>
              <p:cNvGrpSpPr/>
              <p:nvPr/>
            </p:nvGrpSpPr>
            <p:grpSpPr>
              <a:xfrm>
                <a:off x="913655" y="3902320"/>
                <a:ext cx="914400" cy="919336"/>
                <a:chOff x="570759" y="2548719"/>
                <a:chExt cx="914400" cy="919336"/>
              </a:xfrm>
            </p:grpSpPr>
            <p:sp>
              <p:nvSpPr>
                <p:cNvPr id="93" name="Oval 92">
                  <a:extLst>
                    <a:ext uri="{FF2B5EF4-FFF2-40B4-BE49-F238E27FC236}">
                      <a16:creationId xmlns:a16="http://schemas.microsoft.com/office/drawing/2014/main" id="{99F69750-60EE-49D2-8FFA-F737ACC8E94C}"/>
                    </a:ext>
                  </a:extLst>
                </p:cNvPr>
                <p:cNvSpPr/>
                <p:nvPr/>
              </p:nvSpPr>
              <p:spPr>
                <a:xfrm>
                  <a:off x="570759" y="2553655"/>
                  <a:ext cx="914400" cy="914400"/>
                </a:xfrm>
                <a:prstGeom prst="ellipse">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ill Sans MT" panose="020B0502020104020203" pitchFamily="34" charset="0"/>
                  </a:endParaRPr>
                </a:p>
              </p:txBody>
            </p:sp>
            <p:grpSp>
              <p:nvGrpSpPr>
                <p:cNvPr id="104" name="Group 103">
                  <a:extLst>
                    <a:ext uri="{FF2B5EF4-FFF2-40B4-BE49-F238E27FC236}">
                      <a16:creationId xmlns:a16="http://schemas.microsoft.com/office/drawing/2014/main" id="{A0D114AA-B291-40AE-A998-C9B2C00797B6}"/>
                    </a:ext>
                  </a:extLst>
                </p:cNvPr>
                <p:cNvGrpSpPr/>
                <p:nvPr/>
              </p:nvGrpSpPr>
              <p:grpSpPr>
                <a:xfrm>
                  <a:off x="616479" y="2548719"/>
                  <a:ext cx="822960" cy="822960"/>
                  <a:chOff x="6980831" y="3067335"/>
                  <a:chExt cx="822960" cy="822960"/>
                </a:xfrm>
              </p:grpSpPr>
              <p:pic>
                <p:nvPicPr>
                  <p:cNvPr id="99" name="Graphic 98" descr="Laptop">
                    <a:extLst>
                      <a:ext uri="{FF2B5EF4-FFF2-40B4-BE49-F238E27FC236}">
                        <a16:creationId xmlns:a16="http://schemas.microsoft.com/office/drawing/2014/main" id="{5D21BAEE-E32C-4857-9A26-D14F28C4553C}"/>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980831" y="3067335"/>
                    <a:ext cx="822960" cy="822960"/>
                  </a:xfrm>
                  <a:prstGeom prst="rect">
                    <a:avLst/>
                  </a:prstGeom>
                </p:spPr>
              </p:pic>
              <p:pic>
                <p:nvPicPr>
                  <p:cNvPr id="101" name="Graphic 100" descr="Bar chart">
                    <a:extLst>
                      <a:ext uri="{FF2B5EF4-FFF2-40B4-BE49-F238E27FC236}">
                        <a16:creationId xmlns:a16="http://schemas.microsoft.com/office/drawing/2014/main" id="{6C29DC85-C615-4291-8ABC-6FA5F668A152}"/>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171899" y="3353812"/>
                    <a:ext cx="228600" cy="228600"/>
                  </a:xfrm>
                  <a:prstGeom prst="rect">
                    <a:avLst/>
                  </a:prstGeom>
                </p:spPr>
              </p:pic>
              <p:pic>
                <p:nvPicPr>
                  <p:cNvPr id="103" name="Graphic 102" descr="Pie chart">
                    <a:extLst>
                      <a:ext uri="{FF2B5EF4-FFF2-40B4-BE49-F238E27FC236}">
                        <a16:creationId xmlns:a16="http://schemas.microsoft.com/office/drawing/2014/main" id="{9DB0E35D-F8F6-4C66-B7FD-E668FA1E7120}"/>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7417433" y="3353812"/>
                    <a:ext cx="228600" cy="228600"/>
                  </a:xfrm>
                  <a:prstGeom prst="rect">
                    <a:avLst/>
                  </a:prstGeom>
                </p:spPr>
              </p:pic>
            </p:grpSp>
          </p:grpSp>
          <p:sp>
            <p:nvSpPr>
              <p:cNvPr id="129" name="TextBox 128">
                <a:extLst>
                  <a:ext uri="{FF2B5EF4-FFF2-40B4-BE49-F238E27FC236}">
                    <a16:creationId xmlns:a16="http://schemas.microsoft.com/office/drawing/2014/main" id="{3F4F3F21-7B33-4FD6-A683-4EEF1075AF0B}"/>
                  </a:ext>
                </a:extLst>
              </p:cNvPr>
              <p:cNvSpPr txBox="1"/>
              <p:nvPr/>
            </p:nvSpPr>
            <p:spPr>
              <a:xfrm>
                <a:off x="687416" y="4764367"/>
                <a:ext cx="1337002" cy="430887"/>
              </a:xfrm>
              <a:prstGeom prst="rect">
                <a:avLst/>
              </a:prstGeom>
              <a:noFill/>
            </p:spPr>
            <p:txBody>
              <a:bodyPr wrap="square" rtlCol="0">
                <a:spAutoFit/>
              </a:bodyPr>
              <a:lstStyle/>
              <a:p>
                <a:pPr algn="ctr"/>
                <a:r>
                  <a:rPr lang="en-US" sz="1100" dirty="0">
                    <a:solidFill>
                      <a:schemeClr val="bg1">
                        <a:lumMod val="50000"/>
                      </a:schemeClr>
                    </a:solidFill>
                    <a:latin typeface="Gill Sans MT" panose="020B0502020104020203" pitchFamily="34" charset="0"/>
                  </a:rPr>
                  <a:t>Data Storage / Analytics</a:t>
                </a:r>
              </a:p>
            </p:txBody>
          </p:sp>
        </p:grpSp>
        <p:grpSp>
          <p:nvGrpSpPr>
            <p:cNvPr id="7" name="Group 6">
              <a:extLst>
                <a:ext uri="{FF2B5EF4-FFF2-40B4-BE49-F238E27FC236}">
                  <a16:creationId xmlns:a16="http://schemas.microsoft.com/office/drawing/2014/main" id="{199DD698-7546-4BE0-BEA6-6AAAE869F609}"/>
                </a:ext>
              </a:extLst>
            </p:cNvPr>
            <p:cNvGrpSpPr/>
            <p:nvPr/>
          </p:nvGrpSpPr>
          <p:grpSpPr>
            <a:xfrm>
              <a:off x="1945285" y="3956912"/>
              <a:ext cx="1337002" cy="1240616"/>
              <a:chOff x="1945285" y="3956912"/>
              <a:chExt cx="1337002" cy="1240616"/>
            </a:xfrm>
          </p:grpSpPr>
          <p:grpSp>
            <p:nvGrpSpPr>
              <p:cNvPr id="133" name="Group 132">
                <a:extLst>
                  <a:ext uri="{FF2B5EF4-FFF2-40B4-BE49-F238E27FC236}">
                    <a16:creationId xmlns:a16="http://schemas.microsoft.com/office/drawing/2014/main" id="{AC40BE6E-842A-46D4-887D-223A267DA266}"/>
                  </a:ext>
                </a:extLst>
              </p:cNvPr>
              <p:cNvGrpSpPr/>
              <p:nvPr/>
            </p:nvGrpSpPr>
            <p:grpSpPr>
              <a:xfrm>
                <a:off x="2205814" y="3956912"/>
                <a:ext cx="822960" cy="822960"/>
                <a:chOff x="7581330" y="3203813"/>
                <a:chExt cx="822960" cy="822960"/>
              </a:xfrm>
            </p:grpSpPr>
            <p:grpSp>
              <p:nvGrpSpPr>
                <p:cNvPr id="113" name="Group 112">
                  <a:extLst>
                    <a:ext uri="{FF2B5EF4-FFF2-40B4-BE49-F238E27FC236}">
                      <a16:creationId xmlns:a16="http://schemas.microsoft.com/office/drawing/2014/main" id="{8F657744-6F0E-460E-B689-C47DE43392EC}"/>
                    </a:ext>
                  </a:extLst>
                </p:cNvPr>
                <p:cNvGrpSpPr/>
                <p:nvPr/>
              </p:nvGrpSpPr>
              <p:grpSpPr>
                <a:xfrm>
                  <a:off x="7799442" y="3394505"/>
                  <a:ext cx="405896" cy="501806"/>
                  <a:chOff x="6994225" y="2794003"/>
                  <a:chExt cx="405896" cy="501806"/>
                </a:xfrm>
              </p:grpSpPr>
              <p:pic>
                <p:nvPicPr>
                  <p:cNvPr id="108" name="Graphic 107" descr="Thought bubble">
                    <a:extLst>
                      <a:ext uri="{FF2B5EF4-FFF2-40B4-BE49-F238E27FC236}">
                        <a16:creationId xmlns:a16="http://schemas.microsoft.com/office/drawing/2014/main" id="{7E7C0EEA-3FDE-4A4A-9C28-97FF2D0D848A}"/>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89887" y="3067209"/>
                    <a:ext cx="228600" cy="228600"/>
                  </a:xfrm>
                  <a:prstGeom prst="rect">
                    <a:avLst/>
                  </a:prstGeom>
                </p:spPr>
              </p:pic>
              <p:pic>
                <p:nvPicPr>
                  <p:cNvPr id="110" name="Graphic 109" descr="Marker">
                    <a:extLst>
                      <a:ext uri="{FF2B5EF4-FFF2-40B4-BE49-F238E27FC236}">
                        <a16:creationId xmlns:a16="http://schemas.microsoft.com/office/drawing/2014/main" id="{3FCE95AC-659B-4908-8889-E752F52B2F48}"/>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6994225" y="2794128"/>
                    <a:ext cx="228600" cy="228600"/>
                  </a:xfrm>
                  <a:prstGeom prst="rect">
                    <a:avLst/>
                  </a:prstGeom>
                </p:spPr>
              </p:pic>
              <p:pic>
                <p:nvPicPr>
                  <p:cNvPr id="112" name="Graphic 111" descr="Bluetooth">
                    <a:extLst>
                      <a:ext uri="{FF2B5EF4-FFF2-40B4-BE49-F238E27FC236}">
                        <a16:creationId xmlns:a16="http://schemas.microsoft.com/office/drawing/2014/main" id="{A963A770-1094-42BF-9BB0-02AD0E804C33}"/>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7171521" y="2794003"/>
                    <a:ext cx="228600" cy="228600"/>
                  </a:xfrm>
                  <a:prstGeom prst="rect">
                    <a:avLst/>
                  </a:prstGeom>
                </p:spPr>
              </p:pic>
            </p:grpSp>
            <p:pic>
              <p:nvPicPr>
                <p:cNvPr id="132" name="Graphic 131" descr="Smart Phone">
                  <a:extLst>
                    <a:ext uri="{FF2B5EF4-FFF2-40B4-BE49-F238E27FC236}">
                      <a16:creationId xmlns:a16="http://schemas.microsoft.com/office/drawing/2014/main" id="{18DD4213-162D-48E2-BCDB-9C859AB0A88B}"/>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81330" y="3203813"/>
                  <a:ext cx="822960" cy="822960"/>
                </a:xfrm>
                <a:prstGeom prst="rect">
                  <a:avLst/>
                </a:prstGeom>
              </p:spPr>
            </p:pic>
          </p:grpSp>
          <p:sp>
            <p:nvSpPr>
              <p:cNvPr id="130" name="TextBox 129">
                <a:extLst>
                  <a:ext uri="{FF2B5EF4-FFF2-40B4-BE49-F238E27FC236}">
                    <a16:creationId xmlns:a16="http://schemas.microsoft.com/office/drawing/2014/main" id="{58FC0EA3-741E-4D40-B585-E73E224591B8}"/>
                  </a:ext>
                </a:extLst>
              </p:cNvPr>
              <p:cNvSpPr txBox="1"/>
              <p:nvPr/>
            </p:nvSpPr>
            <p:spPr>
              <a:xfrm>
                <a:off x="1945285" y="4766641"/>
                <a:ext cx="1337002" cy="430887"/>
              </a:xfrm>
              <a:prstGeom prst="rect">
                <a:avLst/>
              </a:prstGeom>
              <a:noFill/>
            </p:spPr>
            <p:txBody>
              <a:bodyPr wrap="square" rtlCol="0">
                <a:spAutoFit/>
              </a:bodyPr>
              <a:lstStyle/>
              <a:p>
                <a:pPr algn="ctr"/>
                <a:r>
                  <a:rPr lang="en-US" sz="1100" dirty="0">
                    <a:solidFill>
                      <a:schemeClr val="bg1">
                        <a:lumMod val="50000"/>
                      </a:schemeClr>
                    </a:solidFill>
                    <a:latin typeface="Gill Sans MT" panose="020B0502020104020203" pitchFamily="34" charset="0"/>
                  </a:rPr>
                  <a:t>Consumer</a:t>
                </a:r>
              </a:p>
              <a:p>
                <a:pPr algn="ctr"/>
                <a:r>
                  <a:rPr lang="en-US" sz="1100" dirty="0">
                    <a:solidFill>
                      <a:schemeClr val="bg1">
                        <a:lumMod val="50000"/>
                      </a:schemeClr>
                    </a:solidFill>
                    <a:latin typeface="Gill Sans MT" panose="020B0502020104020203" pitchFamily="34" charset="0"/>
                  </a:rPr>
                  <a:t>Applications</a:t>
                </a:r>
              </a:p>
            </p:txBody>
          </p:sp>
        </p:grpSp>
        <p:grpSp>
          <p:nvGrpSpPr>
            <p:cNvPr id="12" name="Group 11">
              <a:extLst>
                <a:ext uri="{FF2B5EF4-FFF2-40B4-BE49-F238E27FC236}">
                  <a16:creationId xmlns:a16="http://schemas.microsoft.com/office/drawing/2014/main" id="{DBC724B6-CDFB-4938-9FD7-F2D343F1F415}"/>
                </a:ext>
              </a:extLst>
            </p:cNvPr>
            <p:cNvGrpSpPr/>
            <p:nvPr/>
          </p:nvGrpSpPr>
          <p:grpSpPr>
            <a:xfrm>
              <a:off x="3132640" y="3929616"/>
              <a:ext cx="1337002" cy="1267912"/>
              <a:chOff x="3132640" y="3929616"/>
              <a:chExt cx="1337002" cy="1267912"/>
            </a:xfrm>
          </p:grpSpPr>
          <p:pic>
            <p:nvPicPr>
              <p:cNvPr id="116" name="Graphic 115" descr="Factory">
                <a:extLst>
                  <a:ext uri="{FF2B5EF4-FFF2-40B4-BE49-F238E27FC236}">
                    <a16:creationId xmlns:a16="http://schemas.microsoft.com/office/drawing/2014/main" id="{50A58451-3F2C-4E8C-9766-2A91F6DA0163}"/>
                  </a:ext>
                </a:extLst>
              </p:cNvPr>
              <p:cNvPicPr>
                <a:picLocks noChangeAspect="1"/>
              </p:cNvPicPr>
              <p:nvPr/>
            </p:nvPicPr>
            <p:blipFill>
              <a:blip r:embed="rId33" cstate="print">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3420467" y="3929616"/>
                <a:ext cx="822960" cy="822960"/>
              </a:xfrm>
              <a:prstGeom prst="rect">
                <a:avLst/>
              </a:prstGeom>
            </p:spPr>
          </p:pic>
          <p:sp>
            <p:nvSpPr>
              <p:cNvPr id="131" name="TextBox 130">
                <a:extLst>
                  <a:ext uri="{FF2B5EF4-FFF2-40B4-BE49-F238E27FC236}">
                    <a16:creationId xmlns:a16="http://schemas.microsoft.com/office/drawing/2014/main" id="{B2984D59-358D-460A-9F9A-46D06C313F6B}"/>
                  </a:ext>
                </a:extLst>
              </p:cNvPr>
              <p:cNvSpPr txBox="1"/>
              <p:nvPr/>
            </p:nvSpPr>
            <p:spPr>
              <a:xfrm>
                <a:off x="3132640" y="4766641"/>
                <a:ext cx="1337002" cy="430887"/>
              </a:xfrm>
              <a:prstGeom prst="rect">
                <a:avLst/>
              </a:prstGeom>
              <a:noFill/>
            </p:spPr>
            <p:txBody>
              <a:bodyPr wrap="square" rtlCol="0">
                <a:spAutoFit/>
              </a:bodyPr>
              <a:lstStyle/>
              <a:p>
                <a:pPr algn="ctr"/>
                <a:r>
                  <a:rPr lang="en-US" sz="1100" dirty="0">
                    <a:solidFill>
                      <a:schemeClr val="bg1">
                        <a:lumMod val="50000"/>
                      </a:schemeClr>
                    </a:solidFill>
                    <a:latin typeface="Gill Sans MT" panose="020B0502020104020203" pitchFamily="34" charset="0"/>
                  </a:rPr>
                  <a:t>Industrial</a:t>
                </a:r>
              </a:p>
              <a:p>
                <a:pPr algn="ctr"/>
                <a:r>
                  <a:rPr lang="en-US" sz="1100" dirty="0">
                    <a:solidFill>
                      <a:schemeClr val="bg1">
                        <a:lumMod val="50000"/>
                      </a:schemeClr>
                    </a:solidFill>
                    <a:latin typeface="Gill Sans MT" panose="020B0502020104020203" pitchFamily="34" charset="0"/>
                  </a:rPr>
                  <a:t>Applications</a:t>
                </a:r>
              </a:p>
            </p:txBody>
          </p:sp>
        </p:grpSp>
        <p:grpSp>
          <p:nvGrpSpPr>
            <p:cNvPr id="15" name="Group 14">
              <a:extLst>
                <a:ext uri="{FF2B5EF4-FFF2-40B4-BE49-F238E27FC236}">
                  <a16:creationId xmlns:a16="http://schemas.microsoft.com/office/drawing/2014/main" id="{D51E400E-F1F2-4B29-AA30-FB1F135FC927}"/>
                </a:ext>
              </a:extLst>
            </p:cNvPr>
            <p:cNvGrpSpPr/>
            <p:nvPr/>
          </p:nvGrpSpPr>
          <p:grpSpPr>
            <a:xfrm>
              <a:off x="4415530" y="3970309"/>
              <a:ext cx="1337002" cy="1240867"/>
              <a:chOff x="4415530" y="3970309"/>
              <a:chExt cx="1337002" cy="1240867"/>
            </a:xfrm>
          </p:grpSpPr>
          <p:grpSp>
            <p:nvGrpSpPr>
              <p:cNvPr id="125" name="Group 124">
                <a:extLst>
                  <a:ext uri="{FF2B5EF4-FFF2-40B4-BE49-F238E27FC236}">
                    <a16:creationId xmlns:a16="http://schemas.microsoft.com/office/drawing/2014/main" id="{43B80C7F-5A50-4ED1-87EC-E41E556D14CE}"/>
                  </a:ext>
                </a:extLst>
              </p:cNvPr>
              <p:cNvGrpSpPr/>
              <p:nvPr/>
            </p:nvGrpSpPr>
            <p:grpSpPr>
              <a:xfrm>
                <a:off x="4662161" y="3970309"/>
                <a:ext cx="822960" cy="822960"/>
                <a:chOff x="7267181" y="3067084"/>
                <a:chExt cx="914400" cy="914400"/>
              </a:xfrm>
            </p:grpSpPr>
            <p:pic>
              <p:nvPicPr>
                <p:cNvPr id="119" name="Graphic 118" descr="Contract">
                  <a:extLst>
                    <a:ext uri="{FF2B5EF4-FFF2-40B4-BE49-F238E27FC236}">
                      <a16:creationId xmlns:a16="http://schemas.microsoft.com/office/drawing/2014/main" id="{D5404B5A-A6CA-4AD9-BFF6-C1F625B94E9A}"/>
                    </a:ext>
                  </a:extLst>
                </p:cNvPr>
                <p:cNvPicPr>
                  <a:picLocks noChangeAspect="1"/>
                </p:cNvPicPr>
                <p:nvPr/>
              </p:nvPicPr>
              <p:blipFill>
                <a:blip r:embed="rId35" cstate="print">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7376615" y="3299343"/>
                  <a:ext cx="457200" cy="457200"/>
                </a:xfrm>
                <a:prstGeom prst="rect">
                  <a:avLst/>
                </a:prstGeom>
              </p:spPr>
            </p:pic>
            <p:pic>
              <p:nvPicPr>
                <p:cNvPr id="121" name="Graphic 120" descr="Meeting">
                  <a:extLst>
                    <a:ext uri="{FF2B5EF4-FFF2-40B4-BE49-F238E27FC236}">
                      <a16:creationId xmlns:a16="http://schemas.microsoft.com/office/drawing/2014/main" id="{73A6B78C-82EF-45C5-860E-CD5419EA6F0A}"/>
                    </a:ext>
                  </a:extLst>
                </p:cNvPr>
                <p:cNvPicPr>
                  <a:picLocks noChangeAspect="1"/>
                </p:cNvPicPr>
                <p:nvPr/>
              </p:nvPicPr>
              <p:blipFill>
                <a:blip r:embed="rId37" cstate="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7744981" y="3476640"/>
                  <a:ext cx="274320" cy="274320"/>
                </a:xfrm>
                <a:prstGeom prst="rect">
                  <a:avLst/>
                </a:prstGeom>
              </p:spPr>
            </p:pic>
            <p:pic>
              <p:nvPicPr>
                <p:cNvPr id="123" name="Graphic 122" descr="Tablet">
                  <a:extLst>
                    <a:ext uri="{FF2B5EF4-FFF2-40B4-BE49-F238E27FC236}">
                      <a16:creationId xmlns:a16="http://schemas.microsoft.com/office/drawing/2014/main" id="{A30BC9B6-585B-4E00-8B57-7229FE64B8D5}"/>
                    </a:ext>
                  </a:extLst>
                </p:cNvPr>
                <p:cNvPicPr>
                  <a:picLocks noChangeAspect="1"/>
                </p:cNvPicPr>
                <p:nvPr/>
              </p:nvPicPr>
              <p:blipFill>
                <a:blip r:embed="rId39" cstate="print">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7267181" y="3067084"/>
                  <a:ext cx="914400" cy="914400"/>
                </a:xfrm>
                <a:prstGeom prst="rect">
                  <a:avLst/>
                </a:prstGeom>
              </p:spPr>
            </p:pic>
          </p:grpSp>
          <p:sp>
            <p:nvSpPr>
              <p:cNvPr id="134" name="TextBox 133">
                <a:extLst>
                  <a:ext uri="{FF2B5EF4-FFF2-40B4-BE49-F238E27FC236}">
                    <a16:creationId xmlns:a16="http://schemas.microsoft.com/office/drawing/2014/main" id="{195CC3CE-296F-43A4-973D-AF77047852F4}"/>
                  </a:ext>
                </a:extLst>
              </p:cNvPr>
              <p:cNvSpPr txBox="1"/>
              <p:nvPr/>
            </p:nvSpPr>
            <p:spPr>
              <a:xfrm>
                <a:off x="4415530" y="4780289"/>
                <a:ext cx="1337002" cy="430887"/>
              </a:xfrm>
              <a:prstGeom prst="rect">
                <a:avLst/>
              </a:prstGeom>
              <a:noFill/>
            </p:spPr>
            <p:txBody>
              <a:bodyPr wrap="square" rtlCol="0">
                <a:spAutoFit/>
              </a:bodyPr>
              <a:lstStyle/>
              <a:p>
                <a:pPr algn="ctr"/>
                <a:r>
                  <a:rPr lang="en-US" sz="1100" dirty="0">
                    <a:solidFill>
                      <a:schemeClr val="bg1">
                        <a:lumMod val="50000"/>
                      </a:schemeClr>
                    </a:solidFill>
                    <a:latin typeface="Gill Sans MT" panose="020B0502020104020203" pitchFamily="34" charset="0"/>
                  </a:rPr>
                  <a:t>Business</a:t>
                </a:r>
              </a:p>
              <a:p>
                <a:pPr algn="ctr"/>
                <a:r>
                  <a:rPr lang="en-US" sz="1100" dirty="0">
                    <a:solidFill>
                      <a:schemeClr val="bg1">
                        <a:lumMod val="50000"/>
                      </a:schemeClr>
                    </a:solidFill>
                    <a:latin typeface="Gill Sans MT" panose="020B0502020104020203" pitchFamily="34" charset="0"/>
                  </a:rPr>
                  <a:t>Applications</a:t>
                </a:r>
              </a:p>
            </p:txBody>
          </p:sp>
        </p:grpSp>
        <p:grpSp>
          <p:nvGrpSpPr>
            <p:cNvPr id="83" name="Group 82">
              <a:extLst>
                <a:ext uri="{FF2B5EF4-FFF2-40B4-BE49-F238E27FC236}">
                  <a16:creationId xmlns:a16="http://schemas.microsoft.com/office/drawing/2014/main" id="{09126291-E76F-4A66-89D3-30A1EC3303BF}"/>
                </a:ext>
              </a:extLst>
            </p:cNvPr>
            <p:cNvGrpSpPr/>
            <p:nvPr/>
          </p:nvGrpSpPr>
          <p:grpSpPr>
            <a:xfrm>
              <a:off x="5493703" y="3970559"/>
              <a:ext cx="1337002" cy="1254267"/>
              <a:chOff x="5493703" y="3970559"/>
              <a:chExt cx="1337002" cy="1254267"/>
            </a:xfrm>
          </p:grpSpPr>
          <p:pic>
            <p:nvPicPr>
              <p:cNvPr id="127" name="Graphic 126" descr="Add">
                <a:extLst>
                  <a:ext uri="{FF2B5EF4-FFF2-40B4-BE49-F238E27FC236}">
                    <a16:creationId xmlns:a16="http://schemas.microsoft.com/office/drawing/2014/main" id="{002CDF00-03F8-4ACE-86AE-AFACCFA50151}"/>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5754233" y="3970559"/>
                <a:ext cx="822960" cy="822960"/>
              </a:xfrm>
              <a:prstGeom prst="rect">
                <a:avLst/>
              </a:prstGeom>
            </p:spPr>
          </p:pic>
          <p:sp>
            <p:nvSpPr>
              <p:cNvPr id="136" name="TextBox 135">
                <a:extLst>
                  <a:ext uri="{FF2B5EF4-FFF2-40B4-BE49-F238E27FC236}">
                    <a16:creationId xmlns:a16="http://schemas.microsoft.com/office/drawing/2014/main" id="{471A57F8-B636-4461-8AAE-02C8EC4E21CC}"/>
                  </a:ext>
                </a:extLst>
              </p:cNvPr>
              <p:cNvSpPr txBox="1"/>
              <p:nvPr/>
            </p:nvSpPr>
            <p:spPr>
              <a:xfrm>
                <a:off x="5493703" y="4793939"/>
                <a:ext cx="1337002" cy="430887"/>
              </a:xfrm>
              <a:prstGeom prst="rect">
                <a:avLst/>
              </a:prstGeom>
              <a:noFill/>
            </p:spPr>
            <p:txBody>
              <a:bodyPr wrap="square" rtlCol="0">
                <a:spAutoFit/>
              </a:bodyPr>
              <a:lstStyle/>
              <a:p>
                <a:pPr algn="ctr"/>
                <a:r>
                  <a:rPr lang="en-US" sz="1100" dirty="0">
                    <a:solidFill>
                      <a:schemeClr val="bg1">
                        <a:lumMod val="50000"/>
                      </a:schemeClr>
                    </a:solidFill>
                    <a:latin typeface="Gill Sans MT" panose="020B0502020104020203" pitchFamily="34" charset="0"/>
                  </a:rPr>
                  <a:t>Custom</a:t>
                </a:r>
              </a:p>
              <a:p>
                <a:pPr algn="ctr"/>
                <a:r>
                  <a:rPr lang="en-US" sz="1100" dirty="0">
                    <a:solidFill>
                      <a:schemeClr val="bg1">
                        <a:lumMod val="50000"/>
                      </a:schemeClr>
                    </a:solidFill>
                    <a:latin typeface="Gill Sans MT" panose="020B0502020104020203" pitchFamily="34" charset="0"/>
                  </a:rPr>
                  <a:t>Applications</a:t>
                </a:r>
              </a:p>
            </p:txBody>
          </p:sp>
        </p:grpSp>
      </p:grpSp>
      <p:grpSp>
        <p:nvGrpSpPr>
          <p:cNvPr id="160" name="Group 159">
            <a:extLst>
              <a:ext uri="{FF2B5EF4-FFF2-40B4-BE49-F238E27FC236}">
                <a16:creationId xmlns:a16="http://schemas.microsoft.com/office/drawing/2014/main" id="{234F1172-C95A-466A-88D8-09EAB693A568}"/>
              </a:ext>
            </a:extLst>
          </p:cNvPr>
          <p:cNvGrpSpPr/>
          <p:nvPr/>
        </p:nvGrpSpPr>
        <p:grpSpPr>
          <a:xfrm>
            <a:off x="6744176" y="8032773"/>
            <a:ext cx="5868060" cy="1391006"/>
            <a:chOff x="6858476" y="7727973"/>
            <a:chExt cx="5868060" cy="1391006"/>
          </a:xfrm>
        </p:grpSpPr>
        <p:grpSp>
          <p:nvGrpSpPr>
            <p:cNvPr id="30" name="Group 29">
              <a:extLst>
                <a:ext uri="{FF2B5EF4-FFF2-40B4-BE49-F238E27FC236}">
                  <a16:creationId xmlns:a16="http://schemas.microsoft.com/office/drawing/2014/main" id="{C514BD6D-5542-422A-B405-81421B6FAB64}"/>
                </a:ext>
              </a:extLst>
            </p:cNvPr>
            <p:cNvGrpSpPr/>
            <p:nvPr/>
          </p:nvGrpSpPr>
          <p:grpSpPr>
            <a:xfrm>
              <a:off x="6858476" y="7727973"/>
              <a:ext cx="1471206" cy="1391006"/>
              <a:chOff x="6649212" y="5289573"/>
              <a:chExt cx="1471206" cy="1391006"/>
            </a:xfrm>
          </p:grpSpPr>
          <p:pic>
            <p:nvPicPr>
              <p:cNvPr id="18" name="Picture 17">
                <a:extLst>
                  <a:ext uri="{FF2B5EF4-FFF2-40B4-BE49-F238E27FC236}">
                    <a16:creationId xmlns:a16="http://schemas.microsoft.com/office/drawing/2014/main" id="{08BF76D0-A2C8-438A-8F0F-6E166066930B}"/>
                  </a:ext>
                </a:extLst>
              </p:cNvPr>
              <p:cNvPicPr>
                <a:picLocks noChangeAspect="1"/>
              </p:cNvPicPr>
              <p:nvPr/>
            </p:nvPicPr>
            <p:blipFill>
              <a:blip r:embed="rId43"/>
              <a:stretch>
                <a:fillRect/>
              </a:stretch>
            </p:blipFill>
            <p:spPr>
              <a:xfrm>
                <a:off x="6913968" y="5289573"/>
                <a:ext cx="914400" cy="982639"/>
              </a:xfrm>
              <a:prstGeom prst="rect">
                <a:avLst/>
              </a:prstGeom>
            </p:spPr>
          </p:pic>
          <p:sp>
            <p:nvSpPr>
              <p:cNvPr id="142" name="TextBox 141">
                <a:extLst>
                  <a:ext uri="{FF2B5EF4-FFF2-40B4-BE49-F238E27FC236}">
                    <a16:creationId xmlns:a16="http://schemas.microsoft.com/office/drawing/2014/main" id="{E0AB768F-DF5D-47CC-9718-021970A4C860}"/>
                  </a:ext>
                </a:extLst>
              </p:cNvPr>
              <p:cNvSpPr txBox="1"/>
              <p:nvPr/>
            </p:nvSpPr>
            <p:spPr>
              <a:xfrm>
                <a:off x="6649212" y="6157359"/>
                <a:ext cx="1471206" cy="523220"/>
              </a:xfrm>
              <a:prstGeom prst="rect">
                <a:avLst/>
              </a:prstGeom>
              <a:noFill/>
            </p:spPr>
            <p:txBody>
              <a:bodyPr wrap="square" rtlCol="0">
                <a:spAutoFit/>
              </a:bodyPr>
              <a:lstStyle/>
              <a:p>
                <a:pPr algn="ctr"/>
                <a:r>
                  <a:rPr lang="en-US" sz="1400" dirty="0">
                    <a:solidFill>
                      <a:schemeClr val="bg1">
                        <a:lumMod val="50000"/>
                      </a:schemeClr>
                    </a:solidFill>
                    <a:latin typeface="Gill Sans MT" panose="020B0502020104020203" pitchFamily="34" charset="0"/>
                  </a:rPr>
                  <a:t>Cloud / On-Prem Deployment</a:t>
                </a:r>
              </a:p>
            </p:txBody>
          </p:sp>
        </p:grpSp>
        <p:grpSp>
          <p:nvGrpSpPr>
            <p:cNvPr id="32" name="Group 31">
              <a:extLst>
                <a:ext uri="{FF2B5EF4-FFF2-40B4-BE49-F238E27FC236}">
                  <a16:creationId xmlns:a16="http://schemas.microsoft.com/office/drawing/2014/main" id="{6BAB2B97-B13B-441B-BFCE-43E5F2EE8776}"/>
                </a:ext>
              </a:extLst>
            </p:cNvPr>
            <p:cNvGrpSpPr/>
            <p:nvPr/>
          </p:nvGrpSpPr>
          <p:grpSpPr>
            <a:xfrm>
              <a:off x="7950865" y="7727973"/>
              <a:ext cx="1471206" cy="1371516"/>
              <a:chOff x="7784250" y="5309063"/>
              <a:chExt cx="1471206" cy="1371516"/>
            </a:xfrm>
          </p:grpSpPr>
          <p:pic>
            <p:nvPicPr>
              <p:cNvPr id="21" name="Picture 20">
                <a:extLst>
                  <a:ext uri="{FF2B5EF4-FFF2-40B4-BE49-F238E27FC236}">
                    <a16:creationId xmlns:a16="http://schemas.microsoft.com/office/drawing/2014/main" id="{BCE0367D-7303-4C81-B5E5-3F4DA91C4AEF}"/>
                  </a:ext>
                </a:extLst>
              </p:cNvPr>
              <p:cNvPicPr>
                <a:picLocks noChangeAspect="1"/>
              </p:cNvPicPr>
              <p:nvPr/>
            </p:nvPicPr>
            <p:blipFill>
              <a:blip r:embed="rId44"/>
              <a:stretch>
                <a:fillRect/>
              </a:stretch>
            </p:blipFill>
            <p:spPr>
              <a:xfrm>
                <a:off x="8062653" y="5309063"/>
                <a:ext cx="914400" cy="982639"/>
              </a:xfrm>
              <a:prstGeom prst="rect">
                <a:avLst/>
              </a:prstGeom>
            </p:spPr>
          </p:pic>
          <p:sp>
            <p:nvSpPr>
              <p:cNvPr id="144" name="TextBox 143">
                <a:extLst>
                  <a:ext uri="{FF2B5EF4-FFF2-40B4-BE49-F238E27FC236}">
                    <a16:creationId xmlns:a16="http://schemas.microsoft.com/office/drawing/2014/main" id="{5D91D073-D193-482A-BA93-E34873156F43}"/>
                  </a:ext>
                </a:extLst>
              </p:cNvPr>
              <p:cNvSpPr txBox="1"/>
              <p:nvPr/>
            </p:nvSpPr>
            <p:spPr>
              <a:xfrm>
                <a:off x="7784250" y="6157359"/>
                <a:ext cx="1471206" cy="523220"/>
              </a:xfrm>
              <a:prstGeom prst="rect">
                <a:avLst/>
              </a:prstGeom>
              <a:noFill/>
            </p:spPr>
            <p:txBody>
              <a:bodyPr wrap="square" rtlCol="0">
                <a:spAutoFit/>
              </a:bodyPr>
              <a:lstStyle/>
              <a:p>
                <a:pPr algn="ctr"/>
                <a:r>
                  <a:rPr lang="en-US" sz="1400" dirty="0">
                    <a:solidFill>
                      <a:schemeClr val="bg1">
                        <a:lumMod val="50000"/>
                      </a:schemeClr>
                    </a:solidFill>
                    <a:latin typeface="Gill Sans MT" panose="020B0502020104020203" pitchFamily="34" charset="0"/>
                  </a:rPr>
                  <a:t>Highly</a:t>
                </a:r>
              </a:p>
              <a:p>
                <a:pPr algn="ctr"/>
                <a:r>
                  <a:rPr lang="en-US" sz="1400" dirty="0">
                    <a:solidFill>
                      <a:schemeClr val="bg1">
                        <a:lumMod val="50000"/>
                      </a:schemeClr>
                    </a:solidFill>
                    <a:latin typeface="Gill Sans MT" panose="020B0502020104020203" pitchFamily="34" charset="0"/>
                  </a:rPr>
                  <a:t>Secured</a:t>
                </a:r>
              </a:p>
            </p:txBody>
          </p:sp>
        </p:grpSp>
        <p:grpSp>
          <p:nvGrpSpPr>
            <p:cNvPr id="38" name="Group 37">
              <a:extLst>
                <a:ext uri="{FF2B5EF4-FFF2-40B4-BE49-F238E27FC236}">
                  <a16:creationId xmlns:a16="http://schemas.microsoft.com/office/drawing/2014/main" id="{84CA7BEF-C875-47ED-9220-E76409611A5C}"/>
                </a:ext>
              </a:extLst>
            </p:cNvPr>
            <p:cNvGrpSpPr/>
            <p:nvPr/>
          </p:nvGrpSpPr>
          <p:grpSpPr>
            <a:xfrm>
              <a:off x="10135643" y="7727976"/>
              <a:ext cx="1471206" cy="1385077"/>
              <a:chOff x="9997463" y="5295502"/>
              <a:chExt cx="1471206" cy="1385077"/>
            </a:xfrm>
          </p:grpSpPr>
          <p:pic>
            <p:nvPicPr>
              <p:cNvPr id="20" name="Picture 19">
                <a:extLst>
                  <a:ext uri="{FF2B5EF4-FFF2-40B4-BE49-F238E27FC236}">
                    <a16:creationId xmlns:a16="http://schemas.microsoft.com/office/drawing/2014/main" id="{1A0256DC-5975-4076-9FA6-D43EB578F26A}"/>
                  </a:ext>
                </a:extLst>
              </p:cNvPr>
              <p:cNvPicPr>
                <a:picLocks noChangeAspect="1"/>
              </p:cNvPicPr>
              <p:nvPr/>
            </p:nvPicPr>
            <p:blipFill>
              <a:blip r:embed="rId45"/>
              <a:stretch>
                <a:fillRect/>
              </a:stretch>
            </p:blipFill>
            <p:spPr>
              <a:xfrm>
                <a:off x="10221275" y="5295502"/>
                <a:ext cx="914400" cy="982639"/>
              </a:xfrm>
              <a:prstGeom prst="rect">
                <a:avLst/>
              </a:prstGeom>
            </p:spPr>
          </p:pic>
          <p:sp>
            <p:nvSpPr>
              <p:cNvPr id="146" name="TextBox 145">
                <a:extLst>
                  <a:ext uri="{FF2B5EF4-FFF2-40B4-BE49-F238E27FC236}">
                    <a16:creationId xmlns:a16="http://schemas.microsoft.com/office/drawing/2014/main" id="{F67A073A-40DD-4273-9D13-072BF7953226}"/>
                  </a:ext>
                </a:extLst>
              </p:cNvPr>
              <p:cNvSpPr txBox="1"/>
              <p:nvPr/>
            </p:nvSpPr>
            <p:spPr>
              <a:xfrm>
                <a:off x="9997463" y="6157359"/>
                <a:ext cx="1471206" cy="523220"/>
              </a:xfrm>
              <a:prstGeom prst="rect">
                <a:avLst/>
              </a:prstGeom>
              <a:noFill/>
            </p:spPr>
            <p:txBody>
              <a:bodyPr wrap="square" rtlCol="0">
                <a:spAutoFit/>
              </a:bodyPr>
              <a:lstStyle/>
              <a:p>
                <a:pPr algn="ctr"/>
                <a:r>
                  <a:rPr lang="en-US" sz="1400" dirty="0">
                    <a:solidFill>
                      <a:schemeClr val="bg1">
                        <a:lumMod val="50000"/>
                      </a:schemeClr>
                    </a:solidFill>
                    <a:latin typeface="Gill Sans MT" panose="020B0502020104020203" pitchFamily="34" charset="0"/>
                  </a:rPr>
                  <a:t>Open IOT</a:t>
                </a:r>
              </a:p>
              <a:p>
                <a:pPr algn="ctr"/>
                <a:r>
                  <a:rPr lang="en-US" sz="1400" dirty="0">
                    <a:solidFill>
                      <a:schemeClr val="bg1">
                        <a:lumMod val="50000"/>
                      </a:schemeClr>
                    </a:solidFill>
                    <a:latin typeface="Gill Sans MT" panose="020B0502020104020203" pitchFamily="34" charset="0"/>
                  </a:rPr>
                  <a:t>Protocols</a:t>
                </a:r>
              </a:p>
            </p:txBody>
          </p:sp>
        </p:grpSp>
        <p:grpSp>
          <p:nvGrpSpPr>
            <p:cNvPr id="40" name="Group 39">
              <a:extLst>
                <a:ext uri="{FF2B5EF4-FFF2-40B4-BE49-F238E27FC236}">
                  <a16:creationId xmlns:a16="http://schemas.microsoft.com/office/drawing/2014/main" id="{65FB98E5-08BC-4BC1-94EC-0C5E478179F2}"/>
                </a:ext>
              </a:extLst>
            </p:cNvPr>
            <p:cNvGrpSpPr/>
            <p:nvPr/>
          </p:nvGrpSpPr>
          <p:grpSpPr>
            <a:xfrm>
              <a:off x="11255330" y="7727973"/>
              <a:ext cx="1471206" cy="1386614"/>
              <a:chOff x="11087010" y="5375852"/>
              <a:chExt cx="1471206" cy="1386614"/>
            </a:xfrm>
          </p:grpSpPr>
          <p:pic>
            <p:nvPicPr>
              <p:cNvPr id="19" name="Picture 18">
                <a:extLst>
                  <a:ext uri="{FF2B5EF4-FFF2-40B4-BE49-F238E27FC236}">
                    <a16:creationId xmlns:a16="http://schemas.microsoft.com/office/drawing/2014/main" id="{59433B16-3D2F-4B00-820A-9E3669880091}"/>
                  </a:ext>
                </a:extLst>
              </p:cNvPr>
              <p:cNvPicPr>
                <a:picLocks noChangeAspect="1"/>
              </p:cNvPicPr>
              <p:nvPr/>
            </p:nvPicPr>
            <p:blipFill>
              <a:blip r:embed="rId46"/>
              <a:stretch>
                <a:fillRect/>
              </a:stretch>
            </p:blipFill>
            <p:spPr>
              <a:xfrm>
                <a:off x="11369867" y="5375852"/>
                <a:ext cx="850900" cy="914400"/>
              </a:xfrm>
              <a:prstGeom prst="rect">
                <a:avLst/>
              </a:prstGeom>
            </p:spPr>
          </p:pic>
          <p:sp>
            <p:nvSpPr>
              <p:cNvPr id="147" name="TextBox 146">
                <a:extLst>
                  <a:ext uri="{FF2B5EF4-FFF2-40B4-BE49-F238E27FC236}">
                    <a16:creationId xmlns:a16="http://schemas.microsoft.com/office/drawing/2014/main" id="{8F3D1936-94E5-4193-BE62-2B0E10A2653A}"/>
                  </a:ext>
                </a:extLst>
              </p:cNvPr>
              <p:cNvSpPr txBox="1"/>
              <p:nvPr/>
            </p:nvSpPr>
            <p:spPr>
              <a:xfrm>
                <a:off x="11087010" y="6239246"/>
                <a:ext cx="1471206" cy="523220"/>
              </a:xfrm>
              <a:prstGeom prst="rect">
                <a:avLst/>
              </a:prstGeom>
              <a:noFill/>
            </p:spPr>
            <p:txBody>
              <a:bodyPr wrap="square" rtlCol="0">
                <a:spAutoFit/>
              </a:bodyPr>
              <a:lstStyle/>
              <a:p>
                <a:pPr algn="ctr"/>
                <a:r>
                  <a:rPr lang="en-US" sz="1400" dirty="0">
                    <a:solidFill>
                      <a:schemeClr val="bg1">
                        <a:lumMod val="50000"/>
                      </a:schemeClr>
                    </a:solidFill>
                    <a:latin typeface="Gill Sans MT" panose="020B0502020104020203" pitchFamily="34" charset="0"/>
                  </a:rPr>
                  <a:t>Modular,</a:t>
                </a:r>
              </a:p>
              <a:p>
                <a:pPr algn="ctr"/>
                <a:r>
                  <a:rPr lang="en-US" sz="1400" dirty="0">
                    <a:solidFill>
                      <a:schemeClr val="bg1">
                        <a:lumMod val="50000"/>
                      </a:schemeClr>
                    </a:solidFill>
                    <a:latin typeface="Gill Sans MT" panose="020B0502020104020203" pitchFamily="34" charset="0"/>
                  </a:rPr>
                  <a:t>Customizable</a:t>
                </a:r>
              </a:p>
            </p:txBody>
          </p:sp>
        </p:grpSp>
        <p:grpSp>
          <p:nvGrpSpPr>
            <p:cNvPr id="35" name="Group 34">
              <a:extLst>
                <a:ext uri="{FF2B5EF4-FFF2-40B4-BE49-F238E27FC236}">
                  <a16:creationId xmlns:a16="http://schemas.microsoft.com/office/drawing/2014/main" id="{7D9AA8A8-A379-4AC7-A69E-EF59EDB45638}"/>
                </a:ext>
              </a:extLst>
            </p:cNvPr>
            <p:cNvGrpSpPr/>
            <p:nvPr/>
          </p:nvGrpSpPr>
          <p:grpSpPr>
            <a:xfrm>
              <a:off x="9043254" y="7727973"/>
              <a:ext cx="1471206" cy="1357868"/>
              <a:chOff x="8864698" y="5322711"/>
              <a:chExt cx="1471206" cy="1357868"/>
            </a:xfrm>
          </p:grpSpPr>
          <p:pic>
            <p:nvPicPr>
              <p:cNvPr id="29" name="Picture 28">
                <a:extLst>
                  <a:ext uri="{FF2B5EF4-FFF2-40B4-BE49-F238E27FC236}">
                    <a16:creationId xmlns:a16="http://schemas.microsoft.com/office/drawing/2014/main" id="{6CF9DF7A-BB2C-451E-87D3-63BA970045D5}"/>
                  </a:ext>
                </a:extLst>
              </p:cNvPr>
              <p:cNvPicPr>
                <a:picLocks noChangeAspect="1"/>
              </p:cNvPicPr>
              <p:nvPr/>
            </p:nvPicPr>
            <p:blipFill>
              <a:blip r:embed="rId47"/>
              <a:stretch>
                <a:fillRect/>
              </a:stretch>
            </p:blipFill>
            <p:spPr>
              <a:xfrm>
                <a:off x="9115806" y="5322711"/>
                <a:ext cx="914400" cy="982640"/>
              </a:xfrm>
              <a:prstGeom prst="rect">
                <a:avLst/>
              </a:prstGeom>
            </p:spPr>
          </p:pic>
          <p:sp>
            <p:nvSpPr>
              <p:cNvPr id="149" name="TextBox 148">
                <a:extLst>
                  <a:ext uri="{FF2B5EF4-FFF2-40B4-BE49-F238E27FC236}">
                    <a16:creationId xmlns:a16="http://schemas.microsoft.com/office/drawing/2014/main" id="{7A42E807-9CC9-4CE3-82B1-945BA0D96D93}"/>
                  </a:ext>
                </a:extLst>
              </p:cNvPr>
              <p:cNvSpPr txBox="1"/>
              <p:nvPr/>
            </p:nvSpPr>
            <p:spPr>
              <a:xfrm>
                <a:off x="8864698" y="6157359"/>
                <a:ext cx="1471206" cy="523220"/>
              </a:xfrm>
              <a:prstGeom prst="rect">
                <a:avLst/>
              </a:prstGeom>
              <a:noFill/>
            </p:spPr>
            <p:txBody>
              <a:bodyPr wrap="square" rtlCol="0">
                <a:spAutoFit/>
              </a:bodyPr>
              <a:lstStyle/>
              <a:p>
                <a:pPr algn="ctr"/>
                <a:r>
                  <a:rPr lang="en-US" sz="1400" dirty="0">
                    <a:solidFill>
                      <a:schemeClr val="bg1">
                        <a:lumMod val="50000"/>
                      </a:schemeClr>
                    </a:solidFill>
                    <a:latin typeface="Gill Sans MT" panose="020B0502020104020203" pitchFamily="34" charset="0"/>
                  </a:rPr>
                  <a:t>Scalable ,</a:t>
                </a:r>
              </a:p>
              <a:p>
                <a:pPr algn="ctr"/>
                <a:r>
                  <a:rPr lang="en-US" sz="1400" dirty="0">
                    <a:solidFill>
                      <a:schemeClr val="bg1">
                        <a:lumMod val="50000"/>
                      </a:schemeClr>
                    </a:solidFill>
                    <a:latin typeface="Gill Sans MT" panose="020B0502020104020203" pitchFamily="34" charset="0"/>
                  </a:rPr>
                  <a:t>Portable , Fast</a:t>
                </a:r>
              </a:p>
            </p:txBody>
          </p:sp>
        </p:grpSp>
      </p:grpSp>
      <p:sp>
        <p:nvSpPr>
          <p:cNvPr id="145" name="Rettangolo 17">
            <a:extLst>
              <a:ext uri="{FF2B5EF4-FFF2-40B4-BE49-F238E27FC236}">
                <a16:creationId xmlns:a16="http://schemas.microsoft.com/office/drawing/2014/main" id="{09D05E29-49B0-4D57-B530-A826435F396E}"/>
              </a:ext>
            </a:extLst>
          </p:cNvPr>
          <p:cNvSpPr/>
          <p:nvPr/>
        </p:nvSpPr>
        <p:spPr>
          <a:xfrm>
            <a:off x="167472" y="7203864"/>
            <a:ext cx="5233914" cy="400110"/>
          </a:xfrm>
          <a:prstGeom prst="rect">
            <a:avLst/>
          </a:prstGeom>
          <a:noFill/>
          <a:ln>
            <a:noFill/>
          </a:ln>
        </p:spPr>
        <p:txBody>
          <a:bodyPr wrap="square">
            <a:spAutoFit/>
          </a:bodyPr>
          <a:lstStyle/>
          <a:p>
            <a:r>
              <a:rPr lang="en-US" sz="2000" b="1" dirty="0">
                <a:solidFill>
                  <a:schemeClr val="accent3">
                    <a:lumMod val="75000"/>
                  </a:schemeClr>
                </a:solidFill>
                <a:latin typeface="Segoe Pro Display" charset="0"/>
                <a:ea typeface="Segoe Pro Display" charset="0"/>
                <a:cs typeface="Segoe Pro Display" charset="0"/>
              </a:rPr>
              <a:t>Any Industry</a:t>
            </a:r>
          </a:p>
        </p:txBody>
      </p:sp>
      <p:cxnSp>
        <p:nvCxnSpPr>
          <p:cNvPr id="148" name="Straight Connector 147">
            <a:extLst>
              <a:ext uri="{FF2B5EF4-FFF2-40B4-BE49-F238E27FC236}">
                <a16:creationId xmlns:a16="http://schemas.microsoft.com/office/drawing/2014/main" id="{C177F647-6BF0-45FA-BEDB-97FC0804CC38}"/>
              </a:ext>
            </a:extLst>
          </p:cNvPr>
          <p:cNvCxnSpPr>
            <a:cxnSpLocks/>
          </p:cNvCxnSpPr>
          <p:nvPr/>
        </p:nvCxnSpPr>
        <p:spPr>
          <a:xfrm>
            <a:off x="203014" y="7654123"/>
            <a:ext cx="6445436" cy="0"/>
          </a:xfrm>
          <a:prstGeom prst="line">
            <a:avLst/>
          </a:prstGeom>
          <a:ln w="38100">
            <a:solidFill>
              <a:schemeClr val="bg1">
                <a:lumMod val="75000"/>
              </a:schemeClr>
            </a:solidFill>
          </a:ln>
        </p:spPr>
        <p:style>
          <a:lnRef idx="3">
            <a:schemeClr val="accent1"/>
          </a:lnRef>
          <a:fillRef idx="0">
            <a:schemeClr val="accent1"/>
          </a:fillRef>
          <a:effectRef idx="2">
            <a:schemeClr val="accent1"/>
          </a:effectRef>
          <a:fontRef idx="minor">
            <a:schemeClr val="tx1"/>
          </a:fontRef>
        </p:style>
      </p:cxnSp>
      <p:grpSp>
        <p:nvGrpSpPr>
          <p:cNvPr id="118" name="Group 117">
            <a:extLst>
              <a:ext uri="{FF2B5EF4-FFF2-40B4-BE49-F238E27FC236}">
                <a16:creationId xmlns:a16="http://schemas.microsoft.com/office/drawing/2014/main" id="{EF22278B-3511-4735-8244-5E4A5E62FB3F}"/>
              </a:ext>
            </a:extLst>
          </p:cNvPr>
          <p:cNvGrpSpPr/>
          <p:nvPr/>
        </p:nvGrpSpPr>
        <p:grpSpPr>
          <a:xfrm>
            <a:off x="-221585" y="7677205"/>
            <a:ext cx="1471206" cy="1308502"/>
            <a:chOff x="-240635" y="7905805"/>
            <a:chExt cx="1471206" cy="1308502"/>
          </a:xfrm>
        </p:grpSpPr>
        <p:pic>
          <p:nvPicPr>
            <p:cNvPr id="98" name="Picture 97">
              <a:extLst>
                <a:ext uri="{FF2B5EF4-FFF2-40B4-BE49-F238E27FC236}">
                  <a16:creationId xmlns:a16="http://schemas.microsoft.com/office/drawing/2014/main" id="{6F26A5A6-F944-4CA4-B6F1-99BCE8065B70}"/>
                </a:ext>
              </a:extLst>
            </p:cNvPr>
            <p:cNvPicPr>
              <a:picLocks noChangeAspect="1"/>
            </p:cNvPicPr>
            <p:nvPr/>
          </p:nvPicPr>
          <p:blipFill>
            <a:blip r:embed="rId48"/>
            <a:stretch>
              <a:fillRect/>
            </a:stretch>
          </p:blipFill>
          <p:spPr>
            <a:xfrm>
              <a:off x="0" y="7905805"/>
              <a:ext cx="1097280" cy="1074887"/>
            </a:xfrm>
            <a:prstGeom prst="rect">
              <a:avLst/>
            </a:prstGeom>
          </p:spPr>
        </p:pic>
        <p:sp>
          <p:nvSpPr>
            <p:cNvPr id="153" name="TextBox 152">
              <a:extLst>
                <a:ext uri="{FF2B5EF4-FFF2-40B4-BE49-F238E27FC236}">
                  <a16:creationId xmlns:a16="http://schemas.microsoft.com/office/drawing/2014/main" id="{B6E4C20F-2F5D-4657-B85F-88C96F9D9C69}"/>
                </a:ext>
              </a:extLst>
            </p:cNvPr>
            <p:cNvSpPr txBox="1"/>
            <p:nvPr/>
          </p:nvSpPr>
          <p:spPr>
            <a:xfrm>
              <a:off x="-240635" y="8906530"/>
              <a:ext cx="1471206" cy="307777"/>
            </a:xfrm>
            <a:prstGeom prst="rect">
              <a:avLst/>
            </a:prstGeom>
            <a:noFill/>
          </p:spPr>
          <p:txBody>
            <a:bodyPr wrap="square" rtlCol="0">
              <a:spAutoFit/>
            </a:bodyPr>
            <a:lstStyle/>
            <a:p>
              <a:pPr algn="ctr"/>
              <a:r>
                <a:rPr lang="en-US" sz="1400" dirty="0">
                  <a:solidFill>
                    <a:schemeClr val="bg1">
                      <a:lumMod val="50000"/>
                    </a:schemeClr>
                  </a:solidFill>
                  <a:latin typeface="Gill Sans MT" panose="020B0502020104020203" pitchFamily="34" charset="0"/>
                </a:rPr>
                <a:t>Automotive</a:t>
              </a:r>
            </a:p>
          </p:txBody>
        </p:sp>
      </p:grpSp>
      <p:grpSp>
        <p:nvGrpSpPr>
          <p:cNvPr id="120" name="Group 119">
            <a:extLst>
              <a:ext uri="{FF2B5EF4-FFF2-40B4-BE49-F238E27FC236}">
                <a16:creationId xmlns:a16="http://schemas.microsoft.com/office/drawing/2014/main" id="{372DCD3B-B912-4E93-9D21-C53DB220CA8C}"/>
              </a:ext>
            </a:extLst>
          </p:cNvPr>
          <p:cNvGrpSpPr/>
          <p:nvPr/>
        </p:nvGrpSpPr>
        <p:grpSpPr>
          <a:xfrm>
            <a:off x="959515" y="7677205"/>
            <a:ext cx="1471206" cy="1308502"/>
            <a:chOff x="940465" y="7905805"/>
            <a:chExt cx="1471206" cy="1308502"/>
          </a:xfrm>
        </p:grpSpPr>
        <p:pic>
          <p:nvPicPr>
            <p:cNvPr id="102" name="Picture 101">
              <a:extLst>
                <a:ext uri="{FF2B5EF4-FFF2-40B4-BE49-F238E27FC236}">
                  <a16:creationId xmlns:a16="http://schemas.microsoft.com/office/drawing/2014/main" id="{9AB6BF22-4E16-41E3-83D6-D9873937AA5F}"/>
                </a:ext>
              </a:extLst>
            </p:cNvPr>
            <p:cNvPicPr>
              <a:picLocks noChangeAspect="1"/>
            </p:cNvPicPr>
            <p:nvPr/>
          </p:nvPicPr>
          <p:blipFill>
            <a:blip r:embed="rId49"/>
            <a:stretch>
              <a:fillRect/>
            </a:stretch>
          </p:blipFill>
          <p:spPr>
            <a:xfrm>
              <a:off x="1148100" y="7905805"/>
              <a:ext cx="1014690" cy="1097280"/>
            </a:xfrm>
            <a:prstGeom prst="rect">
              <a:avLst/>
            </a:prstGeom>
          </p:spPr>
        </p:pic>
        <p:sp>
          <p:nvSpPr>
            <p:cNvPr id="154" name="TextBox 153">
              <a:extLst>
                <a:ext uri="{FF2B5EF4-FFF2-40B4-BE49-F238E27FC236}">
                  <a16:creationId xmlns:a16="http://schemas.microsoft.com/office/drawing/2014/main" id="{62E34E23-1E60-42EE-8728-7C144523C208}"/>
                </a:ext>
              </a:extLst>
            </p:cNvPr>
            <p:cNvSpPr txBox="1"/>
            <p:nvPr/>
          </p:nvSpPr>
          <p:spPr>
            <a:xfrm>
              <a:off x="940465" y="8906530"/>
              <a:ext cx="1471206" cy="307777"/>
            </a:xfrm>
            <a:prstGeom prst="rect">
              <a:avLst/>
            </a:prstGeom>
            <a:noFill/>
          </p:spPr>
          <p:txBody>
            <a:bodyPr wrap="square" rtlCol="0">
              <a:spAutoFit/>
            </a:bodyPr>
            <a:lstStyle/>
            <a:p>
              <a:pPr algn="ctr"/>
              <a:r>
                <a:rPr lang="en-US" sz="1400" dirty="0">
                  <a:solidFill>
                    <a:schemeClr val="bg1">
                      <a:lumMod val="50000"/>
                    </a:schemeClr>
                  </a:solidFill>
                  <a:latin typeface="Gill Sans MT" panose="020B0502020104020203" pitchFamily="34" charset="0"/>
                </a:rPr>
                <a:t>Energy &amp; Utilities</a:t>
              </a:r>
            </a:p>
          </p:txBody>
        </p:sp>
      </p:grpSp>
      <p:grpSp>
        <p:nvGrpSpPr>
          <p:cNvPr id="122" name="Group 121">
            <a:extLst>
              <a:ext uri="{FF2B5EF4-FFF2-40B4-BE49-F238E27FC236}">
                <a16:creationId xmlns:a16="http://schemas.microsoft.com/office/drawing/2014/main" id="{87492329-5666-4E6B-9B07-283243FD52F3}"/>
              </a:ext>
            </a:extLst>
          </p:cNvPr>
          <p:cNvGrpSpPr/>
          <p:nvPr/>
        </p:nvGrpSpPr>
        <p:grpSpPr>
          <a:xfrm>
            <a:off x="2083465" y="7677205"/>
            <a:ext cx="1471206" cy="1523945"/>
            <a:chOff x="2064415" y="7905805"/>
            <a:chExt cx="1471206" cy="1523945"/>
          </a:xfrm>
        </p:grpSpPr>
        <p:pic>
          <p:nvPicPr>
            <p:cNvPr id="105" name="Picture 104">
              <a:extLst>
                <a:ext uri="{FF2B5EF4-FFF2-40B4-BE49-F238E27FC236}">
                  <a16:creationId xmlns:a16="http://schemas.microsoft.com/office/drawing/2014/main" id="{B498872E-8DA5-4640-9EA7-A3DF1F5BB8FC}"/>
                </a:ext>
              </a:extLst>
            </p:cNvPr>
            <p:cNvPicPr>
              <a:picLocks noChangeAspect="1"/>
            </p:cNvPicPr>
            <p:nvPr/>
          </p:nvPicPr>
          <p:blipFill>
            <a:blip r:embed="rId50"/>
            <a:stretch>
              <a:fillRect/>
            </a:stretch>
          </p:blipFill>
          <p:spPr>
            <a:xfrm>
              <a:off x="2213610" y="7905805"/>
              <a:ext cx="1097280" cy="1097280"/>
            </a:xfrm>
            <a:prstGeom prst="rect">
              <a:avLst/>
            </a:prstGeom>
          </p:spPr>
        </p:pic>
        <p:sp>
          <p:nvSpPr>
            <p:cNvPr id="155" name="TextBox 154">
              <a:extLst>
                <a:ext uri="{FF2B5EF4-FFF2-40B4-BE49-F238E27FC236}">
                  <a16:creationId xmlns:a16="http://schemas.microsoft.com/office/drawing/2014/main" id="{738394AB-F90D-4D90-8D78-58AF40E536ED}"/>
                </a:ext>
              </a:extLst>
            </p:cNvPr>
            <p:cNvSpPr txBox="1"/>
            <p:nvPr/>
          </p:nvSpPr>
          <p:spPr>
            <a:xfrm>
              <a:off x="2064415" y="8906530"/>
              <a:ext cx="1471206" cy="523220"/>
            </a:xfrm>
            <a:prstGeom prst="rect">
              <a:avLst/>
            </a:prstGeom>
            <a:noFill/>
          </p:spPr>
          <p:txBody>
            <a:bodyPr wrap="square" rtlCol="0">
              <a:spAutoFit/>
            </a:bodyPr>
            <a:lstStyle/>
            <a:p>
              <a:pPr algn="ctr"/>
              <a:r>
                <a:rPr lang="en-US" sz="1400" dirty="0">
                  <a:solidFill>
                    <a:schemeClr val="bg1">
                      <a:lumMod val="50000"/>
                    </a:schemeClr>
                  </a:solidFill>
                  <a:latin typeface="Gill Sans MT" panose="020B0502020104020203" pitchFamily="34" charset="0"/>
                </a:rPr>
                <a:t>Smart Environments</a:t>
              </a:r>
            </a:p>
          </p:txBody>
        </p:sp>
      </p:grpSp>
      <p:grpSp>
        <p:nvGrpSpPr>
          <p:cNvPr id="124" name="Group 123">
            <a:extLst>
              <a:ext uri="{FF2B5EF4-FFF2-40B4-BE49-F238E27FC236}">
                <a16:creationId xmlns:a16="http://schemas.microsoft.com/office/drawing/2014/main" id="{4C56E4BA-2865-42F4-B46C-F2025B0C18BF}"/>
              </a:ext>
            </a:extLst>
          </p:cNvPr>
          <p:cNvGrpSpPr/>
          <p:nvPr/>
        </p:nvGrpSpPr>
        <p:grpSpPr>
          <a:xfrm>
            <a:off x="3340765" y="7677205"/>
            <a:ext cx="1471206" cy="1308502"/>
            <a:chOff x="3321715" y="7905805"/>
            <a:chExt cx="1471206" cy="1308502"/>
          </a:xfrm>
        </p:grpSpPr>
        <p:pic>
          <p:nvPicPr>
            <p:cNvPr id="111" name="Picture 110">
              <a:extLst>
                <a:ext uri="{FF2B5EF4-FFF2-40B4-BE49-F238E27FC236}">
                  <a16:creationId xmlns:a16="http://schemas.microsoft.com/office/drawing/2014/main" id="{B84DDCC1-7754-4ABF-9341-71293361412E}"/>
                </a:ext>
              </a:extLst>
            </p:cNvPr>
            <p:cNvPicPr>
              <a:picLocks noChangeAspect="1"/>
            </p:cNvPicPr>
            <p:nvPr/>
          </p:nvPicPr>
          <p:blipFill>
            <a:blip r:embed="rId51"/>
            <a:stretch>
              <a:fillRect/>
            </a:stretch>
          </p:blipFill>
          <p:spPr>
            <a:xfrm>
              <a:off x="3361710" y="7905805"/>
              <a:ext cx="1097280" cy="1073934"/>
            </a:xfrm>
            <a:prstGeom prst="rect">
              <a:avLst/>
            </a:prstGeom>
          </p:spPr>
        </p:pic>
        <p:sp>
          <p:nvSpPr>
            <p:cNvPr id="156" name="TextBox 155">
              <a:extLst>
                <a:ext uri="{FF2B5EF4-FFF2-40B4-BE49-F238E27FC236}">
                  <a16:creationId xmlns:a16="http://schemas.microsoft.com/office/drawing/2014/main" id="{926E3908-5790-4310-A870-493F1EC7FD01}"/>
                </a:ext>
              </a:extLst>
            </p:cNvPr>
            <p:cNvSpPr txBox="1"/>
            <p:nvPr/>
          </p:nvSpPr>
          <p:spPr>
            <a:xfrm>
              <a:off x="3321715" y="8906530"/>
              <a:ext cx="1471206" cy="307777"/>
            </a:xfrm>
            <a:prstGeom prst="rect">
              <a:avLst/>
            </a:prstGeom>
            <a:noFill/>
          </p:spPr>
          <p:txBody>
            <a:bodyPr wrap="square" rtlCol="0">
              <a:spAutoFit/>
            </a:bodyPr>
            <a:lstStyle/>
            <a:p>
              <a:pPr algn="ctr"/>
              <a:r>
                <a:rPr lang="en-US" sz="1400" dirty="0">
                  <a:solidFill>
                    <a:schemeClr val="bg1">
                      <a:lumMod val="50000"/>
                    </a:schemeClr>
                  </a:solidFill>
                  <a:latin typeface="Gill Sans MT" panose="020B0502020104020203" pitchFamily="34" charset="0"/>
                </a:rPr>
                <a:t>Industrial IOT</a:t>
              </a:r>
            </a:p>
          </p:txBody>
        </p:sp>
      </p:grpSp>
      <p:grpSp>
        <p:nvGrpSpPr>
          <p:cNvPr id="126" name="Group 125">
            <a:extLst>
              <a:ext uri="{FF2B5EF4-FFF2-40B4-BE49-F238E27FC236}">
                <a16:creationId xmlns:a16="http://schemas.microsoft.com/office/drawing/2014/main" id="{4E3D6E6E-BB62-474C-B5A1-EC1255F06815}"/>
              </a:ext>
            </a:extLst>
          </p:cNvPr>
          <p:cNvGrpSpPr/>
          <p:nvPr/>
        </p:nvGrpSpPr>
        <p:grpSpPr>
          <a:xfrm>
            <a:off x="4464715" y="7677205"/>
            <a:ext cx="1471206" cy="1308502"/>
            <a:chOff x="4445665" y="7905805"/>
            <a:chExt cx="1471206" cy="1308502"/>
          </a:xfrm>
        </p:grpSpPr>
        <p:pic>
          <p:nvPicPr>
            <p:cNvPr id="114" name="Picture 113">
              <a:extLst>
                <a:ext uri="{FF2B5EF4-FFF2-40B4-BE49-F238E27FC236}">
                  <a16:creationId xmlns:a16="http://schemas.microsoft.com/office/drawing/2014/main" id="{ED1C5A2F-E184-455A-961F-6C5C41318AFA}"/>
                </a:ext>
              </a:extLst>
            </p:cNvPr>
            <p:cNvPicPr>
              <a:picLocks noChangeAspect="1"/>
            </p:cNvPicPr>
            <p:nvPr/>
          </p:nvPicPr>
          <p:blipFill>
            <a:blip r:embed="rId52"/>
            <a:stretch>
              <a:fillRect/>
            </a:stretch>
          </p:blipFill>
          <p:spPr>
            <a:xfrm>
              <a:off x="4509810" y="7905805"/>
              <a:ext cx="1097280" cy="1077329"/>
            </a:xfrm>
            <a:prstGeom prst="rect">
              <a:avLst/>
            </a:prstGeom>
          </p:spPr>
        </p:pic>
        <p:sp>
          <p:nvSpPr>
            <p:cNvPr id="157" name="TextBox 156">
              <a:extLst>
                <a:ext uri="{FF2B5EF4-FFF2-40B4-BE49-F238E27FC236}">
                  <a16:creationId xmlns:a16="http://schemas.microsoft.com/office/drawing/2014/main" id="{EED6C254-E91F-4056-B9BC-631FCC87916D}"/>
                </a:ext>
              </a:extLst>
            </p:cNvPr>
            <p:cNvSpPr txBox="1"/>
            <p:nvPr/>
          </p:nvSpPr>
          <p:spPr>
            <a:xfrm>
              <a:off x="4445665" y="8906530"/>
              <a:ext cx="1471206" cy="307777"/>
            </a:xfrm>
            <a:prstGeom prst="rect">
              <a:avLst/>
            </a:prstGeom>
            <a:noFill/>
          </p:spPr>
          <p:txBody>
            <a:bodyPr wrap="square" rtlCol="0">
              <a:spAutoFit/>
            </a:bodyPr>
            <a:lstStyle/>
            <a:p>
              <a:pPr algn="ctr"/>
              <a:r>
                <a:rPr lang="en-US" sz="1400" dirty="0">
                  <a:solidFill>
                    <a:schemeClr val="bg1">
                      <a:lumMod val="50000"/>
                    </a:schemeClr>
                  </a:solidFill>
                  <a:latin typeface="Gill Sans MT" panose="020B0502020104020203" pitchFamily="34" charset="0"/>
                </a:rPr>
                <a:t>BlockChain</a:t>
              </a:r>
            </a:p>
          </p:txBody>
        </p:sp>
      </p:grpSp>
      <p:grpSp>
        <p:nvGrpSpPr>
          <p:cNvPr id="159" name="Group 158">
            <a:extLst>
              <a:ext uri="{FF2B5EF4-FFF2-40B4-BE49-F238E27FC236}">
                <a16:creationId xmlns:a16="http://schemas.microsoft.com/office/drawing/2014/main" id="{170704FB-FFBC-4619-923C-943978EF0A5B}"/>
              </a:ext>
            </a:extLst>
          </p:cNvPr>
          <p:cNvGrpSpPr/>
          <p:nvPr/>
        </p:nvGrpSpPr>
        <p:grpSpPr>
          <a:xfrm>
            <a:off x="5493415" y="7905805"/>
            <a:ext cx="1471206" cy="1308502"/>
            <a:chOff x="5493415" y="7905805"/>
            <a:chExt cx="1471206" cy="1308502"/>
          </a:xfrm>
        </p:grpSpPr>
        <p:pic>
          <p:nvPicPr>
            <p:cNvPr id="115" name="Picture 114">
              <a:extLst>
                <a:ext uri="{FF2B5EF4-FFF2-40B4-BE49-F238E27FC236}">
                  <a16:creationId xmlns:a16="http://schemas.microsoft.com/office/drawing/2014/main" id="{F0E6A257-2FF5-45C8-BE72-EB012FF1F294}"/>
                </a:ext>
              </a:extLst>
            </p:cNvPr>
            <p:cNvPicPr>
              <a:picLocks noChangeAspect="1"/>
            </p:cNvPicPr>
            <p:nvPr/>
          </p:nvPicPr>
          <p:blipFill>
            <a:blip r:embed="rId53"/>
            <a:stretch>
              <a:fillRect/>
            </a:stretch>
          </p:blipFill>
          <p:spPr>
            <a:xfrm>
              <a:off x="5657909" y="7905805"/>
              <a:ext cx="1006679" cy="1097280"/>
            </a:xfrm>
            <a:prstGeom prst="rect">
              <a:avLst/>
            </a:prstGeom>
          </p:spPr>
        </p:pic>
        <p:sp>
          <p:nvSpPr>
            <p:cNvPr id="158" name="TextBox 157">
              <a:extLst>
                <a:ext uri="{FF2B5EF4-FFF2-40B4-BE49-F238E27FC236}">
                  <a16:creationId xmlns:a16="http://schemas.microsoft.com/office/drawing/2014/main" id="{B43F9B4B-71B4-419C-8869-40B9A47BD0E2}"/>
                </a:ext>
              </a:extLst>
            </p:cNvPr>
            <p:cNvSpPr txBox="1"/>
            <p:nvPr/>
          </p:nvSpPr>
          <p:spPr>
            <a:xfrm>
              <a:off x="5493415" y="8906530"/>
              <a:ext cx="1471206" cy="307777"/>
            </a:xfrm>
            <a:prstGeom prst="rect">
              <a:avLst/>
            </a:prstGeom>
            <a:noFill/>
          </p:spPr>
          <p:txBody>
            <a:bodyPr wrap="square" rtlCol="0">
              <a:spAutoFit/>
            </a:bodyPr>
            <a:lstStyle/>
            <a:p>
              <a:pPr algn="ctr"/>
              <a:r>
                <a:rPr lang="en-US" sz="1400" dirty="0">
                  <a:solidFill>
                    <a:schemeClr val="bg1">
                      <a:lumMod val="50000"/>
                    </a:schemeClr>
                  </a:solidFill>
                  <a:latin typeface="Gill Sans MT" panose="020B0502020104020203" pitchFamily="34" charset="0"/>
                </a:rPr>
                <a:t>Insurance</a:t>
              </a:r>
            </a:p>
          </p:txBody>
        </p:sp>
      </p:grpSp>
    </p:spTree>
    <p:extLst>
      <p:ext uri="{BB962C8B-B14F-4D97-AF65-F5344CB8AC3E}">
        <p14:creationId xmlns:p14="http://schemas.microsoft.com/office/powerpoint/2010/main" val="1122379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TechStack"/>
        <p:cNvGrpSpPr/>
        <p:nvPr/>
      </p:nvGrpSpPr>
      <p:grpSpPr>
        <a:xfrm>
          <a:off x="0" y="0"/>
          <a:ext cx="0" cy="0"/>
          <a:chOff x="0" y="0"/>
          <a:chExt cx="0" cy="0"/>
        </a:xfrm>
      </p:grpSpPr>
      <p:grpSp>
        <p:nvGrpSpPr>
          <p:cNvPr id="11" name="Group 10">
            <a:extLst>
              <a:ext uri="{FF2B5EF4-FFF2-40B4-BE49-F238E27FC236}">
                <a16:creationId xmlns:a16="http://schemas.microsoft.com/office/drawing/2014/main" id="{8A669E6E-8811-47F5-B5FC-96B27244B47E}"/>
              </a:ext>
            </a:extLst>
          </p:cNvPr>
          <p:cNvGrpSpPr/>
          <p:nvPr/>
        </p:nvGrpSpPr>
        <p:grpSpPr>
          <a:xfrm>
            <a:off x="0" y="1791924"/>
            <a:ext cx="4068189" cy="2937504"/>
            <a:chOff x="0" y="2066244"/>
            <a:chExt cx="4068189" cy="2937504"/>
          </a:xfrm>
        </p:grpSpPr>
        <p:pic>
          <p:nvPicPr>
            <p:cNvPr id="242" name="Picture 2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66244"/>
              <a:ext cx="1813100" cy="1272185"/>
            </a:xfrm>
            <a:prstGeom prst="rect">
              <a:avLst/>
            </a:prstGeom>
          </p:spPr>
        </p:pic>
        <p:pic>
          <p:nvPicPr>
            <p:cNvPr id="243" name="Picture 2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2499" y="2198165"/>
              <a:ext cx="1257202" cy="924974"/>
            </a:xfrm>
            <a:prstGeom prst="rect">
              <a:avLst/>
            </a:prstGeom>
          </p:spPr>
        </p:pic>
        <p:pic>
          <p:nvPicPr>
            <p:cNvPr id="244" name="Picture 2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249" y="3306241"/>
              <a:ext cx="1770777" cy="654095"/>
            </a:xfrm>
            <a:prstGeom prst="rect">
              <a:avLst/>
            </a:prstGeom>
          </p:spPr>
        </p:pic>
        <p:pic>
          <p:nvPicPr>
            <p:cNvPr id="245" name="Picture 2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11822" y="2203958"/>
              <a:ext cx="1279619" cy="919179"/>
            </a:xfrm>
            <a:prstGeom prst="rect">
              <a:avLst/>
            </a:prstGeom>
          </p:spPr>
        </p:pic>
        <p:pic>
          <p:nvPicPr>
            <p:cNvPr id="246" name="Picture 2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72494" y="3916256"/>
              <a:ext cx="1011948" cy="1075539"/>
            </a:xfrm>
            <a:prstGeom prst="rect">
              <a:avLst/>
            </a:prstGeom>
          </p:spPr>
        </p:pic>
        <p:pic>
          <p:nvPicPr>
            <p:cNvPr id="247" name="Picture 2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67460" y="3428026"/>
              <a:ext cx="1700729" cy="556222"/>
            </a:xfrm>
            <a:prstGeom prst="rect">
              <a:avLst/>
            </a:prstGeom>
          </p:spPr>
        </p:pic>
        <p:pic>
          <p:nvPicPr>
            <p:cNvPr id="248" name="Picture 2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72733" y="3912528"/>
              <a:ext cx="1226675" cy="1091220"/>
            </a:xfrm>
            <a:prstGeom prst="rect">
              <a:avLst/>
            </a:prstGeom>
          </p:spPr>
        </p:pic>
        <p:pic>
          <p:nvPicPr>
            <p:cNvPr id="249" name="Picture 24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2783" y="3897625"/>
              <a:ext cx="1009350" cy="1034365"/>
            </a:xfrm>
            <a:prstGeom prst="rect">
              <a:avLst/>
            </a:prstGeom>
          </p:spPr>
        </p:pic>
      </p:grpSp>
      <p:sp>
        <p:nvSpPr>
          <p:cNvPr id="293" name="Text 293"/>
          <p:cNvSpPr txBox="1"/>
          <p:nvPr/>
        </p:nvSpPr>
        <p:spPr>
          <a:xfrm>
            <a:off x="4519648" y="1069172"/>
            <a:ext cx="3656808" cy="597994"/>
          </a:xfrm>
          <a:prstGeom prst="rect">
            <a:avLst/>
          </a:prstGeom>
          <a:noFill/>
        </p:spPr>
        <p:txBody>
          <a:bodyPr wrap="square" lIns="0" tIns="0" rIns="0" bIns="0" rtlCol="0" anchor="ctr"/>
          <a:lstStyle/>
          <a:p>
            <a:pPr algn="just">
              <a:lnSpc>
                <a:spcPct val="100000"/>
              </a:lnSpc>
            </a:pPr>
            <a:r>
              <a:rPr sz="1700" dirty="0">
                <a:solidFill>
                  <a:srgbClr val="838383"/>
                </a:solidFill>
                <a:latin typeface="Gill Sans MT"/>
              </a:rPr>
              <a:t>Unleash the full potential of cloud computing and drive your organization forward with iCuboid cloud team.</a:t>
            </a:r>
          </a:p>
        </p:txBody>
      </p:sp>
      <p:sp>
        <p:nvSpPr>
          <p:cNvPr id="294" name="Text 294"/>
          <p:cNvSpPr txBox="1"/>
          <p:nvPr/>
        </p:nvSpPr>
        <p:spPr>
          <a:xfrm>
            <a:off x="4494324" y="404242"/>
            <a:ext cx="3237980" cy="377676"/>
          </a:xfrm>
          <a:prstGeom prst="rect">
            <a:avLst/>
          </a:prstGeom>
          <a:noFill/>
        </p:spPr>
        <p:txBody>
          <a:bodyPr wrap="square" lIns="0" tIns="0" rIns="0" bIns="0" rtlCol="0" anchor="ctr"/>
          <a:lstStyle/>
          <a:p>
            <a:pPr algn="l">
              <a:lnSpc>
                <a:spcPct val="100000"/>
              </a:lnSpc>
            </a:pPr>
            <a:r>
              <a:rPr sz="1702" b="1" dirty="0">
                <a:solidFill>
                  <a:srgbClr val="000000"/>
                </a:solidFill>
                <a:latin typeface="Gill Sans MT"/>
              </a:rPr>
              <a:t>Cloud &amp; Platforms</a:t>
            </a:r>
          </a:p>
        </p:txBody>
      </p:sp>
      <p:sp>
        <p:nvSpPr>
          <p:cNvPr id="189" name="Freeform: Shape 188"/>
          <p:cNvSpPr/>
          <p:nvPr/>
        </p:nvSpPr>
        <p:spPr>
          <a:xfrm>
            <a:off x="4494324" y="849073"/>
            <a:ext cx="3645892" cy="13561"/>
          </a:xfrm>
          <a:custGeom>
            <a:avLst/>
            <a:gdLst/>
            <a:ahLst/>
            <a:cxnLst/>
            <a:rect l="0" t="0" r="0" b="0"/>
            <a:pathLst>
              <a:path w="2462400" h="8617">
                <a:moveTo>
                  <a:pt x="0" y="0"/>
                </a:moveTo>
                <a:lnTo>
                  <a:pt x="2462400" y="0"/>
                </a:lnTo>
                <a:lnTo>
                  <a:pt x="2462400" y="8617"/>
                </a:lnTo>
                <a:lnTo>
                  <a:pt x="0" y="8617"/>
                </a:lnTo>
                <a:lnTo>
                  <a:pt x="0" y="0"/>
                </a:lnTo>
                <a:close/>
              </a:path>
            </a:pathLst>
          </a:custGeom>
          <a:solidFill>
            <a:srgbClr val="CDCECE"/>
          </a:solidFill>
          <a:ln w="3333" cap="flat">
            <a:solidFill>
              <a:srgbClr val="CDCECE"/>
            </a:solidFill>
            <a:bevel/>
          </a:ln>
        </p:spPr>
      </p:sp>
      <p:sp>
        <p:nvSpPr>
          <p:cNvPr id="295" name="Text 295"/>
          <p:cNvSpPr txBox="1"/>
          <p:nvPr/>
        </p:nvSpPr>
        <p:spPr>
          <a:xfrm>
            <a:off x="4493808" y="5653595"/>
            <a:ext cx="3664359" cy="597994"/>
          </a:xfrm>
          <a:prstGeom prst="rect">
            <a:avLst/>
          </a:prstGeom>
          <a:noFill/>
        </p:spPr>
        <p:txBody>
          <a:bodyPr wrap="square" lIns="0" tIns="0" rIns="0" bIns="0" rtlCol="0" anchor="ctr"/>
          <a:lstStyle/>
          <a:p>
            <a:pPr algn="just">
              <a:lnSpc>
                <a:spcPct val="100000"/>
              </a:lnSpc>
            </a:pPr>
            <a:r>
              <a:rPr sz="1700" dirty="0">
                <a:solidFill>
                  <a:srgbClr val="838383"/>
                </a:solidFill>
                <a:latin typeface="Gill Sans MT"/>
              </a:rPr>
              <a:t>Unleash the full potential of real-time data collected with applied analytics and machine learning. By leveraging powerful analytics engines, we can deploy near real-time analytical business intelligence systems.</a:t>
            </a:r>
          </a:p>
        </p:txBody>
      </p:sp>
      <p:sp>
        <p:nvSpPr>
          <p:cNvPr id="296" name="Text 296"/>
          <p:cNvSpPr txBox="1"/>
          <p:nvPr/>
        </p:nvSpPr>
        <p:spPr>
          <a:xfrm>
            <a:off x="4633077" y="4620756"/>
            <a:ext cx="3377639" cy="377676"/>
          </a:xfrm>
          <a:prstGeom prst="rect">
            <a:avLst/>
          </a:prstGeom>
          <a:noFill/>
        </p:spPr>
        <p:txBody>
          <a:bodyPr wrap="square" lIns="0" tIns="0" rIns="0" bIns="0" rtlCol="0" anchor="ctr"/>
          <a:lstStyle/>
          <a:p>
            <a:pPr algn="l">
              <a:lnSpc>
                <a:spcPct val="100000"/>
              </a:lnSpc>
            </a:pPr>
            <a:r>
              <a:rPr sz="1702" b="1" dirty="0">
                <a:solidFill>
                  <a:srgbClr val="000000"/>
                </a:solidFill>
                <a:latin typeface="Gill Sans MT"/>
              </a:rPr>
              <a:t>Data Analytics/Storages</a:t>
            </a:r>
          </a:p>
        </p:txBody>
      </p:sp>
      <p:sp>
        <p:nvSpPr>
          <p:cNvPr id="193" name="Freeform: Shape 192"/>
          <p:cNvSpPr/>
          <p:nvPr/>
        </p:nvSpPr>
        <p:spPr>
          <a:xfrm>
            <a:off x="4633077" y="5083874"/>
            <a:ext cx="3645892" cy="13561"/>
          </a:xfrm>
          <a:custGeom>
            <a:avLst/>
            <a:gdLst/>
            <a:ahLst/>
            <a:cxnLst/>
            <a:rect l="0" t="0" r="0" b="0"/>
            <a:pathLst>
              <a:path w="2462400" h="8617">
                <a:moveTo>
                  <a:pt x="0" y="0"/>
                </a:moveTo>
                <a:lnTo>
                  <a:pt x="2462400" y="0"/>
                </a:lnTo>
                <a:lnTo>
                  <a:pt x="2462400" y="8617"/>
                </a:lnTo>
                <a:lnTo>
                  <a:pt x="0" y="8617"/>
                </a:lnTo>
                <a:lnTo>
                  <a:pt x="0" y="0"/>
                </a:lnTo>
                <a:close/>
              </a:path>
            </a:pathLst>
          </a:custGeom>
          <a:solidFill>
            <a:srgbClr val="CDCECE"/>
          </a:solidFill>
          <a:ln w="3333" cap="flat">
            <a:solidFill>
              <a:srgbClr val="CDCECE"/>
            </a:solidFill>
            <a:bevel/>
          </a:ln>
        </p:spPr>
      </p:sp>
      <p:sp>
        <p:nvSpPr>
          <p:cNvPr id="297" name="Text 297"/>
          <p:cNvSpPr txBox="1"/>
          <p:nvPr/>
        </p:nvSpPr>
        <p:spPr>
          <a:xfrm>
            <a:off x="8735281" y="6102374"/>
            <a:ext cx="3324592" cy="377676"/>
          </a:xfrm>
          <a:prstGeom prst="rect">
            <a:avLst/>
          </a:prstGeom>
          <a:noFill/>
        </p:spPr>
        <p:txBody>
          <a:bodyPr wrap="square" lIns="0" tIns="0" rIns="0" bIns="0" rtlCol="0" anchor="ctr"/>
          <a:lstStyle/>
          <a:p>
            <a:pPr algn="l">
              <a:lnSpc>
                <a:spcPct val="100000"/>
              </a:lnSpc>
            </a:pPr>
            <a:r>
              <a:rPr sz="1702" b="1">
                <a:solidFill>
                  <a:srgbClr val="000000"/>
                </a:solidFill>
                <a:latin typeface="Gill Sans MT"/>
              </a:rPr>
              <a:t>Protocols and Devices</a:t>
            </a:r>
          </a:p>
        </p:txBody>
      </p:sp>
      <p:sp>
        <p:nvSpPr>
          <p:cNvPr id="196" name="Freeform: Shape 195"/>
          <p:cNvSpPr/>
          <p:nvPr/>
        </p:nvSpPr>
        <p:spPr>
          <a:xfrm>
            <a:off x="8735281" y="6565492"/>
            <a:ext cx="3645892" cy="13561"/>
          </a:xfrm>
          <a:custGeom>
            <a:avLst/>
            <a:gdLst/>
            <a:ahLst/>
            <a:cxnLst/>
            <a:rect l="0" t="0" r="0" b="0"/>
            <a:pathLst>
              <a:path w="2462400" h="8617">
                <a:moveTo>
                  <a:pt x="0" y="0"/>
                </a:moveTo>
                <a:lnTo>
                  <a:pt x="2462400" y="0"/>
                </a:lnTo>
                <a:lnTo>
                  <a:pt x="2462400" y="8617"/>
                </a:lnTo>
                <a:lnTo>
                  <a:pt x="0" y="8617"/>
                </a:lnTo>
                <a:lnTo>
                  <a:pt x="0" y="0"/>
                </a:lnTo>
                <a:close/>
              </a:path>
            </a:pathLst>
          </a:custGeom>
          <a:solidFill>
            <a:srgbClr val="CDCECE"/>
          </a:solidFill>
          <a:ln w="3333" cap="flat">
            <a:solidFill>
              <a:srgbClr val="CDCECE"/>
            </a:solidFill>
            <a:bevel/>
          </a:ln>
        </p:spPr>
      </p:sp>
      <p:grpSp>
        <p:nvGrpSpPr>
          <p:cNvPr id="197" name="Group 196"/>
          <p:cNvGrpSpPr/>
          <p:nvPr/>
        </p:nvGrpSpPr>
        <p:grpSpPr>
          <a:xfrm>
            <a:off x="8837974" y="6748276"/>
            <a:ext cx="3579578" cy="475475"/>
            <a:chOff x="6200425" y="4383355"/>
            <a:chExt cx="2417612" cy="302145"/>
          </a:xfrm>
        </p:grpSpPr>
        <p:sp>
          <p:nvSpPr>
            <p:cNvPr id="298" name="Text 298"/>
            <p:cNvSpPr txBox="1"/>
            <p:nvPr/>
          </p:nvSpPr>
          <p:spPr>
            <a:xfrm>
              <a:off x="6200425" y="4383355"/>
              <a:ext cx="2417612" cy="302145"/>
            </a:xfrm>
            <a:prstGeom prst="rect">
              <a:avLst/>
            </a:prstGeom>
            <a:noFill/>
          </p:spPr>
          <p:txBody>
            <a:bodyPr wrap="square" lIns="0" tIns="0" rIns="0" bIns="0" rtlCol="0" anchor="ctr"/>
            <a:lstStyle/>
            <a:p>
              <a:pPr algn="l">
                <a:lnSpc>
                  <a:spcPct val="100000"/>
                </a:lnSpc>
              </a:pPr>
              <a:r>
                <a:rPr sz="1700" dirty="0">
                  <a:solidFill>
                    <a:srgbClr val="838383"/>
                  </a:solidFill>
                  <a:latin typeface="Gill Sans MT"/>
                </a:rPr>
                <a:t>With wide variety of </a:t>
              </a:r>
              <a:r>
                <a:rPr lang="en-US" sz="1700" dirty="0">
                  <a:solidFill>
                    <a:srgbClr val="838383"/>
                  </a:solidFill>
                  <a:latin typeface="Gill Sans MT"/>
                </a:rPr>
                <a:t>protocols</a:t>
              </a:r>
              <a:r>
                <a:rPr sz="1700" dirty="0">
                  <a:solidFill>
                    <a:srgbClr val="838383"/>
                  </a:solidFill>
                  <a:latin typeface="Gill Sans MT"/>
                </a:rPr>
                <a:t> we provide much required elasticity </a:t>
              </a:r>
            </a:p>
          </p:txBody>
        </p:sp>
      </p:grpSp>
      <p:sp>
        <p:nvSpPr>
          <p:cNvPr id="203" name="Freeform: Shape 202"/>
          <p:cNvSpPr/>
          <p:nvPr/>
        </p:nvSpPr>
        <p:spPr>
          <a:xfrm>
            <a:off x="4486684" y="256032"/>
            <a:ext cx="3645892" cy="80258"/>
          </a:xfrm>
          <a:custGeom>
            <a:avLst/>
            <a:gdLst/>
            <a:ahLst/>
            <a:cxnLst/>
            <a:rect l="0" t="0" r="0" b="0"/>
            <a:pathLst>
              <a:path w="2462400" h="51001">
                <a:moveTo>
                  <a:pt x="0" y="0"/>
                </a:moveTo>
                <a:lnTo>
                  <a:pt x="2462400" y="0"/>
                </a:lnTo>
                <a:lnTo>
                  <a:pt x="2462400" y="51001"/>
                </a:lnTo>
                <a:lnTo>
                  <a:pt x="0" y="51001"/>
                </a:lnTo>
                <a:lnTo>
                  <a:pt x="0" y="0"/>
                </a:lnTo>
                <a:close/>
              </a:path>
            </a:pathLst>
          </a:custGeom>
          <a:solidFill>
            <a:srgbClr val="F08300"/>
          </a:solidFill>
          <a:ln w="3333" cap="flat">
            <a:solidFill>
              <a:srgbClr val="F08300"/>
            </a:solidFill>
            <a:bevel/>
          </a:ln>
        </p:spPr>
      </p:sp>
      <p:sp>
        <p:nvSpPr>
          <p:cNvPr id="204" name="Freeform: Shape 203"/>
          <p:cNvSpPr/>
          <p:nvPr/>
        </p:nvSpPr>
        <p:spPr>
          <a:xfrm>
            <a:off x="4486684" y="256032"/>
            <a:ext cx="922726" cy="80258"/>
          </a:xfrm>
          <a:custGeom>
            <a:avLst/>
            <a:gdLst/>
            <a:ahLst/>
            <a:cxnLst/>
            <a:rect l="0" t="0" r="0" b="0"/>
            <a:pathLst>
              <a:path w="623200" h="51001">
                <a:moveTo>
                  <a:pt x="0" y="0"/>
                </a:moveTo>
                <a:lnTo>
                  <a:pt x="623200" y="0"/>
                </a:lnTo>
                <a:lnTo>
                  <a:pt x="569410" y="51001"/>
                </a:lnTo>
                <a:lnTo>
                  <a:pt x="0" y="51001"/>
                </a:lnTo>
                <a:lnTo>
                  <a:pt x="0" y="0"/>
                </a:lnTo>
                <a:close/>
              </a:path>
            </a:pathLst>
          </a:custGeom>
          <a:solidFill>
            <a:srgbClr val="00AE9D"/>
          </a:solidFill>
          <a:ln w="3333" cap="flat">
            <a:solidFill>
              <a:srgbClr val="00AE9D"/>
            </a:solidFill>
            <a:bevel/>
          </a:ln>
        </p:spPr>
      </p:sp>
      <p:sp>
        <p:nvSpPr>
          <p:cNvPr id="206" name="Freeform: Shape 205"/>
          <p:cNvSpPr/>
          <p:nvPr/>
        </p:nvSpPr>
        <p:spPr>
          <a:xfrm>
            <a:off x="8691670" y="256032"/>
            <a:ext cx="3645892" cy="80258"/>
          </a:xfrm>
          <a:custGeom>
            <a:avLst/>
            <a:gdLst/>
            <a:ahLst/>
            <a:cxnLst/>
            <a:rect l="0" t="0" r="0" b="0"/>
            <a:pathLst>
              <a:path w="2462400" h="51001">
                <a:moveTo>
                  <a:pt x="0" y="0"/>
                </a:moveTo>
                <a:lnTo>
                  <a:pt x="2462400" y="0"/>
                </a:lnTo>
                <a:lnTo>
                  <a:pt x="2462400" y="51001"/>
                </a:lnTo>
                <a:lnTo>
                  <a:pt x="0" y="51001"/>
                </a:lnTo>
                <a:lnTo>
                  <a:pt x="0" y="0"/>
                </a:lnTo>
                <a:close/>
              </a:path>
            </a:pathLst>
          </a:custGeom>
          <a:solidFill>
            <a:srgbClr val="F08300"/>
          </a:solidFill>
          <a:ln w="3333" cap="flat">
            <a:solidFill>
              <a:srgbClr val="F08300"/>
            </a:solidFill>
            <a:bevel/>
          </a:ln>
        </p:spPr>
      </p:sp>
      <p:sp>
        <p:nvSpPr>
          <p:cNvPr id="207" name="Freeform: Shape 206"/>
          <p:cNvSpPr/>
          <p:nvPr/>
        </p:nvSpPr>
        <p:spPr>
          <a:xfrm>
            <a:off x="8691670" y="256032"/>
            <a:ext cx="922726" cy="80258"/>
          </a:xfrm>
          <a:custGeom>
            <a:avLst/>
            <a:gdLst/>
            <a:ahLst/>
            <a:cxnLst/>
            <a:rect l="0" t="0" r="0" b="0"/>
            <a:pathLst>
              <a:path w="623200" h="51001">
                <a:moveTo>
                  <a:pt x="0" y="0"/>
                </a:moveTo>
                <a:lnTo>
                  <a:pt x="623200" y="0"/>
                </a:lnTo>
                <a:lnTo>
                  <a:pt x="569410" y="51001"/>
                </a:lnTo>
                <a:lnTo>
                  <a:pt x="0" y="51001"/>
                </a:lnTo>
                <a:lnTo>
                  <a:pt x="0" y="0"/>
                </a:lnTo>
                <a:close/>
              </a:path>
            </a:pathLst>
          </a:custGeom>
          <a:solidFill>
            <a:srgbClr val="00AE9D"/>
          </a:solidFill>
          <a:ln w="3333" cap="flat">
            <a:solidFill>
              <a:srgbClr val="00AE9D"/>
            </a:solidFill>
            <a:bevel/>
          </a:ln>
        </p:spPr>
      </p:sp>
      <p:sp>
        <p:nvSpPr>
          <p:cNvPr id="299" name="Text 299"/>
          <p:cNvSpPr txBox="1"/>
          <p:nvPr/>
        </p:nvSpPr>
        <p:spPr>
          <a:xfrm>
            <a:off x="8691264" y="404242"/>
            <a:ext cx="3176225" cy="377676"/>
          </a:xfrm>
          <a:prstGeom prst="rect">
            <a:avLst/>
          </a:prstGeom>
          <a:noFill/>
        </p:spPr>
        <p:txBody>
          <a:bodyPr wrap="square" lIns="0" tIns="0" rIns="0" bIns="0" rtlCol="0" anchor="ctr"/>
          <a:lstStyle/>
          <a:p>
            <a:pPr algn="l">
              <a:lnSpc>
                <a:spcPct val="100000"/>
              </a:lnSpc>
            </a:pPr>
            <a:r>
              <a:rPr sz="1702" b="1" dirty="0">
                <a:solidFill>
                  <a:srgbClr val="000000"/>
                </a:solidFill>
                <a:latin typeface="Gill Sans MT"/>
              </a:rPr>
              <a:t>Hosting/Orchestrators</a:t>
            </a:r>
          </a:p>
        </p:txBody>
      </p:sp>
      <p:sp>
        <p:nvSpPr>
          <p:cNvPr id="223" name="Freeform: Shape 222"/>
          <p:cNvSpPr/>
          <p:nvPr/>
        </p:nvSpPr>
        <p:spPr>
          <a:xfrm>
            <a:off x="8654688" y="849073"/>
            <a:ext cx="3854293" cy="13561"/>
          </a:xfrm>
          <a:custGeom>
            <a:avLst/>
            <a:gdLst/>
            <a:ahLst/>
            <a:cxnLst/>
            <a:rect l="0" t="0" r="0" b="0"/>
            <a:pathLst>
              <a:path w="2603152" h="8617">
                <a:moveTo>
                  <a:pt x="0" y="0"/>
                </a:moveTo>
                <a:lnTo>
                  <a:pt x="2603152" y="0"/>
                </a:lnTo>
                <a:lnTo>
                  <a:pt x="2603152" y="8617"/>
                </a:lnTo>
                <a:lnTo>
                  <a:pt x="0" y="8617"/>
                </a:lnTo>
                <a:lnTo>
                  <a:pt x="0" y="0"/>
                </a:lnTo>
                <a:close/>
              </a:path>
            </a:pathLst>
          </a:custGeom>
          <a:solidFill>
            <a:srgbClr val="CDCECE"/>
          </a:solidFill>
          <a:ln w="3333" cap="flat">
            <a:solidFill>
              <a:srgbClr val="CDCECE"/>
            </a:solidFill>
            <a:bevel/>
          </a:ln>
        </p:spPr>
      </p:sp>
      <p:sp>
        <p:nvSpPr>
          <p:cNvPr id="300" name="Text 300"/>
          <p:cNvSpPr txBox="1"/>
          <p:nvPr/>
        </p:nvSpPr>
        <p:spPr>
          <a:xfrm>
            <a:off x="326541" y="1657977"/>
            <a:ext cx="1160012" cy="321923"/>
          </a:xfrm>
          <a:prstGeom prst="rect">
            <a:avLst/>
          </a:prstGeom>
          <a:noFill/>
        </p:spPr>
        <p:txBody>
          <a:bodyPr wrap="square" lIns="0" tIns="0" rIns="0" bIns="0" rtlCol="0" anchor="ctr"/>
          <a:lstStyle/>
          <a:p>
            <a:pPr algn="ctr">
              <a:lnSpc>
                <a:spcPct val="100000"/>
              </a:lnSpc>
            </a:pPr>
            <a:r>
              <a:rPr sz="2128" b="1">
                <a:solidFill>
                  <a:srgbClr val="FFFFFF"/>
                </a:solidFill>
                <a:latin typeface="Gill Sans MT"/>
              </a:rPr>
              <a:t>Logo</a:t>
            </a:r>
          </a:p>
        </p:txBody>
      </p:sp>
      <p:sp>
        <p:nvSpPr>
          <p:cNvPr id="226" name="Freeform: Shape 225"/>
          <p:cNvSpPr/>
          <p:nvPr/>
        </p:nvSpPr>
        <p:spPr>
          <a:xfrm>
            <a:off x="676350" y="1348386"/>
            <a:ext cx="337583" cy="356436"/>
          </a:xfrm>
          <a:custGeom>
            <a:avLst/>
            <a:gdLst/>
            <a:ahLst/>
            <a:cxnLst/>
            <a:rect l="0" t="0" r="0" b="0"/>
            <a:pathLst>
              <a:path w="228000" h="226500">
                <a:moveTo>
                  <a:pt x="128749" y="120900"/>
                </a:moveTo>
                <a:lnTo>
                  <a:pt x="228000" y="71400"/>
                </a:lnTo>
                <a:lnTo>
                  <a:pt x="228000" y="176700"/>
                </a:lnTo>
                <a:lnTo>
                  <a:pt x="128749" y="226500"/>
                </a:lnTo>
                <a:lnTo>
                  <a:pt x="128749" y="120900"/>
                </a:lnTo>
                <a:close/>
                <a:moveTo>
                  <a:pt x="98557" y="225600"/>
                </a:moveTo>
                <a:lnTo>
                  <a:pt x="98557" y="119999"/>
                </a:lnTo>
                <a:lnTo>
                  <a:pt x="0" y="70800"/>
                </a:lnTo>
                <a:lnTo>
                  <a:pt x="0" y="175800"/>
                </a:lnTo>
                <a:lnTo>
                  <a:pt x="98557" y="225600"/>
                </a:lnTo>
                <a:close/>
                <a:moveTo>
                  <a:pt x="8329" y="47100"/>
                </a:moveTo>
                <a:lnTo>
                  <a:pt x="113479" y="99000"/>
                </a:lnTo>
                <a:lnTo>
                  <a:pt x="214466" y="50100"/>
                </a:lnTo>
                <a:lnTo>
                  <a:pt x="113479" y="0"/>
                </a:lnTo>
                <a:lnTo>
                  <a:pt x="8329" y="47100"/>
                </a:lnTo>
                <a:close/>
              </a:path>
            </a:pathLst>
          </a:custGeom>
          <a:solidFill>
            <a:srgbClr val="FFFFFF"/>
          </a:solidFill>
          <a:ln w="3333" cap="flat">
            <a:solidFill>
              <a:srgbClr val="FFFFFF"/>
            </a:solidFill>
            <a:bevel/>
          </a:ln>
        </p:spPr>
      </p:sp>
      <p:sp>
        <p:nvSpPr>
          <p:cNvPr id="301" name="Text 301"/>
          <p:cNvSpPr txBox="1"/>
          <p:nvPr/>
        </p:nvSpPr>
        <p:spPr>
          <a:xfrm>
            <a:off x="203300" y="1197188"/>
            <a:ext cx="3656808" cy="597994"/>
          </a:xfrm>
          <a:prstGeom prst="rect">
            <a:avLst/>
          </a:prstGeom>
          <a:noFill/>
        </p:spPr>
        <p:txBody>
          <a:bodyPr wrap="square" lIns="0" tIns="0" rIns="0" bIns="0" rtlCol="0" anchor="ctr"/>
          <a:lstStyle/>
          <a:p>
            <a:pPr algn="just">
              <a:lnSpc>
                <a:spcPct val="100000"/>
              </a:lnSpc>
            </a:pPr>
            <a:r>
              <a:rPr sz="1700" dirty="0">
                <a:solidFill>
                  <a:srgbClr val="838383"/>
                </a:solidFill>
                <a:latin typeface="Gill Sans MT"/>
              </a:rPr>
              <a:t>We offer a broad spectrum of web and mobile development services to fully tap into the capabilities offered by modern technologies stack.</a:t>
            </a:r>
          </a:p>
        </p:txBody>
      </p:sp>
      <p:sp>
        <p:nvSpPr>
          <p:cNvPr id="302" name="Text 302"/>
          <p:cNvSpPr txBox="1"/>
          <p:nvPr/>
        </p:nvSpPr>
        <p:spPr>
          <a:xfrm>
            <a:off x="214553" y="404242"/>
            <a:ext cx="3237980" cy="377676"/>
          </a:xfrm>
          <a:prstGeom prst="rect">
            <a:avLst/>
          </a:prstGeom>
          <a:noFill/>
        </p:spPr>
        <p:txBody>
          <a:bodyPr wrap="square" lIns="0" tIns="0" rIns="0" bIns="0" rtlCol="0" anchor="ctr"/>
          <a:lstStyle/>
          <a:p>
            <a:pPr algn="l">
              <a:lnSpc>
                <a:spcPct val="100000"/>
              </a:lnSpc>
            </a:pPr>
            <a:r>
              <a:rPr sz="1702" b="1">
                <a:solidFill>
                  <a:srgbClr val="000000"/>
                </a:solidFill>
                <a:latin typeface="Gill Sans MT"/>
              </a:rPr>
              <a:t>Presentation Layer</a:t>
            </a:r>
          </a:p>
        </p:txBody>
      </p:sp>
      <p:sp>
        <p:nvSpPr>
          <p:cNvPr id="230" name="Freeform: Shape 229"/>
          <p:cNvSpPr/>
          <p:nvPr/>
        </p:nvSpPr>
        <p:spPr>
          <a:xfrm>
            <a:off x="214553" y="849073"/>
            <a:ext cx="3645892" cy="13561"/>
          </a:xfrm>
          <a:custGeom>
            <a:avLst/>
            <a:gdLst/>
            <a:ahLst/>
            <a:cxnLst/>
            <a:rect l="0" t="0" r="0" b="0"/>
            <a:pathLst>
              <a:path w="2462400" h="8617">
                <a:moveTo>
                  <a:pt x="0" y="0"/>
                </a:moveTo>
                <a:lnTo>
                  <a:pt x="2462400" y="0"/>
                </a:lnTo>
                <a:lnTo>
                  <a:pt x="2462400" y="8617"/>
                </a:lnTo>
                <a:lnTo>
                  <a:pt x="0" y="8617"/>
                </a:lnTo>
                <a:lnTo>
                  <a:pt x="0" y="0"/>
                </a:lnTo>
                <a:close/>
              </a:path>
            </a:pathLst>
          </a:custGeom>
          <a:solidFill>
            <a:srgbClr val="CDCECE"/>
          </a:solidFill>
          <a:ln w="3333" cap="flat">
            <a:solidFill>
              <a:srgbClr val="CDCECE"/>
            </a:solidFill>
            <a:bevel/>
          </a:ln>
        </p:spPr>
      </p:sp>
      <p:sp>
        <p:nvSpPr>
          <p:cNvPr id="232" name="Freeform: Shape 231"/>
          <p:cNvSpPr/>
          <p:nvPr/>
        </p:nvSpPr>
        <p:spPr>
          <a:xfrm>
            <a:off x="210638" y="267992"/>
            <a:ext cx="3645892" cy="80258"/>
          </a:xfrm>
          <a:custGeom>
            <a:avLst/>
            <a:gdLst/>
            <a:ahLst/>
            <a:cxnLst/>
            <a:rect l="0" t="0" r="0" b="0"/>
            <a:pathLst>
              <a:path w="2462400" h="51001">
                <a:moveTo>
                  <a:pt x="0" y="0"/>
                </a:moveTo>
                <a:lnTo>
                  <a:pt x="2462400" y="0"/>
                </a:lnTo>
                <a:lnTo>
                  <a:pt x="2462400" y="51001"/>
                </a:lnTo>
                <a:lnTo>
                  <a:pt x="0" y="51001"/>
                </a:lnTo>
                <a:lnTo>
                  <a:pt x="0" y="0"/>
                </a:lnTo>
                <a:close/>
              </a:path>
            </a:pathLst>
          </a:custGeom>
          <a:solidFill>
            <a:srgbClr val="F08300"/>
          </a:solidFill>
          <a:ln w="3333" cap="flat">
            <a:solidFill>
              <a:srgbClr val="F08300"/>
            </a:solidFill>
            <a:bevel/>
          </a:ln>
        </p:spPr>
      </p:sp>
      <p:sp>
        <p:nvSpPr>
          <p:cNvPr id="233" name="Freeform: Shape 232"/>
          <p:cNvSpPr/>
          <p:nvPr/>
        </p:nvSpPr>
        <p:spPr>
          <a:xfrm>
            <a:off x="210638" y="267992"/>
            <a:ext cx="922726" cy="80258"/>
          </a:xfrm>
          <a:custGeom>
            <a:avLst/>
            <a:gdLst/>
            <a:ahLst/>
            <a:cxnLst/>
            <a:rect l="0" t="0" r="0" b="0"/>
            <a:pathLst>
              <a:path w="623200" h="51001">
                <a:moveTo>
                  <a:pt x="0" y="0"/>
                </a:moveTo>
                <a:lnTo>
                  <a:pt x="623200" y="0"/>
                </a:lnTo>
                <a:lnTo>
                  <a:pt x="569410" y="51001"/>
                </a:lnTo>
                <a:lnTo>
                  <a:pt x="0" y="51001"/>
                </a:lnTo>
                <a:lnTo>
                  <a:pt x="0" y="0"/>
                </a:lnTo>
                <a:close/>
              </a:path>
            </a:pathLst>
          </a:custGeom>
          <a:solidFill>
            <a:srgbClr val="00AE9D"/>
          </a:solidFill>
          <a:ln w="3333" cap="flat">
            <a:solidFill>
              <a:srgbClr val="00AE9D"/>
            </a:solidFill>
            <a:bevel/>
          </a:ln>
        </p:spPr>
      </p:sp>
      <p:sp>
        <p:nvSpPr>
          <p:cNvPr id="303" name="Text 303"/>
          <p:cNvSpPr txBox="1"/>
          <p:nvPr/>
        </p:nvSpPr>
        <p:spPr>
          <a:xfrm>
            <a:off x="280056" y="5771044"/>
            <a:ext cx="3664359" cy="597994"/>
          </a:xfrm>
          <a:prstGeom prst="rect">
            <a:avLst/>
          </a:prstGeom>
          <a:noFill/>
        </p:spPr>
        <p:txBody>
          <a:bodyPr wrap="square" lIns="0" tIns="0" rIns="0" bIns="0" rtlCol="0" anchor="ctr"/>
          <a:lstStyle/>
          <a:p>
            <a:pPr algn="just">
              <a:lnSpc>
                <a:spcPct val="100000"/>
              </a:lnSpc>
            </a:pPr>
            <a:r>
              <a:rPr sz="1700" dirty="0">
                <a:solidFill>
                  <a:srgbClr val="838383"/>
                </a:solidFill>
                <a:latin typeface="Gill Sans MT"/>
              </a:rPr>
              <a:t>We offer end to end IoT/AI services and solutions from helping businesses identify the potential applications to implementing custom solutions for them.</a:t>
            </a:r>
          </a:p>
        </p:txBody>
      </p:sp>
      <p:sp>
        <p:nvSpPr>
          <p:cNvPr id="304" name="Text 304"/>
          <p:cNvSpPr txBox="1"/>
          <p:nvPr/>
        </p:nvSpPr>
        <p:spPr>
          <a:xfrm>
            <a:off x="291309" y="4986516"/>
            <a:ext cx="2932930" cy="377676"/>
          </a:xfrm>
          <a:prstGeom prst="rect">
            <a:avLst/>
          </a:prstGeom>
          <a:noFill/>
        </p:spPr>
        <p:txBody>
          <a:bodyPr wrap="square" lIns="0" tIns="0" rIns="0" bIns="0" rtlCol="0" anchor="ctr"/>
          <a:lstStyle/>
          <a:p>
            <a:pPr algn="l">
              <a:lnSpc>
                <a:spcPct val="100000"/>
              </a:lnSpc>
            </a:pPr>
            <a:r>
              <a:rPr sz="1702" b="1">
                <a:solidFill>
                  <a:srgbClr val="000000"/>
                </a:solidFill>
                <a:latin typeface="Gill Sans MT"/>
              </a:rPr>
              <a:t>Applications Services</a:t>
            </a:r>
          </a:p>
        </p:txBody>
      </p:sp>
      <p:sp>
        <p:nvSpPr>
          <p:cNvPr id="237" name="Freeform: Shape 236"/>
          <p:cNvSpPr/>
          <p:nvPr/>
        </p:nvSpPr>
        <p:spPr>
          <a:xfrm>
            <a:off x="291309" y="5449634"/>
            <a:ext cx="3645892" cy="13561"/>
          </a:xfrm>
          <a:custGeom>
            <a:avLst/>
            <a:gdLst/>
            <a:ahLst/>
            <a:cxnLst/>
            <a:rect l="0" t="0" r="0" b="0"/>
            <a:pathLst>
              <a:path w="2462400" h="8617">
                <a:moveTo>
                  <a:pt x="0" y="0"/>
                </a:moveTo>
                <a:lnTo>
                  <a:pt x="2462400" y="0"/>
                </a:lnTo>
                <a:lnTo>
                  <a:pt x="2462400" y="8617"/>
                </a:lnTo>
                <a:lnTo>
                  <a:pt x="0" y="8617"/>
                </a:lnTo>
                <a:lnTo>
                  <a:pt x="0" y="0"/>
                </a:lnTo>
                <a:close/>
              </a:path>
            </a:pathLst>
          </a:custGeom>
          <a:solidFill>
            <a:srgbClr val="CDCECE"/>
          </a:solidFill>
          <a:ln w="3333" cap="flat">
            <a:solidFill>
              <a:srgbClr val="CDCECE"/>
            </a:solidFill>
            <a:bevel/>
          </a:ln>
        </p:spPr>
      </p:sp>
      <p:sp>
        <p:nvSpPr>
          <p:cNvPr id="305" name="Text 305"/>
          <p:cNvSpPr txBox="1"/>
          <p:nvPr/>
        </p:nvSpPr>
        <p:spPr>
          <a:xfrm>
            <a:off x="8712776" y="4394919"/>
            <a:ext cx="3723064" cy="1603533"/>
          </a:xfrm>
          <a:prstGeom prst="rect">
            <a:avLst/>
          </a:prstGeom>
          <a:noFill/>
        </p:spPr>
        <p:txBody>
          <a:bodyPr wrap="square" lIns="0" tIns="0" rIns="0" bIns="0" rtlCol="0" anchor="t"/>
          <a:lstStyle/>
          <a:p>
            <a:pPr algn="just">
              <a:lnSpc>
                <a:spcPct val="100000"/>
              </a:lnSpc>
            </a:pPr>
            <a:r>
              <a:rPr sz="1700" dirty="0">
                <a:solidFill>
                  <a:srgbClr val="838383"/>
                </a:solidFill>
                <a:latin typeface="Gill Sans MT"/>
              </a:rPr>
              <a:t>We love open source, we provide implementation and customizations for below open source platforms.</a:t>
            </a:r>
          </a:p>
          <a:p>
            <a:pPr marL="210000" indent="-210000" algn="just">
              <a:buFont typeface="Wingdings" pitchFamily="2" charset="2"/>
              <a:buChar char="l"/>
            </a:pPr>
            <a:r>
              <a:rPr sz="1700" dirty="0">
                <a:solidFill>
                  <a:srgbClr val="838383"/>
                </a:solidFill>
                <a:latin typeface="Gill Sans MT"/>
              </a:rPr>
              <a:t>CMS - Dotnet Nuke,</a:t>
            </a:r>
            <a:r>
              <a:rPr lang="en-US" sz="1700" dirty="0">
                <a:solidFill>
                  <a:srgbClr val="838383"/>
                </a:solidFill>
                <a:latin typeface="Gill Sans MT"/>
              </a:rPr>
              <a:t> </a:t>
            </a:r>
            <a:r>
              <a:rPr sz="1700" dirty="0">
                <a:solidFill>
                  <a:srgbClr val="838383"/>
                </a:solidFill>
                <a:latin typeface="Gill Sans MT"/>
              </a:rPr>
              <a:t>Word Press , Drupal</a:t>
            </a:r>
            <a:r>
              <a:rPr lang="en-US" sz="1700" dirty="0">
                <a:solidFill>
                  <a:srgbClr val="838383"/>
                </a:solidFill>
                <a:latin typeface="Gill Sans MT"/>
              </a:rPr>
              <a:t>, </a:t>
            </a:r>
            <a:r>
              <a:rPr sz="1700" dirty="0" err="1">
                <a:solidFill>
                  <a:srgbClr val="838383"/>
                </a:solidFill>
                <a:latin typeface="Gill Sans MT"/>
              </a:rPr>
              <a:t>Jommla</a:t>
            </a:r>
            <a:endParaRPr sz="1700" dirty="0">
              <a:solidFill>
                <a:srgbClr val="838383"/>
              </a:solidFill>
              <a:latin typeface="Gill Sans MT"/>
            </a:endParaRPr>
          </a:p>
          <a:p>
            <a:pPr marL="210000" indent="-210000" algn="just">
              <a:buFont typeface="Wingdings" pitchFamily="2" charset="2"/>
              <a:buChar char="l"/>
            </a:pPr>
            <a:r>
              <a:rPr sz="1700" dirty="0">
                <a:solidFill>
                  <a:srgbClr val="838383"/>
                </a:solidFill>
                <a:latin typeface="Gill Sans MT"/>
              </a:rPr>
              <a:t>ERP - </a:t>
            </a:r>
            <a:r>
              <a:rPr sz="1700" dirty="0" err="1">
                <a:solidFill>
                  <a:srgbClr val="838383"/>
                </a:solidFill>
                <a:latin typeface="Gill Sans MT"/>
              </a:rPr>
              <a:t>ERPNext</a:t>
            </a:r>
            <a:r>
              <a:rPr sz="1700" dirty="0">
                <a:solidFill>
                  <a:srgbClr val="838383"/>
                </a:solidFill>
                <a:latin typeface="Gill Sans MT"/>
              </a:rPr>
              <a:t>, </a:t>
            </a:r>
            <a:r>
              <a:rPr lang="en-US" sz="1700" dirty="0">
                <a:solidFill>
                  <a:srgbClr val="838383"/>
                </a:solidFill>
                <a:latin typeface="Gill Sans MT"/>
              </a:rPr>
              <a:t> </a:t>
            </a:r>
            <a:r>
              <a:rPr sz="1700" dirty="0" err="1">
                <a:solidFill>
                  <a:srgbClr val="838383"/>
                </a:solidFill>
                <a:latin typeface="Gill Sans MT"/>
              </a:rPr>
              <a:t>ADempiere</a:t>
            </a:r>
            <a:r>
              <a:rPr sz="1700" dirty="0">
                <a:solidFill>
                  <a:srgbClr val="838383"/>
                </a:solidFill>
                <a:latin typeface="Gill Sans MT"/>
              </a:rPr>
              <a:t> , Odoo</a:t>
            </a:r>
          </a:p>
          <a:p>
            <a:pPr marL="210000" indent="-210000" algn="just">
              <a:buFont typeface="Wingdings" pitchFamily="2" charset="2"/>
              <a:buChar char="l"/>
            </a:pPr>
            <a:r>
              <a:rPr sz="1700" dirty="0">
                <a:solidFill>
                  <a:srgbClr val="838383"/>
                </a:solidFill>
                <a:latin typeface="Gill Sans MT"/>
              </a:rPr>
              <a:t>CRM - Odoo,</a:t>
            </a:r>
            <a:r>
              <a:rPr lang="en-US" sz="1700" dirty="0">
                <a:solidFill>
                  <a:srgbClr val="838383"/>
                </a:solidFill>
                <a:latin typeface="Gill Sans MT"/>
              </a:rPr>
              <a:t> </a:t>
            </a:r>
            <a:r>
              <a:rPr sz="1700" dirty="0">
                <a:solidFill>
                  <a:srgbClr val="838383"/>
                </a:solidFill>
                <a:latin typeface="Gill Sans MT"/>
              </a:rPr>
              <a:t>Sugar CRM,</a:t>
            </a:r>
            <a:r>
              <a:rPr lang="en-US" sz="1700" dirty="0">
                <a:solidFill>
                  <a:srgbClr val="838383"/>
                </a:solidFill>
                <a:latin typeface="Gill Sans MT"/>
              </a:rPr>
              <a:t> </a:t>
            </a:r>
            <a:r>
              <a:rPr sz="1700" dirty="0">
                <a:solidFill>
                  <a:srgbClr val="838383"/>
                </a:solidFill>
                <a:latin typeface="Gill Sans MT"/>
              </a:rPr>
              <a:t>Suite CRM</a:t>
            </a:r>
          </a:p>
        </p:txBody>
      </p:sp>
      <p:sp>
        <p:nvSpPr>
          <p:cNvPr id="306" name="Text 306"/>
          <p:cNvSpPr txBox="1"/>
          <p:nvPr/>
        </p:nvSpPr>
        <p:spPr>
          <a:xfrm>
            <a:off x="8669165" y="3893839"/>
            <a:ext cx="2932930" cy="377676"/>
          </a:xfrm>
          <a:prstGeom prst="rect">
            <a:avLst/>
          </a:prstGeom>
          <a:noFill/>
        </p:spPr>
        <p:txBody>
          <a:bodyPr wrap="square" lIns="0" tIns="0" rIns="0" bIns="0" rtlCol="0" anchor="ctr"/>
          <a:lstStyle/>
          <a:p>
            <a:pPr algn="l">
              <a:lnSpc>
                <a:spcPct val="100000"/>
              </a:lnSpc>
            </a:pPr>
            <a:r>
              <a:rPr sz="1702" b="1">
                <a:solidFill>
                  <a:srgbClr val="000000"/>
                </a:solidFill>
                <a:latin typeface="Gill Sans MT"/>
              </a:rPr>
              <a:t>Open Source</a:t>
            </a:r>
          </a:p>
        </p:txBody>
      </p:sp>
      <p:sp>
        <p:nvSpPr>
          <p:cNvPr id="241" name="Freeform: Shape 240"/>
          <p:cNvSpPr/>
          <p:nvPr/>
        </p:nvSpPr>
        <p:spPr>
          <a:xfrm>
            <a:off x="8669165" y="4356957"/>
            <a:ext cx="3645892" cy="13561"/>
          </a:xfrm>
          <a:custGeom>
            <a:avLst/>
            <a:gdLst/>
            <a:ahLst/>
            <a:cxnLst/>
            <a:rect l="0" t="0" r="0" b="0"/>
            <a:pathLst>
              <a:path w="2462400" h="8617">
                <a:moveTo>
                  <a:pt x="0" y="0"/>
                </a:moveTo>
                <a:lnTo>
                  <a:pt x="2462400" y="0"/>
                </a:lnTo>
                <a:lnTo>
                  <a:pt x="2462400" y="8617"/>
                </a:lnTo>
                <a:lnTo>
                  <a:pt x="0" y="8617"/>
                </a:lnTo>
                <a:lnTo>
                  <a:pt x="0" y="0"/>
                </a:lnTo>
                <a:close/>
              </a:path>
            </a:pathLst>
          </a:custGeom>
          <a:solidFill>
            <a:srgbClr val="CDCECE"/>
          </a:solidFill>
          <a:ln w="3333" cap="flat">
            <a:solidFill>
              <a:srgbClr val="CDCECE"/>
            </a:solidFill>
            <a:bevel/>
          </a:ln>
        </p:spPr>
      </p:sp>
      <p:pic>
        <p:nvPicPr>
          <p:cNvPr id="250" name="Picture 2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2651" y="6681997"/>
            <a:ext cx="1107645" cy="1177250"/>
          </a:xfrm>
          <a:prstGeom prst="rect">
            <a:avLst/>
          </a:prstGeom>
        </p:spPr>
      </p:pic>
      <p:pic>
        <p:nvPicPr>
          <p:cNvPr id="251" name="Picture 25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8998" y="7189502"/>
            <a:ext cx="1295102" cy="1376486"/>
          </a:xfrm>
          <a:prstGeom prst="rect">
            <a:avLst/>
          </a:prstGeom>
        </p:spPr>
      </p:pic>
      <p:pic>
        <p:nvPicPr>
          <p:cNvPr id="252" name="Picture 25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72492" y="6681997"/>
            <a:ext cx="740378" cy="786904"/>
          </a:xfrm>
          <a:prstGeom prst="rect">
            <a:avLst/>
          </a:prstGeom>
        </p:spPr>
      </p:pic>
      <p:pic>
        <p:nvPicPr>
          <p:cNvPr id="253" name="Picture 25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70278" y="8304331"/>
            <a:ext cx="594948" cy="632335"/>
          </a:xfrm>
          <a:prstGeom prst="rect">
            <a:avLst/>
          </a:prstGeom>
        </p:spPr>
      </p:pic>
      <p:pic>
        <p:nvPicPr>
          <p:cNvPr id="254" name="Picture 25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672729" y="6682006"/>
            <a:ext cx="686056" cy="729168"/>
          </a:xfrm>
          <a:prstGeom prst="rect">
            <a:avLst/>
          </a:prstGeom>
        </p:spPr>
      </p:pic>
      <p:pic>
        <p:nvPicPr>
          <p:cNvPr id="255" name="Picture 25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63337" y="8362947"/>
            <a:ext cx="1694102" cy="531035"/>
          </a:xfrm>
          <a:prstGeom prst="rect">
            <a:avLst/>
          </a:prstGeom>
        </p:spPr>
      </p:pic>
      <p:pic>
        <p:nvPicPr>
          <p:cNvPr id="256" name="Picture 25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542904" y="7508491"/>
            <a:ext cx="1224018" cy="809688"/>
          </a:xfrm>
          <a:prstGeom prst="rect">
            <a:avLst/>
          </a:prstGeom>
        </p:spPr>
      </p:pic>
      <p:pic>
        <p:nvPicPr>
          <p:cNvPr id="257" name="Picture 25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856765" y="7535409"/>
            <a:ext cx="1352941" cy="755853"/>
          </a:xfrm>
          <a:prstGeom prst="rect">
            <a:avLst/>
          </a:prstGeom>
        </p:spPr>
      </p:pic>
      <p:pic>
        <p:nvPicPr>
          <p:cNvPr id="258" name="Picture 25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934392" y="8489017"/>
            <a:ext cx="1275308" cy="362902"/>
          </a:xfrm>
          <a:prstGeom prst="rect">
            <a:avLst/>
          </a:prstGeom>
        </p:spPr>
      </p:pic>
      <p:pic>
        <p:nvPicPr>
          <p:cNvPr id="262" name="Picture 26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486690" y="6781961"/>
            <a:ext cx="1464760" cy="729518"/>
          </a:xfrm>
          <a:prstGeom prst="rect">
            <a:avLst/>
          </a:prstGeom>
        </p:spPr>
      </p:pic>
      <p:pic>
        <p:nvPicPr>
          <p:cNvPr id="263" name="Picture 262"/>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349510" y="7535414"/>
            <a:ext cx="1739125" cy="1175991"/>
          </a:xfrm>
          <a:prstGeom prst="rect">
            <a:avLst/>
          </a:prstGeom>
        </p:spPr>
      </p:pic>
      <p:pic>
        <p:nvPicPr>
          <p:cNvPr id="264" name="Picture 26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571265" y="8350997"/>
            <a:ext cx="1295608" cy="787960"/>
          </a:xfrm>
          <a:prstGeom prst="rect">
            <a:avLst/>
          </a:prstGeom>
        </p:spPr>
      </p:pic>
      <p:pic>
        <p:nvPicPr>
          <p:cNvPr id="265" name="Picture 26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323452" y="7587757"/>
            <a:ext cx="1012199" cy="1075806"/>
          </a:xfrm>
          <a:prstGeom prst="rect">
            <a:avLst/>
          </a:prstGeom>
        </p:spPr>
      </p:pic>
      <p:pic>
        <p:nvPicPr>
          <p:cNvPr id="266" name="Picture 26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220726" y="6618050"/>
            <a:ext cx="1653717" cy="914801"/>
          </a:xfrm>
          <a:prstGeom prst="rect">
            <a:avLst/>
          </a:prstGeom>
        </p:spPr>
      </p:pic>
      <p:pic>
        <p:nvPicPr>
          <p:cNvPr id="267" name="Picture 26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177664" y="8545906"/>
            <a:ext cx="1677819" cy="691111"/>
          </a:xfrm>
          <a:prstGeom prst="rect">
            <a:avLst/>
          </a:prstGeom>
        </p:spPr>
      </p:pic>
      <p:pic>
        <p:nvPicPr>
          <p:cNvPr id="268" name="Picture 267"/>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177668" y="7765137"/>
            <a:ext cx="921560" cy="800840"/>
          </a:xfrm>
          <a:prstGeom prst="rect">
            <a:avLst/>
          </a:prstGeom>
        </p:spPr>
      </p:pic>
      <p:grpSp>
        <p:nvGrpSpPr>
          <p:cNvPr id="10" name="Group 9">
            <a:extLst>
              <a:ext uri="{FF2B5EF4-FFF2-40B4-BE49-F238E27FC236}">
                <a16:creationId xmlns:a16="http://schemas.microsoft.com/office/drawing/2014/main" id="{D64CECFB-C7DD-43FF-AC48-5E6EA20145F7}"/>
              </a:ext>
            </a:extLst>
          </p:cNvPr>
          <p:cNvGrpSpPr/>
          <p:nvPr/>
        </p:nvGrpSpPr>
        <p:grpSpPr>
          <a:xfrm>
            <a:off x="4252278" y="1432503"/>
            <a:ext cx="4053871" cy="3189811"/>
            <a:chOff x="4252278" y="1889703"/>
            <a:chExt cx="4053871" cy="3189811"/>
          </a:xfrm>
        </p:grpSpPr>
        <p:sp>
          <p:nvSpPr>
            <p:cNvPr id="309" name="Text 309"/>
            <p:cNvSpPr txBox="1"/>
            <p:nvPr/>
          </p:nvSpPr>
          <p:spPr>
            <a:xfrm>
              <a:off x="4252278" y="4582954"/>
              <a:ext cx="1699166" cy="349035"/>
            </a:xfrm>
            <a:prstGeom prst="rect">
              <a:avLst/>
            </a:prstGeom>
            <a:noFill/>
          </p:spPr>
          <p:txBody>
            <a:bodyPr wrap="square" lIns="0" tIns="0" rIns="0" bIns="0" rtlCol="0" anchor="ctr"/>
            <a:lstStyle/>
            <a:p>
              <a:pPr algn="ctr">
                <a:lnSpc>
                  <a:spcPct val="100000"/>
                </a:lnSpc>
              </a:pPr>
              <a:r>
                <a:rPr sz="1277" b="1">
                  <a:solidFill>
                    <a:srgbClr val="1F6391"/>
                  </a:solidFill>
                  <a:latin typeface="Gill Sans MT"/>
                </a:rPr>
                <a:t>Azure IOT</a:t>
              </a:r>
            </a:p>
          </p:txBody>
        </p:sp>
        <p:grpSp>
          <p:nvGrpSpPr>
            <p:cNvPr id="9" name="Group 8">
              <a:extLst>
                <a:ext uri="{FF2B5EF4-FFF2-40B4-BE49-F238E27FC236}">
                  <a16:creationId xmlns:a16="http://schemas.microsoft.com/office/drawing/2014/main" id="{8F903252-621D-4ED0-BB5B-4C1A9AADC6FA}"/>
                </a:ext>
              </a:extLst>
            </p:cNvPr>
            <p:cNvGrpSpPr/>
            <p:nvPr/>
          </p:nvGrpSpPr>
          <p:grpSpPr>
            <a:xfrm>
              <a:off x="4359291" y="1889703"/>
              <a:ext cx="3892912" cy="2712558"/>
              <a:chOff x="4359291" y="1889703"/>
              <a:chExt cx="3892912" cy="2712558"/>
            </a:xfrm>
          </p:grpSpPr>
          <p:pic>
            <p:nvPicPr>
              <p:cNvPr id="275" name="Picture 274"/>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813561" y="3033467"/>
                <a:ext cx="1438642" cy="759427"/>
              </a:xfrm>
              <a:prstGeom prst="rect">
                <a:avLst/>
              </a:prstGeom>
            </p:spPr>
          </p:pic>
          <p:grpSp>
            <p:nvGrpSpPr>
              <p:cNvPr id="8" name="Group 7">
                <a:extLst>
                  <a:ext uri="{FF2B5EF4-FFF2-40B4-BE49-F238E27FC236}">
                    <a16:creationId xmlns:a16="http://schemas.microsoft.com/office/drawing/2014/main" id="{918E4376-2D22-4720-B917-EAB1F756851F}"/>
                  </a:ext>
                </a:extLst>
              </p:cNvPr>
              <p:cNvGrpSpPr/>
              <p:nvPr/>
            </p:nvGrpSpPr>
            <p:grpSpPr>
              <a:xfrm>
                <a:off x="4359291" y="1889703"/>
                <a:ext cx="3695796" cy="2712558"/>
                <a:chOff x="4359291" y="1889703"/>
                <a:chExt cx="3695796" cy="2712558"/>
              </a:xfrm>
            </p:grpSpPr>
            <p:pic>
              <p:nvPicPr>
                <p:cNvPr id="259" name="Picture 258"/>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4464263" y="1889703"/>
                  <a:ext cx="1689726" cy="1468493"/>
                </a:xfrm>
                <a:prstGeom prst="rect">
                  <a:avLst/>
                </a:prstGeom>
              </p:spPr>
            </p:pic>
            <p:sp>
              <p:nvSpPr>
                <p:cNvPr id="260" name="Freeform: Shape 259"/>
                <p:cNvSpPr/>
                <p:nvPr/>
              </p:nvSpPr>
              <p:spPr>
                <a:xfrm rot="60000">
                  <a:off x="6413837" y="2219811"/>
                  <a:ext cx="908846" cy="717263"/>
                </a:xfrm>
                <a:custGeom>
                  <a:avLst/>
                  <a:gdLst/>
                  <a:ahLst/>
                  <a:cxnLst/>
                  <a:rect l="0" t="0" r="0" b="0"/>
                  <a:pathLst>
                    <a:path w="613826" h="455791">
                      <a:moveTo>
                        <a:pt x="495330" y="171174"/>
                      </a:moveTo>
                      <a:cubicBezTo>
                        <a:pt x="477406" y="73565"/>
                        <a:pt x="400611" y="0"/>
                        <a:pt x="307180" y="0"/>
                      </a:cubicBezTo>
                      <a:cubicBezTo>
                        <a:pt x="232948" y="0"/>
                        <a:pt x="168952" y="46681"/>
                        <a:pt x="136954" y="114588"/>
                      </a:cubicBezTo>
                      <a:cubicBezTo>
                        <a:pt x="60159" y="123077"/>
                        <a:pt x="0" y="195219"/>
                        <a:pt x="0" y="282930"/>
                      </a:cubicBezTo>
                      <a:cubicBezTo>
                        <a:pt x="0" y="376291"/>
                        <a:pt x="69114" y="452688"/>
                        <a:pt x="153590" y="452688"/>
                      </a:cubicBezTo>
                      <a:lnTo>
                        <a:pt x="486369" y="452688"/>
                      </a:lnTo>
                      <a:cubicBezTo>
                        <a:pt x="556764" y="452688"/>
                        <a:pt x="614360" y="389029"/>
                        <a:pt x="614360" y="311223"/>
                      </a:cubicBezTo>
                      <a:cubicBezTo>
                        <a:pt x="614360" y="236249"/>
                        <a:pt x="561889" y="175415"/>
                        <a:pt x="495330" y="171174"/>
                      </a:cubicBezTo>
                      <a:close/>
                    </a:path>
                  </a:pathLst>
                </a:custGeom>
                <a:solidFill>
                  <a:srgbClr val="FFAF00"/>
                </a:solidFill>
                <a:ln w="3333" cap="flat">
                  <a:solidFill>
                    <a:srgbClr val="F9CA31"/>
                  </a:solidFill>
                  <a:bevel/>
                </a:ln>
              </p:spPr>
            </p:sp>
            <p:sp>
              <p:nvSpPr>
                <p:cNvPr id="307" name="Text 307"/>
                <p:cNvSpPr txBox="1"/>
                <p:nvPr/>
              </p:nvSpPr>
              <p:spPr>
                <a:xfrm>
                  <a:off x="6479597" y="2423570"/>
                  <a:ext cx="737270" cy="437187"/>
                </a:xfrm>
                <a:prstGeom prst="rect">
                  <a:avLst/>
                </a:prstGeom>
                <a:noFill/>
              </p:spPr>
              <p:txBody>
                <a:bodyPr wrap="square" lIns="0" tIns="0" rIns="0" bIns="0" rtlCol="0" anchor="ctr"/>
                <a:lstStyle/>
                <a:p>
                  <a:pPr algn="ctr">
                    <a:lnSpc>
                      <a:spcPct val="100000"/>
                    </a:lnSpc>
                  </a:pPr>
                  <a:r>
                    <a:rPr sz="1490" b="1" dirty="0">
                      <a:solidFill>
                        <a:srgbClr val="FFFFFF"/>
                      </a:solidFill>
                      <a:latin typeface="Gill Sans MT"/>
                    </a:rPr>
                    <a:t>AWS</a:t>
                  </a:r>
                </a:p>
              </p:txBody>
            </p:sp>
            <p:pic>
              <p:nvPicPr>
                <p:cNvPr id="274" name="Picture 273"/>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4359291" y="3012483"/>
                  <a:ext cx="2463172" cy="749774"/>
                </a:xfrm>
                <a:prstGeom prst="rect">
                  <a:avLst/>
                </a:prstGeom>
              </p:spPr>
            </p:pic>
            <p:pic>
              <p:nvPicPr>
                <p:cNvPr id="276" name="Picture 275"/>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4403869" y="3730185"/>
                  <a:ext cx="1562883" cy="872076"/>
                </a:xfrm>
                <a:prstGeom prst="rect">
                  <a:avLst/>
                </a:prstGeom>
              </p:spPr>
            </p:pic>
            <p:sp>
              <p:nvSpPr>
                <p:cNvPr id="310" name="Text 310"/>
                <p:cNvSpPr txBox="1"/>
                <p:nvPr/>
              </p:nvSpPr>
              <p:spPr>
                <a:xfrm>
                  <a:off x="5978054" y="3771890"/>
                  <a:ext cx="2077033" cy="607039"/>
                </a:xfrm>
                <a:prstGeom prst="rect">
                  <a:avLst/>
                </a:prstGeom>
                <a:noFill/>
              </p:spPr>
              <p:txBody>
                <a:bodyPr wrap="square" lIns="0" tIns="0" rIns="0" bIns="0" rtlCol="0" anchor="ctr"/>
                <a:lstStyle/>
                <a:p>
                  <a:pPr algn="ctr">
                    <a:lnSpc>
                      <a:spcPct val="100000"/>
                    </a:lnSpc>
                  </a:pPr>
                  <a:r>
                    <a:rPr sz="2128" b="1">
                      <a:solidFill>
                        <a:srgbClr val="1F6391"/>
                      </a:solidFill>
                      <a:latin typeface="Gill Sans MT"/>
                    </a:rPr>
                    <a:t>Azure AI</a:t>
                  </a:r>
                </a:p>
              </p:txBody>
            </p:sp>
          </p:grpSp>
        </p:grpSp>
        <p:sp>
          <p:nvSpPr>
            <p:cNvPr id="311" name="Text 311"/>
            <p:cNvSpPr txBox="1"/>
            <p:nvPr/>
          </p:nvSpPr>
          <p:spPr>
            <a:xfrm>
              <a:off x="5811538" y="4170563"/>
              <a:ext cx="2494611" cy="908951"/>
            </a:xfrm>
            <a:prstGeom prst="rect">
              <a:avLst/>
            </a:prstGeom>
            <a:noFill/>
          </p:spPr>
          <p:txBody>
            <a:bodyPr wrap="square" lIns="0" tIns="0" rIns="0" bIns="0" rtlCol="0" anchor="ctr"/>
            <a:lstStyle/>
            <a:p>
              <a:pPr algn="ctr">
                <a:lnSpc>
                  <a:spcPct val="100000"/>
                </a:lnSpc>
              </a:pPr>
              <a:r>
                <a:rPr sz="2128" b="1">
                  <a:solidFill>
                    <a:srgbClr val="1F6391"/>
                  </a:solidFill>
                  <a:latin typeface="Gill Sans MT"/>
                </a:rPr>
                <a:t>Azure Compute</a:t>
              </a:r>
            </a:p>
          </p:txBody>
        </p:sp>
      </p:grpSp>
      <p:pic>
        <p:nvPicPr>
          <p:cNvPr id="280" name="Picture 279"/>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8767637" y="6963591"/>
            <a:ext cx="2218728" cy="1578309"/>
          </a:xfrm>
          <a:prstGeom prst="rect">
            <a:avLst/>
          </a:prstGeom>
        </p:spPr>
      </p:pic>
      <p:grpSp>
        <p:nvGrpSpPr>
          <p:cNvPr id="5" name="Group 4">
            <a:extLst>
              <a:ext uri="{FF2B5EF4-FFF2-40B4-BE49-F238E27FC236}">
                <a16:creationId xmlns:a16="http://schemas.microsoft.com/office/drawing/2014/main" id="{2EB2ACDA-FA14-49AC-80EB-96704837F361}"/>
              </a:ext>
            </a:extLst>
          </p:cNvPr>
          <p:cNvGrpSpPr/>
          <p:nvPr/>
        </p:nvGrpSpPr>
        <p:grpSpPr>
          <a:xfrm>
            <a:off x="8739716" y="7446502"/>
            <a:ext cx="3769276" cy="2154698"/>
            <a:chOff x="8776292" y="7065256"/>
            <a:chExt cx="3769276" cy="2154698"/>
          </a:xfrm>
        </p:grpSpPr>
        <p:pic>
          <p:nvPicPr>
            <p:cNvPr id="282" name="Picture 281"/>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0964534" y="7587762"/>
              <a:ext cx="1581034" cy="1021137"/>
            </a:xfrm>
            <a:prstGeom prst="rect">
              <a:avLst/>
            </a:prstGeom>
          </p:spPr>
        </p:pic>
        <p:pic>
          <p:nvPicPr>
            <p:cNvPr id="284" name="Picture 283"/>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8794192" y="8470590"/>
              <a:ext cx="1703149" cy="749364"/>
            </a:xfrm>
            <a:prstGeom prst="rect">
              <a:avLst/>
            </a:prstGeom>
          </p:spPr>
        </p:pic>
        <p:pic>
          <p:nvPicPr>
            <p:cNvPr id="281" name="Picture 280"/>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8776292" y="7751784"/>
              <a:ext cx="798784" cy="848979"/>
            </a:xfrm>
            <a:prstGeom prst="rect">
              <a:avLst/>
            </a:prstGeom>
          </p:spPr>
        </p:pic>
        <p:pic>
          <p:nvPicPr>
            <p:cNvPr id="283" name="Picture 282"/>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11149586" y="7065256"/>
              <a:ext cx="1262693" cy="641845"/>
            </a:xfrm>
            <a:prstGeom prst="rect">
              <a:avLst/>
            </a:prstGeom>
          </p:spPr>
        </p:pic>
        <p:pic>
          <p:nvPicPr>
            <p:cNvPr id="285" name="Picture 284"/>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9740112" y="7751785"/>
              <a:ext cx="1136528" cy="805298"/>
            </a:xfrm>
            <a:prstGeom prst="rect">
              <a:avLst/>
            </a:prstGeom>
          </p:spPr>
        </p:pic>
        <p:pic>
          <p:nvPicPr>
            <p:cNvPr id="286" name="Picture 285"/>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10805266" y="8406210"/>
              <a:ext cx="1640764" cy="787565"/>
            </a:xfrm>
            <a:prstGeom prst="rect">
              <a:avLst/>
            </a:prstGeom>
          </p:spPr>
        </p:pic>
      </p:grpSp>
      <p:sp>
        <p:nvSpPr>
          <p:cNvPr id="312" name="Text 312"/>
          <p:cNvSpPr txBox="1"/>
          <p:nvPr/>
        </p:nvSpPr>
        <p:spPr>
          <a:xfrm>
            <a:off x="5186257" y="9202346"/>
            <a:ext cx="1530374" cy="179398"/>
          </a:xfrm>
          <a:prstGeom prst="rect">
            <a:avLst/>
          </a:prstGeom>
          <a:noFill/>
        </p:spPr>
        <p:txBody>
          <a:bodyPr wrap="square" lIns="0" tIns="0" rIns="0" bIns="0" rtlCol="0" anchor="ctr"/>
          <a:lstStyle/>
          <a:p>
            <a:pPr algn="ctr">
              <a:lnSpc>
                <a:spcPct val="100000"/>
              </a:lnSpc>
            </a:pPr>
            <a:r>
              <a:rPr sz="1064" b="1">
                <a:solidFill>
                  <a:srgbClr val="FFFFFF"/>
                </a:solidFill>
                <a:latin typeface="Gill Sans MT"/>
              </a:rPr>
              <a:t>www.icuboid.com</a:t>
            </a:r>
          </a:p>
        </p:txBody>
      </p:sp>
      <p:sp>
        <p:nvSpPr>
          <p:cNvPr id="313" name="Text 313"/>
          <p:cNvSpPr txBox="1"/>
          <p:nvPr/>
        </p:nvSpPr>
        <p:spPr>
          <a:xfrm>
            <a:off x="8667924" y="1306916"/>
            <a:ext cx="3656808" cy="597994"/>
          </a:xfrm>
          <a:prstGeom prst="rect">
            <a:avLst/>
          </a:prstGeom>
          <a:noFill/>
        </p:spPr>
        <p:txBody>
          <a:bodyPr wrap="square" lIns="0" tIns="0" rIns="0" bIns="0" rtlCol="0" anchor="ctr"/>
          <a:lstStyle/>
          <a:p>
            <a:pPr algn="just">
              <a:lnSpc>
                <a:spcPct val="100000"/>
              </a:lnSpc>
            </a:pPr>
            <a:r>
              <a:rPr sz="1700" dirty="0">
                <a:solidFill>
                  <a:srgbClr val="838383"/>
                </a:solidFill>
                <a:latin typeface="Gill Sans MT"/>
              </a:rPr>
              <a:t>The new approach is to package the different services that constitute an application into separate containers, and to deploy those containers across a cluster of physical or virtual machines.</a:t>
            </a:r>
          </a:p>
        </p:txBody>
      </p:sp>
      <p:grpSp>
        <p:nvGrpSpPr>
          <p:cNvPr id="7" name="Group 6">
            <a:extLst>
              <a:ext uri="{FF2B5EF4-FFF2-40B4-BE49-F238E27FC236}">
                <a16:creationId xmlns:a16="http://schemas.microsoft.com/office/drawing/2014/main" id="{A53B73D3-71D7-4846-813C-B9763ED512B2}"/>
              </a:ext>
            </a:extLst>
          </p:cNvPr>
          <p:cNvGrpSpPr/>
          <p:nvPr/>
        </p:nvGrpSpPr>
        <p:grpSpPr>
          <a:xfrm>
            <a:off x="8454632" y="2104011"/>
            <a:ext cx="3947594" cy="2192505"/>
            <a:chOff x="8527784" y="1719963"/>
            <a:chExt cx="3947594" cy="2192505"/>
          </a:xfrm>
        </p:grpSpPr>
        <p:sp>
          <p:nvSpPr>
            <p:cNvPr id="308" name="Text 308"/>
            <p:cNvSpPr txBox="1"/>
            <p:nvPr/>
          </p:nvSpPr>
          <p:spPr>
            <a:xfrm>
              <a:off x="10901489" y="3354111"/>
              <a:ext cx="1573889" cy="558357"/>
            </a:xfrm>
            <a:prstGeom prst="rect">
              <a:avLst/>
            </a:prstGeom>
            <a:noFill/>
          </p:spPr>
          <p:txBody>
            <a:bodyPr wrap="square" lIns="0" tIns="0" rIns="0" bIns="0" rtlCol="0" anchor="ctr"/>
            <a:lstStyle/>
            <a:p>
              <a:pPr algn="ctr">
                <a:lnSpc>
                  <a:spcPct val="100000"/>
                </a:lnSpc>
              </a:pPr>
              <a:r>
                <a:rPr sz="1277" b="1">
                  <a:solidFill>
                    <a:srgbClr val="1F6391"/>
                  </a:solidFill>
                  <a:latin typeface="Gill Sans MT"/>
                </a:rPr>
                <a:t>Service Fabric</a:t>
              </a:r>
            </a:p>
          </p:txBody>
        </p:sp>
        <p:grpSp>
          <p:nvGrpSpPr>
            <p:cNvPr id="6" name="Group 5">
              <a:extLst>
                <a:ext uri="{FF2B5EF4-FFF2-40B4-BE49-F238E27FC236}">
                  <a16:creationId xmlns:a16="http://schemas.microsoft.com/office/drawing/2014/main" id="{72E37804-44F6-4CB9-BE96-467EB870E5FD}"/>
                </a:ext>
              </a:extLst>
            </p:cNvPr>
            <p:cNvGrpSpPr/>
            <p:nvPr/>
          </p:nvGrpSpPr>
          <p:grpSpPr>
            <a:xfrm>
              <a:off x="8527784" y="1719963"/>
              <a:ext cx="3809823" cy="1815046"/>
              <a:chOff x="8527784" y="1719963"/>
              <a:chExt cx="3809823" cy="1815046"/>
            </a:xfrm>
          </p:grpSpPr>
          <p:pic>
            <p:nvPicPr>
              <p:cNvPr id="269" name="Picture 268"/>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10632594" y="1719963"/>
                <a:ext cx="1078681" cy="979271"/>
              </a:xfrm>
              <a:prstGeom prst="rect">
                <a:avLst/>
              </a:prstGeom>
            </p:spPr>
          </p:pic>
          <p:pic>
            <p:nvPicPr>
              <p:cNvPr id="271" name="Picture 270"/>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8527784" y="2648916"/>
                <a:ext cx="2478993" cy="886093"/>
              </a:xfrm>
              <a:prstGeom prst="rect">
                <a:avLst/>
              </a:prstGeom>
            </p:spPr>
          </p:pic>
          <p:pic>
            <p:nvPicPr>
              <p:cNvPr id="272" name="Picture 271"/>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11258898" y="2625040"/>
                <a:ext cx="859073" cy="806401"/>
              </a:xfrm>
              <a:prstGeom prst="rect">
                <a:avLst/>
              </a:prstGeom>
            </p:spPr>
          </p:pic>
          <p:pic>
            <p:nvPicPr>
              <p:cNvPr id="273" name="Picture 272"/>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9206528" y="1841863"/>
                <a:ext cx="878501" cy="809523"/>
              </a:xfrm>
              <a:prstGeom prst="rect">
                <a:avLst/>
              </a:prstGeom>
            </p:spPr>
          </p:pic>
          <p:sp>
            <p:nvSpPr>
              <p:cNvPr id="290" name="Freeform: Shape 289"/>
              <p:cNvSpPr/>
              <p:nvPr/>
            </p:nvSpPr>
            <p:spPr>
              <a:xfrm>
                <a:off x="11819980" y="1886681"/>
                <a:ext cx="517627" cy="645912"/>
              </a:xfrm>
              <a:custGeom>
                <a:avLst/>
                <a:gdLst/>
                <a:ahLst/>
                <a:cxnLst/>
                <a:rect l="0" t="0" r="0" b="0"/>
                <a:pathLst>
                  <a:path w="349600" h="410450">
                    <a:moveTo>
                      <a:pt x="49301" y="284777"/>
                    </a:moveTo>
                    <a:cubicBezTo>
                      <a:pt x="49301" y="284777"/>
                      <a:pt x="44182" y="279042"/>
                      <a:pt x="46742" y="264067"/>
                    </a:cubicBezTo>
                    <a:cubicBezTo>
                      <a:pt x="49301" y="249093"/>
                      <a:pt x="55859" y="251482"/>
                      <a:pt x="64177" y="225994"/>
                    </a:cubicBezTo>
                    <a:cubicBezTo>
                      <a:pt x="72495" y="200505"/>
                      <a:pt x="81453" y="187284"/>
                      <a:pt x="94090" y="171353"/>
                    </a:cubicBezTo>
                    <a:cubicBezTo>
                      <a:pt x="106728" y="155423"/>
                      <a:pt x="116965" y="141723"/>
                      <a:pt x="117444" y="130890"/>
                    </a:cubicBezTo>
                    <a:cubicBezTo>
                      <a:pt x="117925" y="120058"/>
                      <a:pt x="116005" y="116872"/>
                      <a:pt x="114406" y="99986"/>
                    </a:cubicBezTo>
                    <a:cubicBezTo>
                      <a:pt x="112806" y="83100"/>
                      <a:pt x="109127" y="45186"/>
                      <a:pt x="119524" y="26069"/>
                    </a:cubicBezTo>
                    <a:cubicBezTo>
                      <a:pt x="129922" y="6953"/>
                      <a:pt x="155836" y="-4517"/>
                      <a:pt x="188947" y="1696"/>
                    </a:cubicBezTo>
                    <a:cubicBezTo>
                      <a:pt x="222060" y="7909"/>
                      <a:pt x="237736" y="39451"/>
                      <a:pt x="239975" y="58089"/>
                    </a:cubicBezTo>
                    <a:cubicBezTo>
                      <a:pt x="242215" y="76727"/>
                      <a:pt x="239816" y="92817"/>
                      <a:pt x="243015" y="109544"/>
                    </a:cubicBezTo>
                    <a:cubicBezTo>
                      <a:pt x="246214" y="126271"/>
                      <a:pt x="255652" y="146980"/>
                      <a:pt x="267009" y="161476"/>
                    </a:cubicBezTo>
                    <a:cubicBezTo>
                      <a:pt x="278366" y="175973"/>
                      <a:pt x="295162" y="192381"/>
                      <a:pt x="304120" y="219463"/>
                    </a:cubicBezTo>
                    <a:cubicBezTo>
                      <a:pt x="313078" y="246544"/>
                      <a:pt x="319477" y="273785"/>
                      <a:pt x="310358" y="288760"/>
                    </a:cubicBezTo>
                    <a:cubicBezTo>
                      <a:pt x="310358" y="288760"/>
                      <a:pt x="306636" y="291474"/>
                      <a:pt x="304011" y="292576"/>
                    </a:cubicBezTo>
                    <a:cubicBezTo>
                      <a:pt x="301386" y="293676"/>
                      <a:pt x="296965" y="304270"/>
                      <a:pt x="292130" y="308260"/>
                    </a:cubicBezTo>
                    <a:cubicBezTo>
                      <a:pt x="287295" y="312249"/>
                      <a:pt x="274309" y="319266"/>
                      <a:pt x="262842" y="312662"/>
                    </a:cubicBezTo>
                    <a:cubicBezTo>
                      <a:pt x="251376" y="306058"/>
                      <a:pt x="256073" y="295464"/>
                      <a:pt x="247370" y="290787"/>
                    </a:cubicBezTo>
                    <a:cubicBezTo>
                      <a:pt x="238667" y="286109"/>
                      <a:pt x="233555" y="301106"/>
                      <a:pt x="235766" y="312111"/>
                    </a:cubicBezTo>
                    <a:cubicBezTo>
                      <a:pt x="237976" y="323119"/>
                      <a:pt x="242673" y="333574"/>
                      <a:pt x="240739" y="349671"/>
                    </a:cubicBezTo>
                    <a:cubicBezTo>
                      <a:pt x="238805" y="365767"/>
                      <a:pt x="234107" y="377600"/>
                      <a:pt x="240462" y="388194"/>
                    </a:cubicBezTo>
                    <a:cubicBezTo>
                      <a:pt x="246818" y="398994"/>
                      <a:pt x="259804" y="404427"/>
                      <a:pt x="278868" y="391357"/>
                    </a:cubicBezTo>
                    <a:cubicBezTo>
                      <a:pt x="278523" y="391702"/>
                      <a:pt x="287295" y="384616"/>
                      <a:pt x="293235" y="380076"/>
                    </a:cubicBezTo>
                    <a:cubicBezTo>
                      <a:pt x="299176" y="375536"/>
                      <a:pt x="310780" y="369482"/>
                      <a:pt x="324734" y="364529"/>
                    </a:cubicBezTo>
                    <a:cubicBezTo>
                      <a:pt x="338686" y="359577"/>
                      <a:pt x="344351" y="357651"/>
                      <a:pt x="345070" y="350222"/>
                    </a:cubicBezTo>
                    <a:cubicBezTo>
                      <a:pt x="345732" y="342792"/>
                      <a:pt x="333851" y="341967"/>
                      <a:pt x="325700" y="337701"/>
                    </a:cubicBezTo>
                    <a:cubicBezTo>
                      <a:pt x="317549" y="333436"/>
                      <a:pt x="304840" y="317477"/>
                      <a:pt x="314787" y="299454"/>
                    </a:cubicBezTo>
                    <a:cubicBezTo>
                      <a:pt x="314787" y="299454"/>
                      <a:pt x="316583" y="297390"/>
                      <a:pt x="316583" y="302344"/>
                    </a:cubicBezTo>
                    <a:cubicBezTo>
                      <a:pt x="316583" y="307296"/>
                      <a:pt x="317273" y="324219"/>
                      <a:pt x="329983" y="333024"/>
                    </a:cubicBezTo>
                    <a:cubicBezTo>
                      <a:pt x="342692" y="341829"/>
                      <a:pt x="349600" y="340866"/>
                      <a:pt x="349600" y="351321"/>
                    </a:cubicBezTo>
                    <a:cubicBezTo>
                      <a:pt x="349600" y="361778"/>
                      <a:pt x="336614" y="365905"/>
                      <a:pt x="325424" y="370583"/>
                    </a:cubicBezTo>
                    <a:cubicBezTo>
                      <a:pt x="314233" y="375261"/>
                      <a:pt x="302767" y="381864"/>
                      <a:pt x="294755" y="388056"/>
                    </a:cubicBezTo>
                    <a:cubicBezTo>
                      <a:pt x="286742" y="394247"/>
                      <a:pt x="279006" y="400300"/>
                      <a:pt x="276381" y="402914"/>
                    </a:cubicBezTo>
                    <a:cubicBezTo>
                      <a:pt x="273757" y="405528"/>
                      <a:pt x="266435" y="411032"/>
                      <a:pt x="251653" y="410400"/>
                    </a:cubicBezTo>
                    <a:cubicBezTo>
                      <a:pt x="236871" y="409105"/>
                      <a:pt x="231621" y="396035"/>
                      <a:pt x="227062" y="392458"/>
                    </a:cubicBezTo>
                    <a:cubicBezTo>
                      <a:pt x="222503" y="388881"/>
                      <a:pt x="220984" y="388606"/>
                      <a:pt x="214629" y="388056"/>
                    </a:cubicBezTo>
                    <a:cubicBezTo>
                      <a:pt x="208274" y="387506"/>
                      <a:pt x="159646" y="386955"/>
                      <a:pt x="150390" y="388606"/>
                    </a:cubicBezTo>
                    <a:cubicBezTo>
                      <a:pt x="141134" y="390257"/>
                      <a:pt x="129667" y="394935"/>
                      <a:pt x="124694" y="399475"/>
                    </a:cubicBezTo>
                    <a:cubicBezTo>
                      <a:pt x="119721" y="404015"/>
                      <a:pt x="112675" y="410400"/>
                      <a:pt x="98583" y="408142"/>
                    </a:cubicBezTo>
                    <a:cubicBezTo>
                      <a:pt x="84493" y="405941"/>
                      <a:pt x="77309" y="397824"/>
                      <a:pt x="54791" y="393696"/>
                    </a:cubicBezTo>
                    <a:cubicBezTo>
                      <a:pt x="32272" y="389569"/>
                      <a:pt x="18181" y="386818"/>
                      <a:pt x="9754" y="384754"/>
                    </a:cubicBezTo>
                    <a:cubicBezTo>
                      <a:pt x="1327" y="382690"/>
                      <a:pt x="-2127" y="374848"/>
                      <a:pt x="1327" y="365767"/>
                    </a:cubicBezTo>
                    <a:cubicBezTo>
                      <a:pt x="4781" y="356688"/>
                      <a:pt x="8235" y="349396"/>
                      <a:pt x="6853" y="343755"/>
                    </a:cubicBezTo>
                    <a:cubicBezTo>
                      <a:pt x="5472" y="338114"/>
                      <a:pt x="-1988" y="326282"/>
                      <a:pt x="2847" y="317340"/>
                    </a:cubicBezTo>
                    <a:cubicBezTo>
                      <a:pt x="7682" y="308397"/>
                      <a:pt x="18596" y="315826"/>
                      <a:pt x="29786" y="311286"/>
                    </a:cubicBezTo>
                    <a:cubicBezTo>
                      <a:pt x="40976" y="306746"/>
                      <a:pt x="43186" y="299592"/>
                      <a:pt x="44015" y="292025"/>
                    </a:cubicBezTo>
                    <a:cubicBezTo>
                      <a:pt x="44015" y="292025"/>
                      <a:pt x="45259" y="288861"/>
                      <a:pt x="46571" y="294571"/>
                    </a:cubicBezTo>
                    <a:cubicBezTo>
                      <a:pt x="47883" y="300280"/>
                      <a:pt x="44706" y="314176"/>
                      <a:pt x="32687" y="317615"/>
                    </a:cubicBezTo>
                    <a:cubicBezTo>
                      <a:pt x="20668" y="321054"/>
                      <a:pt x="15971" y="316239"/>
                      <a:pt x="9892" y="319129"/>
                    </a:cubicBezTo>
                    <a:cubicBezTo>
                      <a:pt x="3814" y="322017"/>
                      <a:pt x="7682" y="330410"/>
                      <a:pt x="9616" y="334537"/>
                    </a:cubicBezTo>
                    <a:cubicBezTo>
                      <a:pt x="11550" y="338664"/>
                      <a:pt x="16800" y="346919"/>
                      <a:pt x="11136" y="360402"/>
                    </a:cubicBezTo>
                    <a:cubicBezTo>
                      <a:pt x="5472" y="373885"/>
                      <a:pt x="7267" y="376086"/>
                      <a:pt x="11412" y="378150"/>
                    </a:cubicBezTo>
                    <a:cubicBezTo>
                      <a:pt x="15556" y="380214"/>
                      <a:pt x="47054" y="385579"/>
                      <a:pt x="55205" y="387367"/>
                    </a:cubicBezTo>
                    <a:cubicBezTo>
                      <a:pt x="63356" y="389156"/>
                      <a:pt x="90433" y="399062"/>
                      <a:pt x="98998" y="400025"/>
                    </a:cubicBezTo>
                    <a:cubicBezTo>
                      <a:pt x="107564" y="400988"/>
                      <a:pt x="118063" y="399199"/>
                      <a:pt x="123312" y="391357"/>
                    </a:cubicBezTo>
                    <a:cubicBezTo>
                      <a:pt x="128562" y="383516"/>
                      <a:pt x="127457" y="365492"/>
                      <a:pt x="120964" y="355724"/>
                    </a:cubicBezTo>
                    <a:cubicBezTo>
                      <a:pt x="114471" y="345956"/>
                      <a:pt x="96373" y="315689"/>
                      <a:pt x="85183" y="302068"/>
                    </a:cubicBezTo>
                    <a:cubicBezTo>
                      <a:pt x="73993" y="288448"/>
                      <a:pt x="66257" y="280469"/>
                      <a:pt x="58383" y="280881"/>
                    </a:cubicBezTo>
                    <a:cubicBezTo>
                      <a:pt x="50508" y="281294"/>
                      <a:pt x="49872" y="284577"/>
                      <a:pt x="49301" y="284777"/>
                    </a:cubicBezTo>
                    <a:close/>
                    <a:moveTo>
                      <a:pt x="125763" y="138358"/>
                    </a:moveTo>
                    <a:cubicBezTo>
                      <a:pt x="126563" y="151578"/>
                      <a:pt x="116485" y="164639"/>
                      <a:pt x="112486" y="172125"/>
                    </a:cubicBezTo>
                    <a:cubicBezTo>
                      <a:pt x="108487" y="179611"/>
                      <a:pt x="111046" y="185982"/>
                      <a:pt x="112006" y="188849"/>
                    </a:cubicBezTo>
                    <a:cubicBezTo>
                      <a:pt x="112966" y="191716"/>
                      <a:pt x="112006" y="193469"/>
                      <a:pt x="112006" y="193469"/>
                    </a:cubicBezTo>
                    <a:cubicBezTo>
                      <a:pt x="106167" y="199282"/>
                      <a:pt x="96970" y="215449"/>
                      <a:pt x="92171" y="227873"/>
                    </a:cubicBezTo>
                    <a:cubicBezTo>
                      <a:pt x="87372" y="240297"/>
                      <a:pt x="87692" y="250809"/>
                      <a:pt x="88171" y="256065"/>
                    </a:cubicBezTo>
                    <a:cubicBezTo>
                      <a:pt x="88652" y="261321"/>
                      <a:pt x="90252" y="275179"/>
                      <a:pt x="87052" y="276931"/>
                    </a:cubicBezTo>
                    <a:cubicBezTo>
                      <a:pt x="83852" y="278683"/>
                      <a:pt x="80653" y="276613"/>
                      <a:pt x="75055" y="264348"/>
                    </a:cubicBezTo>
                    <a:cubicBezTo>
                      <a:pt x="69456" y="252084"/>
                      <a:pt x="74415" y="238863"/>
                      <a:pt x="74415" y="237589"/>
                    </a:cubicBezTo>
                    <a:cubicBezTo>
                      <a:pt x="74415" y="236314"/>
                      <a:pt x="70736" y="232173"/>
                      <a:pt x="67857" y="247305"/>
                    </a:cubicBezTo>
                    <a:cubicBezTo>
                      <a:pt x="64977" y="262436"/>
                      <a:pt x="75055" y="278206"/>
                      <a:pt x="79534" y="282347"/>
                    </a:cubicBezTo>
                    <a:cubicBezTo>
                      <a:pt x="84013" y="286487"/>
                      <a:pt x="105128" y="304167"/>
                      <a:pt x="114086" y="310857"/>
                    </a:cubicBezTo>
                    <a:cubicBezTo>
                      <a:pt x="123043" y="317547"/>
                      <a:pt x="135200" y="322485"/>
                      <a:pt x="135200" y="334113"/>
                    </a:cubicBezTo>
                    <a:cubicBezTo>
                      <a:pt x="135200" y="345739"/>
                      <a:pt x="127042" y="347412"/>
                      <a:pt x="123123" y="347412"/>
                    </a:cubicBezTo>
                    <a:cubicBezTo>
                      <a:pt x="119204" y="347412"/>
                      <a:pt x="120644" y="349880"/>
                      <a:pt x="120644" y="349880"/>
                    </a:cubicBezTo>
                    <a:cubicBezTo>
                      <a:pt x="127602" y="356809"/>
                      <a:pt x="132001" y="365172"/>
                      <a:pt x="134401" y="372339"/>
                    </a:cubicBezTo>
                    <a:cubicBezTo>
                      <a:pt x="136800" y="379507"/>
                      <a:pt x="133280" y="387789"/>
                      <a:pt x="136480" y="387789"/>
                    </a:cubicBezTo>
                    <a:cubicBezTo>
                      <a:pt x="139680" y="387789"/>
                      <a:pt x="141919" y="383171"/>
                      <a:pt x="142719" y="377277"/>
                    </a:cubicBezTo>
                    <a:cubicBezTo>
                      <a:pt x="143518" y="371384"/>
                      <a:pt x="136560" y="363180"/>
                      <a:pt x="134081" y="360234"/>
                    </a:cubicBezTo>
                    <a:cubicBezTo>
                      <a:pt x="131602" y="357287"/>
                      <a:pt x="136480" y="353066"/>
                      <a:pt x="141439" y="358323"/>
                    </a:cubicBezTo>
                    <a:cubicBezTo>
                      <a:pt x="146398" y="363579"/>
                      <a:pt x="157115" y="366287"/>
                      <a:pt x="157115" y="366287"/>
                    </a:cubicBezTo>
                    <a:cubicBezTo>
                      <a:pt x="182869" y="368198"/>
                      <a:pt x="194067" y="363260"/>
                      <a:pt x="204464" y="359119"/>
                    </a:cubicBezTo>
                    <a:cubicBezTo>
                      <a:pt x="214861" y="354978"/>
                      <a:pt x="221580" y="340006"/>
                      <a:pt x="223819" y="339050"/>
                    </a:cubicBezTo>
                    <a:cubicBezTo>
                      <a:pt x="226059" y="338094"/>
                      <a:pt x="227178" y="340165"/>
                      <a:pt x="227659" y="346377"/>
                    </a:cubicBezTo>
                    <a:cubicBezTo>
                      <a:pt x="228138" y="352588"/>
                      <a:pt x="225579" y="362623"/>
                      <a:pt x="221580" y="373614"/>
                    </a:cubicBezTo>
                    <a:cubicBezTo>
                      <a:pt x="217580" y="384604"/>
                      <a:pt x="226379" y="384444"/>
                      <a:pt x="228138" y="383969"/>
                    </a:cubicBezTo>
                    <a:cubicBezTo>
                      <a:pt x="229898" y="382852"/>
                      <a:pt x="229258" y="374092"/>
                      <a:pt x="230858" y="368676"/>
                    </a:cubicBezTo>
                    <a:cubicBezTo>
                      <a:pt x="232457" y="363260"/>
                      <a:pt x="234057" y="350996"/>
                      <a:pt x="234696" y="341121"/>
                    </a:cubicBezTo>
                    <a:cubicBezTo>
                      <a:pt x="235336" y="331245"/>
                      <a:pt x="229418" y="317229"/>
                      <a:pt x="229738" y="301938"/>
                    </a:cubicBezTo>
                    <a:cubicBezTo>
                      <a:pt x="230058" y="286647"/>
                      <a:pt x="241575" y="285054"/>
                      <a:pt x="243174" y="285373"/>
                    </a:cubicBezTo>
                    <a:cubicBezTo>
                      <a:pt x="244774" y="285692"/>
                      <a:pt x="248453" y="286807"/>
                      <a:pt x="248773" y="283461"/>
                    </a:cubicBezTo>
                    <a:cubicBezTo>
                      <a:pt x="249093" y="280116"/>
                      <a:pt x="252613" y="275020"/>
                      <a:pt x="263170" y="272790"/>
                    </a:cubicBezTo>
                    <a:cubicBezTo>
                      <a:pt x="273728" y="270560"/>
                      <a:pt x="280606" y="275179"/>
                      <a:pt x="283325" y="276931"/>
                    </a:cubicBezTo>
                    <a:cubicBezTo>
                      <a:pt x="286044" y="278683"/>
                      <a:pt x="286044" y="276453"/>
                      <a:pt x="286044" y="276453"/>
                    </a:cubicBezTo>
                    <a:cubicBezTo>
                      <a:pt x="286044" y="272312"/>
                      <a:pt x="277407" y="268489"/>
                      <a:pt x="275967" y="267533"/>
                    </a:cubicBezTo>
                    <a:cubicBezTo>
                      <a:pt x="274527" y="266578"/>
                      <a:pt x="274847" y="269445"/>
                      <a:pt x="277086" y="257977"/>
                    </a:cubicBezTo>
                    <a:cubicBezTo>
                      <a:pt x="279326" y="246508"/>
                      <a:pt x="277407" y="223182"/>
                      <a:pt x="267489" y="203503"/>
                    </a:cubicBezTo>
                    <a:cubicBezTo>
                      <a:pt x="257572" y="183593"/>
                      <a:pt x="245254" y="178814"/>
                      <a:pt x="245254" y="178814"/>
                    </a:cubicBezTo>
                    <a:cubicBezTo>
                      <a:pt x="245254" y="178814"/>
                      <a:pt x="255972" y="194424"/>
                      <a:pt x="264130" y="210193"/>
                    </a:cubicBezTo>
                    <a:cubicBezTo>
                      <a:pt x="272287" y="225962"/>
                      <a:pt x="272767" y="250331"/>
                      <a:pt x="269729" y="260843"/>
                    </a:cubicBezTo>
                    <a:cubicBezTo>
                      <a:pt x="266689" y="271356"/>
                      <a:pt x="258211" y="272312"/>
                      <a:pt x="252613" y="269127"/>
                    </a:cubicBezTo>
                    <a:cubicBezTo>
                      <a:pt x="247014" y="265941"/>
                      <a:pt x="248453" y="248898"/>
                      <a:pt x="248453" y="235996"/>
                    </a:cubicBezTo>
                    <a:cubicBezTo>
                      <a:pt x="248453" y="223182"/>
                      <a:pt x="242695" y="199362"/>
                      <a:pt x="235817" y="193150"/>
                    </a:cubicBezTo>
                    <a:cubicBezTo>
                      <a:pt x="228938" y="186938"/>
                      <a:pt x="228778" y="183912"/>
                      <a:pt x="228778" y="183912"/>
                    </a:cubicBezTo>
                    <a:cubicBezTo>
                      <a:pt x="226219" y="162887"/>
                      <a:pt x="215021" y="147277"/>
                      <a:pt x="209743" y="141225"/>
                    </a:cubicBezTo>
                    <a:cubicBezTo>
                      <a:pt x="204464" y="135172"/>
                      <a:pt x="206063" y="126412"/>
                      <a:pt x="206063" y="126412"/>
                    </a:cubicBezTo>
                    <a:cubicBezTo>
                      <a:pt x="209903" y="118926"/>
                      <a:pt x="210702" y="110325"/>
                      <a:pt x="208783" y="107776"/>
                    </a:cubicBezTo>
                    <a:cubicBezTo>
                      <a:pt x="206863" y="105227"/>
                      <a:pt x="195026" y="102361"/>
                      <a:pt x="191027" y="100608"/>
                    </a:cubicBezTo>
                    <a:cubicBezTo>
                      <a:pt x="187028" y="98856"/>
                      <a:pt x="183029" y="99334"/>
                      <a:pt x="180949" y="96786"/>
                    </a:cubicBezTo>
                    <a:cubicBezTo>
                      <a:pt x="178870" y="94237"/>
                      <a:pt x="178070" y="84999"/>
                      <a:pt x="178070" y="84999"/>
                    </a:cubicBezTo>
                    <a:cubicBezTo>
                      <a:pt x="176696" y="73212"/>
                      <a:pt x="189907" y="69708"/>
                      <a:pt x="196466" y="74009"/>
                    </a:cubicBezTo>
                    <a:cubicBezTo>
                      <a:pt x="203024" y="78309"/>
                      <a:pt x="201505" y="90813"/>
                      <a:pt x="199345" y="92963"/>
                    </a:cubicBezTo>
                    <a:cubicBezTo>
                      <a:pt x="197186" y="95113"/>
                      <a:pt x="197425" y="96786"/>
                      <a:pt x="197425" y="96786"/>
                    </a:cubicBezTo>
                    <a:cubicBezTo>
                      <a:pt x="199345" y="102042"/>
                      <a:pt x="207343" y="99971"/>
                      <a:pt x="208623" y="99175"/>
                    </a:cubicBezTo>
                    <a:cubicBezTo>
                      <a:pt x="209903" y="98379"/>
                      <a:pt x="215021" y="73212"/>
                      <a:pt x="203344" y="63655"/>
                    </a:cubicBezTo>
                    <a:cubicBezTo>
                      <a:pt x="191347" y="54099"/>
                      <a:pt x="177750" y="59674"/>
                      <a:pt x="172471" y="66841"/>
                    </a:cubicBezTo>
                    <a:cubicBezTo>
                      <a:pt x="167192" y="74009"/>
                      <a:pt x="168633" y="90574"/>
                      <a:pt x="168633" y="90574"/>
                    </a:cubicBezTo>
                    <a:cubicBezTo>
                      <a:pt x="160155" y="90574"/>
                      <a:pt x="151996" y="90574"/>
                      <a:pt x="151996" y="90574"/>
                    </a:cubicBezTo>
                    <a:cubicBezTo>
                      <a:pt x="152316" y="86592"/>
                      <a:pt x="151996" y="77990"/>
                      <a:pt x="149757" y="69390"/>
                    </a:cubicBezTo>
                    <a:cubicBezTo>
                      <a:pt x="147518" y="60788"/>
                      <a:pt x="133921" y="54736"/>
                      <a:pt x="128322" y="63974"/>
                    </a:cubicBezTo>
                    <a:cubicBezTo>
                      <a:pt x="122723" y="73212"/>
                      <a:pt x="123318" y="85397"/>
                      <a:pt x="125283" y="93282"/>
                    </a:cubicBezTo>
                    <a:cubicBezTo>
                      <a:pt x="127283" y="101166"/>
                      <a:pt x="131282" y="101007"/>
                      <a:pt x="133201" y="101166"/>
                    </a:cubicBezTo>
                    <a:cubicBezTo>
                      <a:pt x="135120" y="101325"/>
                      <a:pt x="137600" y="97582"/>
                      <a:pt x="135840" y="96467"/>
                    </a:cubicBezTo>
                    <a:cubicBezTo>
                      <a:pt x="134081" y="95353"/>
                      <a:pt x="130242" y="93282"/>
                      <a:pt x="129122" y="88185"/>
                    </a:cubicBezTo>
                    <a:cubicBezTo>
                      <a:pt x="128002" y="83088"/>
                      <a:pt x="129282" y="75920"/>
                      <a:pt x="133921" y="73849"/>
                    </a:cubicBezTo>
                    <a:cubicBezTo>
                      <a:pt x="138559" y="71779"/>
                      <a:pt x="145278" y="72894"/>
                      <a:pt x="146558" y="82451"/>
                    </a:cubicBezTo>
                    <a:cubicBezTo>
                      <a:pt x="147837" y="92007"/>
                      <a:pt x="144958" y="91530"/>
                      <a:pt x="142878" y="93282"/>
                    </a:cubicBezTo>
                    <a:cubicBezTo>
                      <a:pt x="140799" y="95033"/>
                      <a:pt x="139199" y="97900"/>
                      <a:pt x="138080" y="100131"/>
                    </a:cubicBezTo>
                    <a:cubicBezTo>
                      <a:pt x="136960" y="102361"/>
                      <a:pt x="131041" y="104909"/>
                      <a:pt x="127202" y="107139"/>
                    </a:cubicBezTo>
                    <a:cubicBezTo>
                      <a:pt x="123318" y="109369"/>
                      <a:pt x="121763" y="114466"/>
                      <a:pt x="125283" y="116377"/>
                    </a:cubicBezTo>
                    <a:cubicBezTo>
                      <a:pt x="128802" y="118289"/>
                      <a:pt x="128322" y="120200"/>
                      <a:pt x="135361" y="125775"/>
                    </a:cubicBezTo>
                    <a:cubicBezTo>
                      <a:pt x="142399" y="131349"/>
                      <a:pt x="149437" y="131349"/>
                      <a:pt x="158555" y="130075"/>
                    </a:cubicBezTo>
                    <a:cubicBezTo>
                      <a:pt x="167673" y="128801"/>
                      <a:pt x="182549" y="123067"/>
                      <a:pt x="188788" y="120200"/>
                    </a:cubicBezTo>
                    <a:cubicBezTo>
                      <a:pt x="195026" y="117333"/>
                      <a:pt x="195986" y="113033"/>
                      <a:pt x="199505" y="113510"/>
                    </a:cubicBezTo>
                    <a:cubicBezTo>
                      <a:pt x="203024" y="113988"/>
                      <a:pt x="203344" y="117652"/>
                      <a:pt x="198705" y="119881"/>
                    </a:cubicBezTo>
                    <a:cubicBezTo>
                      <a:pt x="194226" y="122111"/>
                      <a:pt x="170232" y="132305"/>
                      <a:pt x="160475" y="134694"/>
                    </a:cubicBezTo>
                    <a:cubicBezTo>
                      <a:pt x="150717" y="137083"/>
                      <a:pt x="142239" y="134694"/>
                      <a:pt x="140000" y="134694"/>
                    </a:cubicBezTo>
                    <a:cubicBezTo>
                      <a:pt x="137760" y="134694"/>
                      <a:pt x="135681" y="136127"/>
                      <a:pt x="143838" y="142340"/>
                    </a:cubicBezTo>
                    <a:cubicBezTo>
                      <a:pt x="151996" y="148552"/>
                      <a:pt x="161114" y="145684"/>
                      <a:pt x="172151" y="141703"/>
                    </a:cubicBezTo>
                    <a:cubicBezTo>
                      <a:pt x="183189" y="137720"/>
                      <a:pt x="191347" y="127846"/>
                      <a:pt x="196306" y="128323"/>
                    </a:cubicBezTo>
                    <a:cubicBezTo>
                      <a:pt x="201265" y="128801"/>
                      <a:pt x="200625" y="133101"/>
                      <a:pt x="196306" y="134694"/>
                    </a:cubicBezTo>
                    <a:cubicBezTo>
                      <a:pt x="191987" y="136287"/>
                      <a:pt x="177430" y="143933"/>
                      <a:pt x="170552" y="149826"/>
                    </a:cubicBezTo>
                    <a:cubicBezTo>
                      <a:pt x="163674" y="155719"/>
                      <a:pt x="156955" y="163683"/>
                      <a:pt x="147997" y="160020"/>
                    </a:cubicBezTo>
                    <a:cubicBezTo>
                      <a:pt x="139040" y="156356"/>
                      <a:pt x="133441" y="139791"/>
                      <a:pt x="130242" y="137562"/>
                    </a:cubicBezTo>
                    <a:cubicBezTo>
                      <a:pt x="127042" y="135332"/>
                      <a:pt x="125763" y="138358"/>
                      <a:pt x="125763" y="138358"/>
                    </a:cubicBezTo>
                    <a:close/>
                  </a:path>
                </a:pathLst>
              </a:custGeom>
              <a:solidFill>
                <a:srgbClr val="000000"/>
              </a:solidFill>
              <a:ln w="7600" cap="flat">
                <a:noFill/>
                <a:bevel/>
              </a:ln>
            </p:spPr>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2DA00EF-3E97-480E-A947-289BF0D33870}"/>
              </a:ext>
            </a:extLst>
          </p:cNvPr>
          <p:cNvSpPr>
            <a:spLocks noGrp="1" noChangeArrowheads="1"/>
          </p:cNvSpPr>
          <p:nvPr>
            <p:ph type="title"/>
          </p:nvPr>
        </p:nvSpPr>
        <p:spPr>
          <a:xfrm>
            <a:off x="469392" y="638556"/>
            <a:ext cx="11637263" cy="726245"/>
          </a:xfrm>
        </p:spPr>
        <p:txBody>
          <a:bodyPr>
            <a:normAutofit/>
          </a:bodyPr>
          <a:lstStyle/>
          <a:p>
            <a:r>
              <a:rPr lang="en-US" b="0" dirty="0">
                <a:latin typeface="Gill Sans MT" panose="020B0502020104020203" pitchFamily="34" charset="0"/>
              </a:rPr>
              <a:t>Our services cut our clients’ delivery cycles by half</a:t>
            </a:r>
          </a:p>
        </p:txBody>
      </p:sp>
      <p:grpSp>
        <p:nvGrpSpPr>
          <p:cNvPr id="2" name="Group 1">
            <a:extLst>
              <a:ext uri="{FF2B5EF4-FFF2-40B4-BE49-F238E27FC236}">
                <a16:creationId xmlns:a16="http://schemas.microsoft.com/office/drawing/2014/main" id="{45509310-D240-4530-BB28-B1A9D115F814}"/>
              </a:ext>
            </a:extLst>
          </p:cNvPr>
          <p:cNvGrpSpPr/>
          <p:nvPr/>
        </p:nvGrpSpPr>
        <p:grpSpPr>
          <a:xfrm>
            <a:off x="986849" y="3822721"/>
            <a:ext cx="11045483" cy="5567965"/>
            <a:chOff x="566225" y="1975633"/>
            <a:chExt cx="11045483" cy="5567965"/>
          </a:xfrm>
        </p:grpSpPr>
        <p:cxnSp>
          <p:nvCxnSpPr>
            <p:cNvPr id="4" name="Straight Connector 3">
              <a:extLst>
                <a:ext uri="{FF2B5EF4-FFF2-40B4-BE49-F238E27FC236}">
                  <a16:creationId xmlns:a16="http://schemas.microsoft.com/office/drawing/2014/main" id="{309E3A10-D1D6-48C8-9D72-189924FF86F1}"/>
                </a:ext>
              </a:extLst>
            </p:cNvPr>
            <p:cNvCxnSpPr>
              <a:endCxn id="20489" idx="3"/>
            </p:cNvCxnSpPr>
            <p:nvPr/>
          </p:nvCxnSpPr>
          <p:spPr>
            <a:xfrm flipH="1">
              <a:off x="3064999" y="2262848"/>
              <a:ext cx="1497624" cy="782707"/>
            </a:xfrm>
            <a:prstGeom prst="line">
              <a:avLst/>
            </a:prstGeom>
            <a:ln w="381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CB237F5-08A5-48C5-96A7-A46B350EED4E}"/>
                </a:ext>
              </a:extLst>
            </p:cNvPr>
            <p:cNvCxnSpPr>
              <a:endCxn id="20490" idx="3"/>
            </p:cNvCxnSpPr>
            <p:nvPr/>
          </p:nvCxnSpPr>
          <p:spPr>
            <a:xfrm flipH="1">
              <a:off x="3030123" y="4445684"/>
              <a:ext cx="1259646" cy="1720736"/>
            </a:xfrm>
            <a:prstGeom prst="line">
              <a:avLst/>
            </a:prstGeom>
            <a:ln w="381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CC8F3A9-7FEB-49C5-9B54-1B5F65A66594}"/>
                </a:ext>
              </a:extLst>
            </p:cNvPr>
            <p:cNvCxnSpPr>
              <a:endCxn id="20494" idx="0"/>
            </p:cNvCxnSpPr>
            <p:nvPr/>
          </p:nvCxnSpPr>
          <p:spPr>
            <a:xfrm flipH="1">
              <a:off x="5190393" y="5561722"/>
              <a:ext cx="406206" cy="1196046"/>
            </a:xfrm>
            <a:prstGeom prst="line">
              <a:avLst/>
            </a:prstGeom>
            <a:ln w="381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533A816-2524-4427-B2F1-A1EB0AF924AD}"/>
                </a:ext>
              </a:extLst>
            </p:cNvPr>
            <p:cNvCxnSpPr>
              <a:cxnSpLocks/>
              <a:endCxn id="20493" idx="1"/>
            </p:cNvCxnSpPr>
            <p:nvPr/>
          </p:nvCxnSpPr>
          <p:spPr>
            <a:xfrm>
              <a:off x="8181535" y="3081411"/>
              <a:ext cx="1066800" cy="587812"/>
            </a:xfrm>
            <a:prstGeom prst="line">
              <a:avLst/>
            </a:prstGeom>
            <a:ln w="381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F702EFB-49FF-45B9-86F8-DE5DD6B601C2}"/>
                </a:ext>
              </a:extLst>
            </p:cNvPr>
            <p:cNvCxnSpPr>
              <a:cxnSpLocks/>
              <a:endCxn id="20492" idx="0"/>
            </p:cNvCxnSpPr>
            <p:nvPr/>
          </p:nvCxnSpPr>
          <p:spPr>
            <a:xfrm>
              <a:off x="7010108" y="4525694"/>
              <a:ext cx="2322722" cy="1111934"/>
            </a:xfrm>
            <a:prstGeom prst="line">
              <a:avLst/>
            </a:prstGeom>
            <a:ln w="381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0488" name="Group 8">
              <a:extLst>
                <a:ext uri="{FF2B5EF4-FFF2-40B4-BE49-F238E27FC236}">
                  <a16:creationId xmlns:a16="http://schemas.microsoft.com/office/drawing/2014/main" id="{2743121C-4A5E-442F-A046-57E989BB11A9}"/>
                </a:ext>
              </a:extLst>
            </p:cNvPr>
            <p:cNvGrpSpPr>
              <a:grpSpLocks/>
            </p:cNvGrpSpPr>
            <p:nvPr/>
          </p:nvGrpSpPr>
          <p:grpSpPr bwMode="auto">
            <a:xfrm>
              <a:off x="4267200" y="2139756"/>
              <a:ext cx="4014861" cy="3524543"/>
              <a:chOff x="6096413" y="2454758"/>
              <a:chExt cx="5733637" cy="4092332"/>
            </a:xfrm>
          </p:grpSpPr>
          <p:grpSp>
            <p:nvGrpSpPr>
              <p:cNvPr id="20499" name="Group 9">
                <a:extLst>
                  <a:ext uri="{FF2B5EF4-FFF2-40B4-BE49-F238E27FC236}">
                    <a16:creationId xmlns:a16="http://schemas.microsoft.com/office/drawing/2014/main" id="{50F96771-6B33-4431-B26C-F4114C7DEAA6}"/>
                  </a:ext>
                </a:extLst>
              </p:cNvPr>
              <p:cNvGrpSpPr>
                <a:grpSpLocks/>
              </p:cNvGrpSpPr>
              <p:nvPr/>
            </p:nvGrpSpPr>
            <p:grpSpPr bwMode="auto">
              <a:xfrm>
                <a:off x="6096413" y="2597633"/>
                <a:ext cx="5733637" cy="3949457"/>
                <a:chOff x="6096413" y="2597633"/>
                <a:chExt cx="5733637" cy="3949457"/>
              </a:xfrm>
            </p:grpSpPr>
            <p:cxnSp>
              <p:nvCxnSpPr>
                <p:cNvPr id="12" name="Straight Connector 11">
                  <a:extLst>
                    <a:ext uri="{FF2B5EF4-FFF2-40B4-BE49-F238E27FC236}">
                      <a16:creationId xmlns:a16="http://schemas.microsoft.com/office/drawing/2014/main" id="{0E250935-D8EF-4188-9C35-4F6EC38CFD38}"/>
                    </a:ext>
                  </a:extLst>
                </p:cNvPr>
                <p:cNvCxnSpPr>
                  <a:stCxn id="30" idx="1"/>
                </p:cNvCxnSpPr>
                <p:nvPr/>
              </p:nvCxnSpPr>
              <p:spPr>
                <a:xfrm flipH="1" flipV="1">
                  <a:off x="6260482" y="5029734"/>
                  <a:ext cx="1620185" cy="1274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50854B5-D62A-4B4E-9C4F-9C2A8B971B89}"/>
                    </a:ext>
                  </a:extLst>
                </p:cNvPr>
                <p:cNvCxnSpPr/>
                <p:nvPr/>
              </p:nvCxnSpPr>
              <p:spPr>
                <a:xfrm flipH="1" flipV="1">
                  <a:off x="7675581" y="4755801"/>
                  <a:ext cx="295910" cy="1669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4D71966-19B0-45C3-8E7C-044FA2E3ED92}"/>
                    </a:ext>
                  </a:extLst>
                </p:cNvPr>
                <p:cNvCxnSpPr/>
                <p:nvPr/>
              </p:nvCxnSpPr>
              <p:spPr>
                <a:xfrm flipH="1">
                  <a:off x="7971491" y="5196477"/>
                  <a:ext cx="2042078" cy="1210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EB9C075-E5C9-4CD2-9918-A81E95E4521D}"/>
                    </a:ext>
                  </a:extLst>
                </p:cNvPr>
                <p:cNvCxnSpPr/>
                <p:nvPr/>
              </p:nvCxnSpPr>
              <p:spPr>
                <a:xfrm>
                  <a:off x="9286976" y="3212244"/>
                  <a:ext cx="2399513" cy="326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AF6573E-D475-408A-8DD5-263900EE144B}"/>
                    </a:ext>
                  </a:extLst>
                </p:cNvPr>
                <p:cNvCxnSpPr/>
                <p:nvPr/>
              </p:nvCxnSpPr>
              <p:spPr>
                <a:xfrm flipV="1">
                  <a:off x="10013568" y="3560021"/>
                  <a:ext cx="1672920" cy="1636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2DC37FD-A163-48BC-86B4-460C25BF7D37}"/>
                    </a:ext>
                  </a:extLst>
                </p:cNvPr>
                <p:cNvCxnSpPr/>
                <p:nvPr/>
              </p:nvCxnSpPr>
              <p:spPr>
                <a:xfrm>
                  <a:off x="9286976" y="3226536"/>
                  <a:ext cx="726593" cy="1969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D9EFF57-90BE-4604-BC76-871118D32EE7}"/>
                    </a:ext>
                  </a:extLst>
                </p:cNvPr>
                <p:cNvCxnSpPr/>
                <p:nvPr/>
              </p:nvCxnSpPr>
              <p:spPr>
                <a:xfrm flipV="1">
                  <a:off x="7675581" y="3212244"/>
                  <a:ext cx="1564518" cy="1555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E2E2B3D-9781-410F-BEC1-4C2BD481EE6F}"/>
                    </a:ext>
                  </a:extLst>
                </p:cNvPr>
                <p:cNvCxnSpPr/>
                <p:nvPr/>
              </p:nvCxnSpPr>
              <p:spPr>
                <a:xfrm flipV="1">
                  <a:off x="6260482" y="3226536"/>
                  <a:ext cx="1177783" cy="1788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DA6867-6C7F-4E8D-9D71-BD25757513BF}"/>
                    </a:ext>
                  </a:extLst>
                </p:cNvPr>
                <p:cNvCxnSpPr/>
                <p:nvPr/>
              </p:nvCxnSpPr>
              <p:spPr>
                <a:xfrm flipH="1">
                  <a:off x="6242903" y="2597680"/>
                  <a:ext cx="275402" cy="24368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DA8E7-93EA-44B2-A01E-267CB213D62E}"/>
                    </a:ext>
                  </a:extLst>
                </p:cNvPr>
                <p:cNvCxnSpPr/>
                <p:nvPr/>
              </p:nvCxnSpPr>
              <p:spPr>
                <a:xfrm flipV="1">
                  <a:off x="6242903" y="4767711"/>
                  <a:ext cx="1432677" cy="247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04A1080-49F3-4221-9650-6AE5AB98FAB2}"/>
                    </a:ext>
                  </a:extLst>
                </p:cNvPr>
                <p:cNvCxnSpPr/>
                <p:nvPr/>
              </p:nvCxnSpPr>
              <p:spPr>
                <a:xfrm flipH="1" flipV="1">
                  <a:off x="6518305" y="2597680"/>
                  <a:ext cx="919960" cy="628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88D3E6-C293-4F71-8856-E2EB5AB2488C}"/>
                    </a:ext>
                  </a:extLst>
                </p:cNvPr>
                <p:cNvCxnSpPr>
                  <a:stCxn id="26" idx="2"/>
                </p:cNvCxnSpPr>
                <p:nvPr/>
              </p:nvCxnSpPr>
              <p:spPr>
                <a:xfrm flipH="1">
                  <a:off x="7438265" y="3212244"/>
                  <a:ext cx="1705149" cy="285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43E35041-2E7F-4152-B9AB-90AA171747F6}"/>
                    </a:ext>
                  </a:extLst>
                </p:cNvPr>
                <p:cNvSpPr/>
                <p:nvPr/>
              </p:nvSpPr>
              <p:spPr>
                <a:xfrm>
                  <a:off x="7532019" y="4624789"/>
                  <a:ext cx="287121" cy="2858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81679" fontAlgn="base">
                    <a:spcBef>
                      <a:spcPct val="0"/>
                    </a:spcBef>
                    <a:spcAft>
                      <a:spcPct val="0"/>
                    </a:spcAft>
                    <a:defRPr/>
                  </a:pPr>
                  <a:endParaRPr lang="en-US" sz="2326">
                    <a:solidFill>
                      <a:srgbClr val="FFFFFF"/>
                    </a:solidFill>
                    <a:latin typeface="Gill Sans MT" panose="020B0502020104020203" pitchFamily="34" charset="0"/>
                    <a:ea typeface="MS PGothic"/>
                  </a:endParaRPr>
                </a:p>
              </p:txBody>
            </p:sp>
            <p:sp>
              <p:nvSpPr>
                <p:cNvPr id="25" name="Oval 24">
                  <a:extLst>
                    <a:ext uri="{FF2B5EF4-FFF2-40B4-BE49-F238E27FC236}">
                      <a16:creationId xmlns:a16="http://schemas.microsoft.com/office/drawing/2014/main" id="{BA7D40AC-6657-4CD8-9980-983D229F444B}"/>
                    </a:ext>
                  </a:extLst>
                </p:cNvPr>
                <p:cNvSpPr/>
                <p:nvPr/>
              </p:nvSpPr>
              <p:spPr>
                <a:xfrm>
                  <a:off x="7294706" y="3097906"/>
                  <a:ext cx="284191" cy="28584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81679" fontAlgn="base">
                    <a:spcBef>
                      <a:spcPct val="0"/>
                    </a:spcBef>
                    <a:spcAft>
                      <a:spcPct val="0"/>
                    </a:spcAft>
                    <a:defRPr/>
                  </a:pPr>
                  <a:endParaRPr lang="en-US" sz="2326">
                    <a:solidFill>
                      <a:srgbClr val="FFFFFF"/>
                    </a:solidFill>
                    <a:latin typeface="Gill Sans MT" panose="020B0502020104020203" pitchFamily="34" charset="0"/>
                    <a:ea typeface="MS PGothic"/>
                  </a:endParaRPr>
                </a:p>
              </p:txBody>
            </p:sp>
            <p:sp>
              <p:nvSpPr>
                <p:cNvPr id="26" name="Oval 25">
                  <a:extLst>
                    <a:ext uri="{FF2B5EF4-FFF2-40B4-BE49-F238E27FC236}">
                      <a16:creationId xmlns:a16="http://schemas.microsoft.com/office/drawing/2014/main" id="{27EA4547-5535-459A-A9D9-4CE5860553DB}"/>
                    </a:ext>
                  </a:extLst>
                </p:cNvPr>
                <p:cNvSpPr/>
                <p:nvPr/>
              </p:nvSpPr>
              <p:spPr>
                <a:xfrm>
                  <a:off x="9143414" y="3069322"/>
                  <a:ext cx="287121" cy="285844"/>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81679" fontAlgn="base">
                    <a:spcBef>
                      <a:spcPct val="0"/>
                    </a:spcBef>
                    <a:spcAft>
                      <a:spcPct val="0"/>
                    </a:spcAft>
                    <a:defRPr/>
                  </a:pPr>
                  <a:endParaRPr lang="en-US" sz="2326">
                    <a:solidFill>
                      <a:srgbClr val="FFFFFF"/>
                    </a:solidFill>
                    <a:latin typeface="Gill Sans MT" panose="020B0502020104020203" pitchFamily="34" charset="0"/>
                    <a:ea typeface="MS PGothic"/>
                  </a:endParaRPr>
                </a:p>
              </p:txBody>
            </p:sp>
            <p:sp>
              <p:nvSpPr>
                <p:cNvPr id="27" name="Oval 26">
                  <a:extLst>
                    <a:ext uri="{FF2B5EF4-FFF2-40B4-BE49-F238E27FC236}">
                      <a16:creationId xmlns:a16="http://schemas.microsoft.com/office/drawing/2014/main" id="{5528A782-CC5B-40A1-BA8C-5A4D2D55B658}"/>
                    </a:ext>
                  </a:extLst>
                </p:cNvPr>
                <p:cNvSpPr/>
                <p:nvPr/>
              </p:nvSpPr>
              <p:spPr>
                <a:xfrm>
                  <a:off x="9872938" y="5053555"/>
                  <a:ext cx="284191" cy="2858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81679" fontAlgn="base">
                    <a:spcBef>
                      <a:spcPct val="0"/>
                    </a:spcBef>
                    <a:spcAft>
                      <a:spcPct val="0"/>
                    </a:spcAft>
                    <a:defRPr/>
                  </a:pPr>
                  <a:endParaRPr lang="en-US" sz="2326">
                    <a:solidFill>
                      <a:srgbClr val="FFFFFF"/>
                    </a:solidFill>
                    <a:latin typeface="Gill Sans MT" panose="020B0502020104020203" pitchFamily="34" charset="0"/>
                    <a:ea typeface="MS PGothic"/>
                  </a:endParaRPr>
                </a:p>
              </p:txBody>
            </p:sp>
            <p:sp>
              <p:nvSpPr>
                <p:cNvPr id="28" name="Oval 27">
                  <a:extLst>
                    <a:ext uri="{FF2B5EF4-FFF2-40B4-BE49-F238E27FC236}">
                      <a16:creationId xmlns:a16="http://schemas.microsoft.com/office/drawing/2014/main" id="{D843FD7D-3425-4419-B6C7-519109E314D4}"/>
                    </a:ext>
                  </a:extLst>
                </p:cNvPr>
                <p:cNvSpPr/>
                <p:nvPr/>
              </p:nvSpPr>
              <p:spPr>
                <a:xfrm>
                  <a:off x="11542929" y="3417099"/>
                  <a:ext cx="287121" cy="28346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81679" fontAlgn="base">
                    <a:spcBef>
                      <a:spcPct val="0"/>
                    </a:spcBef>
                    <a:spcAft>
                      <a:spcPct val="0"/>
                    </a:spcAft>
                    <a:defRPr/>
                  </a:pPr>
                  <a:endParaRPr lang="en-US" sz="2326">
                    <a:solidFill>
                      <a:srgbClr val="FFFFFF"/>
                    </a:solidFill>
                    <a:latin typeface="Gill Sans MT" panose="020B0502020104020203" pitchFamily="34" charset="0"/>
                    <a:ea typeface="MS PGothic"/>
                  </a:endParaRPr>
                </a:p>
              </p:txBody>
            </p:sp>
            <p:sp>
              <p:nvSpPr>
                <p:cNvPr id="29" name="Oval 28">
                  <a:extLst>
                    <a:ext uri="{FF2B5EF4-FFF2-40B4-BE49-F238E27FC236}">
                      <a16:creationId xmlns:a16="http://schemas.microsoft.com/office/drawing/2014/main" id="{08127886-72CC-421B-865F-FC5AEF765C2C}"/>
                    </a:ext>
                  </a:extLst>
                </p:cNvPr>
                <p:cNvSpPr/>
                <p:nvPr/>
              </p:nvSpPr>
              <p:spPr>
                <a:xfrm>
                  <a:off x="6096413" y="4886812"/>
                  <a:ext cx="287121" cy="2858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81679" fontAlgn="base">
                    <a:spcBef>
                      <a:spcPct val="0"/>
                    </a:spcBef>
                    <a:spcAft>
                      <a:spcPct val="0"/>
                    </a:spcAft>
                    <a:defRPr/>
                  </a:pPr>
                  <a:endParaRPr lang="en-US" sz="2326">
                    <a:solidFill>
                      <a:srgbClr val="FFFFFF"/>
                    </a:solidFill>
                    <a:latin typeface="Gill Sans MT" panose="020B0502020104020203" pitchFamily="34" charset="0"/>
                    <a:ea typeface="MS PGothic"/>
                  </a:endParaRPr>
                </a:p>
              </p:txBody>
            </p:sp>
            <p:sp>
              <p:nvSpPr>
                <p:cNvPr id="30" name="Oval 29">
                  <a:extLst>
                    <a:ext uri="{FF2B5EF4-FFF2-40B4-BE49-F238E27FC236}">
                      <a16:creationId xmlns:a16="http://schemas.microsoft.com/office/drawing/2014/main" id="{D948E512-995D-4714-9996-C7F2362658C7}"/>
                    </a:ext>
                  </a:extLst>
                </p:cNvPr>
                <p:cNvSpPr/>
                <p:nvPr/>
              </p:nvSpPr>
              <p:spPr>
                <a:xfrm>
                  <a:off x="7839650" y="6261246"/>
                  <a:ext cx="287121" cy="2858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81679" fontAlgn="base">
                    <a:spcBef>
                      <a:spcPct val="0"/>
                    </a:spcBef>
                    <a:spcAft>
                      <a:spcPct val="0"/>
                    </a:spcAft>
                    <a:defRPr/>
                  </a:pPr>
                  <a:endParaRPr lang="en-US" sz="2326">
                    <a:solidFill>
                      <a:srgbClr val="FFFFFF"/>
                    </a:solidFill>
                    <a:latin typeface="Gill Sans MT" panose="020B0502020104020203" pitchFamily="34" charset="0"/>
                    <a:ea typeface="MS PGothic"/>
                  </a:endParaRPr>
                </a:p>
              </p:txBody>
            </p:sp>
          </p:grpSp>
          <p:sp>
            <p:nvSpPr>
              <p:cNvPr id="11" name="Oval 10">
                <a:extLst>
                  <a:ext uri="{FF2B5EF4-FFF2-40B4-BE49-F238E27FC236}">
                    <a16:creationId xmlns:a16="http://schemas.microsoft.com/office/drawing/2014/main" id="{1B5CF932-DEA5-4C91-B095-9439B40F8820}"/>
                  </a:ext>
                </a:extLst>
              </p:cNvPr>
              <p:cNvSpPr/>
              <p:nvPr/>
            </p:nvSpPr>
            <p:spPr>
              <a:xfrm>
                <a:off x="6383534" y="2454758"/>
                <a:ext cx="284192" cy="2858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81679" fontAlgn="base">
                  <a:spcBef>
                    <a:spcPct val="0"/>
                  </a:spcBef>
                  <a:spcAft>
                    <a:spcPct val="0"/>
                  </a:spcAft>
                  <a:defRPr/>
                </a:pPr>
                <a:endParaRPr lang="en-US" sz="2326">
                  <a:solidFill>
                    <a:srgbClr val="FFFFFF"/>
                  </a:solidFill>
                  <a:latin typeface="Gill Sans MT" panose="020B0502020104020203" pitchFamily="34" charset="0"/>
                  <a:ea typeface="MS PGothic"/>
                </a:endParaRPr>
              </a:p>
            </p:txBody>
          </p:sp>
        </p:grpSp>
        <p:sp>
          <p:nvSpPr>
            <p:cNvPr id="20489" name="TextBox 30">
              <a:extLst>
                <a:ext uri="{FF2B5EF4-FFF2-40B4-BE49-F238E27FC236}">
                  <a16:creationId xmlns:a16="http://schemas.microsoft.com/office/drawing/2014/main" id="{D2E8968B-CD8C-40C4-9D87-69B5BA810F39}"/>
                </a:ext>
              </a:extLst>
            </p:cNvPr>
            <p:cNvSpPr txBox="1">
              <a:spLocks noChangeArrowheads="1"/>
            </p:cNvSpPr>
            <p:nvPr/>
          </p:nvSpPr>
          <p:spPr bwMode="auto">
            <a:xfrm>
              <a:off x="566225" y="2652640"/>
              <a:ext cx="2498774" cy="78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318" tIns="34658" rIns="69318" bIns="34658">
              <a:spAutoFit/>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r>
                <a:rPr lang="en-US" altLang="en-US" sz="2326" dirty="0">
                  <a:solidFill>
                    <a:srgbClr val="EA8B00"/>
                  </a:solidFill>
                  <a:latin typeface="Gill Sans MT" panose="020B0502020104020203" pitchFamily="34" charset="0"/>
                  <a:ea typeface="SimSun" panose="02010600030101010101" pitchFamily="2" charset="-122"/>
                </a:rPr>
                <a:t>Architecture Consultation</a:t>
              </a:r>
            </a:p>
          </p:txBody>
        </p:sp>
        <p:sp>
          <p:nvSpPr>
            <p:cNvPr id="20490" name="TextBox 32">
              <a:extLst>
                <a:ext uri="{FF2B5EF4-FFF2-40B4-BE49-F238E27FC236}">
                  <a16:creationId xmlns:a16="http://schemas.microsoft.com/office/drawing/2014/main" id="{4C50AF4A-078D-4CEF-A857-01E2FAFFBBBB}"/>
                </a:ext>
              </a:extLst>
            </p:cNvPr>
            <p:cNvSpPr txBox="1">
              <a:spLocks noChangeArrowheads="1"/>
            </p:cNvSpPr>
            <p:nvPr/>
          </p:nvSpPr>
          <p:spPr bwMode="auto">
            <a:xfrm>
              <a:off x="863698" y="5594546"/>
              <a:ext cx="2166425" cy="1143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318" tIns="34658" rIns="69318" bIns="34658">
              <a:spAutoFit/>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r>
                <a:rPr lang="en-US" altLang="en-US" sz="2326" dirty="0">
                  <a:solidFill>
                    <a:srgbClr val="EA8B00"/>
                  </a:solidFill>
                  <a:latin typeface="Gill Sans MT" panose="020B0502020104020203" pitchFamily="34" charset="0"/>
                  <a:ea typeface="SimSun" panose="02010600030101010101" pitchFamily="2" charset="-122"/>
                </a:rPr>
                <a:t>Automation Testing strategies</a:t>
              </a:r>
            </a:p>
          </p:txBody>
        </p:sp>
        <p:sp>
          <p:nvSpPr>
            <p:cNvPr id="20491" name="TextBox 34">
              <a:extLst>
                <a:ext uri="{FF2B5EF4-FFF2-40B4-BE49-F238E27FC236}">
                  <a16:creationId xmlns:a16="http://schemas.microsoft.com/office/drawing/2014/main" id="{1E6D39C6-167B-4BEB-B9E9-BA319A3B92D7}"/>
                </a:ext>
              </a:extLst>
            </p:cNvPr>
            <p:cNvSpPr txBox="1">
              <a:spLocks noChangeArrowheads="1"/>
            </p:cNvSpPr>
            <p:nvPr/>
          </p:nvSpPr>
          <p:spPr bwMode="auto">
            <a:xfrm>
              <a:off x="4579034" y="6669553"/>
              <a:ext cx="2168477" cy="78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318" tIns="34658" rIns="69318" bIns="34658">
              <a:spAutoFit/>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r>
                <a:rPr lang="en-US" altLang="en-US" sz="2326">
                  <a:solidFill>
                    <a:srgbClr val="FFFFFF"/>
                  </a:solidFill>
                  <a:latin typeface="Gill Sans MT" panose="020B0502020104020203" pitchFamily="34" charset="0"/>
                  <a:ea typeface="SimSun" panose="02010600030101010101" pitchFamily="2" charset="-122"/>
                </a:rPr>
                <a:t>03 LOREM IPSUM</a:t>
              </a:r>
              <a:endParaRPr lang="en-US" altLang="zh-CN" sz="2326">
                <a:solidFill>
                  <a:srgbClr val="FFFFFF"/>
                </a:solidFill>
                <a:latin typeface="Gill Sans MT" panose="020B0502020104020203" pitchFamily="34" charset="0"/>
                <a:ea typeface="SimSun" panose="02010600030101010101" pitchFamily="2" charset="-122"/>
              </a:endParaRPr>
            </a:p>
          </p:txBody>
        </p:sp>
        <p:sp>
          <p:nvSpPr>
            <p:cNvPr id="20492" name="TextBox 36">
              <a:extLst>
                <a:ext uri="{FF2B5EF4-FFF2-40B4-BE49-F238E27FC236}">
                  <a16:creationId xmlns:a16="http://schemas.microsoft.com/office/drawing/2014/main" id="{F63C3499-0E35-4C8D-B061-E8F5E8419D23}"/>
                </a:ext>
              </a:extLst>
            </p:cNvPr>
            <p:cNvSpPr txBox="1">
              <a:spLocks noChangeArrowheads="1"/>
            </p:cNvSpPr>
            <p:nvPr/>
          </p:nvSpPr>
          <p:spPr bwMode="auto">
            <a:xfrm>
              <a:off x="8076908" y="5637628"/>
              <a:ext cx="2511844" cy="78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318" tIns="34658" rIns="69318" bIns="34658">
              <a:spAutoFit/>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r>
                <a:rPr lang="en-US" altLang="en-US" sz="2326" dirty="0">
                  <a:solidFill>
                    <a:srgbClr val="EA8B00"/>
                  </a:solidFill>
                  <a:latin typeface="Gill Sans MT" panose="020B0502020104020203" pitchFamily="34" charset="0"/>
                  <a:ea typeface="SimSun" panose="02010600030101010101" pitchFamily="2" charset="-122"/>
                </a:rPr>
                <a:t>PPV – Pre product visualization</a:t>
              </a:r>
            </a:p>
          </p:txBody>
        </p:sp>
        <p:sp>
          <p:nvSpPr>
            <p:cNvPr id="20493" name="TextBox 38">
              <a:extLst>
                <a:ext uri="{FF2B5EF4-FFF2-40B4-BE49-F238E27FC236}">
                  <a16:creationId xmlns:a16="http://schemas.microsoft.com/office/drawing/2014/main" id="{6AB8D17A-0D26-4CBB-8F17-7828DF73C0DF}"/>
                </a:ext>
              </a:extLst>
            </p:cNvPr>
            <p:cNvSpPr txBox="1">
              <a:spLocks noChangeArrowheads="1"/>
            </p:cNvSpPr>
            <p:nvPr/>
          </p:nvSpPr>
          <p:spPr bwMode="auto">
            <a:xfrm>
              <a:off x="9248335" y="3276308"/>
              <a:ext cx="2291393" cy="78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318" tIns="34658" rIns="69318" bIns="34658">
              <a:spAutoFit/>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r>
                <a:rPr lang="en-US" altLang="en-US" sz="2326" dirty="0">
                  <a:solidFill>
                    <a:srgbClr val="EA8B00"/>
                  </a:solidFill>
                  <a:latin typeface="Gill Sans MT" panose="020B0502020104020203" pitchFamily="34" charset="0"/>
                  <a:ea typeface="SimSun" panose="02010600030101010101" pitchFamily="2" charset="-122"/>
                </a:rPr>
                <a:t>Production Support</a:t>
              </a:r>
            </a:p>
          </p:txBody>
        </p:sp>
        <p:sp>
          <p:nvSpPr>
            <p:cNvPr id="20494" name="TextBox 41">
              <a:extLst>
                <a:ext uri="{FF2B5EF4-FFF2-40B4-BE49-F238E27FC236}">
                  <a16:creationId xmlns:a16="http://schemas.microsoft.com/office/drawing/2014/main" id="{3F0DEBDE-190B-497D-B139-A9CC6612C47C}"/>
                </a:ext>
              </a:extLst>
            </p:cNvPr>
            <p:cNvSpPr txBox="1">
              <a:spLocks noChangeArrowheads="1"/>
            </p:cNvSpPr>
            <p:nvPr/>
          </p:nvSpPr>
          <p:spPr bwMode="auto">
            <a:xfrm>
              <a:off x="4107180" y="6757768"/>
              <a:ext cx="2166425" cy="78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318" tIns="34658" rIns="69318" bIns="34658">
              <a:spAutoFit/>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r>
                <a:rPr lang="en-US" altLang="en-US" sz="2326" dirty="0">
                  <a:solidFill>
                    <a:srgbClr val="EA8B00"/>
                  </a:solidFill>
                  <a:latin typeface="Gill Sans MT" panose="020B0502020104020203" pitchFamily="34" charset="0"/>
                  <a:ea typeface="SimSun" panose="02010600030101010101" pitchFamily="2" charset="-122"/>
                </a:rPr>
                <a:t>Custom Project implementation</a:t>
              </a:r>
            </a:p>
          </p:txBody>
        </p:sp>
        <p:cxnSp>
          <p:nvCxnSpPr>
            <p:cNvPr id="43" name="Straight Connector 42">
              <a:extLst>
                <a:ext uri="{FF2B5EF4-FFF2-40B4-BE49-F238E27FC236}">
                  <a16:creationId xmlns:a16="http://schemas.microsoft.com/office/drawing/2014/main" id="{FF3EC226-7AF1-4928-8C42-F0FFF9003AA8}"/>
                </a:ext>
              </a:extLst>
            </p:cNvPr>
            <p:cNvCxnSpPr>
              <a:cxnSpLocks/>
              <a:endCxn id="20496" idx="3"/>
            </p:cNvCxnSpPr>
            <p:nvPr/>
          </p:nvCxnSpPr>
          <p:spPr>
            <a:xfrm flipH="1">
              <a:off x="2304288" y="2845485"/>
              <a:ext cx="2814302" cy="1245880"/>
            </a:xfrm>
            <a:prstGeom prst="line">
              <a:avLst/>
            </a:prstGeom>
            <a:ln w="381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0496" name="TextBox 44">
              <a:extLst>
                <a:ext uri="{FF2B5EF4-FFF2-40B4-BE49-F238E27FC236}">
                  <a16:creationId xmlns:a16="http://schemas.microsoft.com/office/drawing/2014/main" id="{C8E38964-8D66-4C09-AD8B-6847BE69B900}"/>
                </a:ext>
              </a:extLst>
            </p:cNvPr>
            <p:cNvSpPr txBox="1">
              <a:spLocks noChangeArrowheads="1"/>
            </p:cNvSpPr>
            <p:nvPr/>
          </p:nvSpPr>
          <p:spPr bwMode="auto">
            <a:xfrm>
              <a:off x="744709" y="3877409"/>
              <a:ext cx="1559579" cy="42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318" tIns="34658" rIns="69318" bIns="34658">
              <a:spAutoFit/>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r>
                <a:rPr lang="en-US" altLang="en-US" sz="2326" dirty="0">
                  <a:solidFill>
                    <a:srgbClr val="EA8B00"/>
                  </a:solidFill>
                  <a:latin typeface="Gill Sans MT" panose="020B0502020104020203" pitchFamily="34" charset="0"/>
                  <a:ea typeface="SimSun" panose="02010600030101010101" pitchFamily="2" charset="-122"/>
                </a:rPr>
                <a:t>DevOps</a:t>
              </a:r>
            </a:p>
          </p:txBody>
        </p:sp>
        <p:sp>
          <p:nvSpPr>
            <p:cNvPr id="20497" name="TextBox 45">
              <a:extLst>
                <a:ext uri="{FF2B5EF4-FFF2-40B4-BE49-F238E27FC236}">
                  <a16:creationId xmlns:a16="http://schemas.microsoft.com/office/drawing/2014/main" id="{0D18B70C-5CDA-4769-AAC2-90B2E7BAB64E}"/>
                </a:ext>
              </a:extLst>
            </p:cNvPr>
            <p:cNvSpPr txBox="1">
              <a:spLocks noChangeArrowheads="1"/>
            </p:cNvSpPr>
            <p:nvPr/>
          </p:nvSpPr>
          <p:spPr bwMode="auto">
            <a:xfrm>
              <a:off x="9445283" y="1975633"/>
              <a:ext cx="2166425" cy="78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318" tIns="34658" rIns="69318" bIns="34658">
              <a:spAutoFit/>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r>
                <a:rPr lang="en-US" altLang="en-US" sz="2326" dirty="0">
                  <a:solidFill>
                    <a:srgbClr val="EA8B00"/>
                  </a:solidFill>
                  <a:latin typeface="Gill Sans MT" panose="020B0502020104020203" pitchFamily="34" charset="0"/>
                  <a:ea typeface="SimSun" panose="02010600030101010101" pitchFamily="2" charset="-122"/>
                </a:rPr>
                <a:t>Hardware Integration</a:t>
              </a:r>
            </a:p>
          </p:txBody>
        </p:sp>
        <p:cxnSp>
          <p:nvCxnSpPr>
            <p:cNvPr id="47" name="Straight Connector 46">
              <a:extLst>
                <a:ext uri="{FF2B5EF4-FFF2-40B4-BE49-F238E27FC236}">
                  <a16:creationId xmlns:a16="http://schemas.microsoft.com/office/drawing/2014/main" id="{BA5D30DE-7229-4AAB-8FCD-7CF202259125}"/>
                </a:ext>
              </a:extLst>
            </p:cNvPr>
            <p:cNvCxnSpPr>
              <a:stCxn id="20497" idx="1"/>
            </p:cNvCxnSpPr>
            <p:nvPr/>
          </p:nvCxnSpPr>
          <p:spPr>
            <a:xfrm flipH="1">
              <a:off x="6505431" y="2368548"/>
              <a:ext cx="2939852" cy="411288"/>
            </a:xfrm>
            <a:prstGeom prst="line">
              <a:avLst/>
            </a:prstGeom>
            <a:ln w="381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9DC2F1CD-5797-4836-BC68-59D6C55168BF}"/>
              </a:ext>
            </a:extLst>
          </p:cNvPr>
          <p:cNvSpPr/>
          <p:nvPr/>
        </p:nvSpPr>
        <p:spPr>
          <a:xfrm>
            <a:off x="493776" y="1547609"/>
            <a:ext cx="11905488" cy="1395510"/>
          </a:xfrm>
          <a:prstGeom prst="rect">
            <a:avLst/>
          </a:prstGeom>
        </p:spPr>
        <p:txBody>
          <a:bodyPr wrap="square">
            <a:spAutoFit/>
          </a:bodyPr>
          <a:lstStyle/>
          <a:p>
            <a:pPr algn="just"/>
            <a:r>
              <a:rPr lang="en-US" dirty="0">
                <a:latin typeface="Gill Sans MT" panose="020B0502020104020203" pitchFamily="34" charset="0"/>
              </a:rPr>
              <a:t>Big opportunities have a short shelf life, that’s why getting to market fast is essential for any business. To make customers project go full speed, we offer mission specific service, provided by real technical and domain experts. We lined up our services by different stages of product implementation so that customers could have the assistance that fits your exact needs.</a:t>
            </a:r>
          </a:p>
        </p:txBody>
      </p:sp>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366A1201-7E4E-414D-B7CF-38D7EE8584E6}"/>
              </a:ext>
            </a:extLst>
          </p:cNvPr>
          <p:cNvSpPr>
            <a:spLocks noGrp="1" noChangeArrowheads="1"/>
          </p:cNvSpPr>
          <p:nvPr>
            <p:ph type="title"/>
          </p:nvPr>
        </p:nvSpPr>
        <p:spPr>
          <a:xfrm>
            <a:off x="597409" y="309372"/>
            <a:ext cx="11041380" cy="726245"/>
          </a:xfrm>
        </p:spPr>
        <p:txBody>
          <a:bodyPr/>
          <a:lstStyle/>
          <a:p>
            <a:pPr algn="ctr"/>
            <a:r>
              <a:rPr lang="en-US" altLang="en-US" dirty="0"/>
              <a:t>Client Base</a:t>
            </a:r>
          </a:p>
        </p:txBody>
      </p:sp>
      <p:sp>
        <p:nvSpPr>
          <p:cNvPr id="19459" name="AutoShape 3">
            <a:extLst>
              <a:ext uri="{FF2B5EF4-FFF2-40B4-BE49-F238E27FC236}">
                <a16:creationId xmlns:a16="http://schemas.microsoft.com/office/drawing/2014/main" id="{AEE397D5-1BC1-45EA-84F0-540FC9D3EEC0}"/>
              </a:ext>
            </a:extLst>
          </p:cNvPr>
          <p:cNvSpPr>
            <a:spLocks noChangeAspect="1" noChangeArrowheads="1" noTextEdit="1"/>
          </p:cNvSpPr>
          <p:nvPr/>
        </p:nvSpPr>
        <p:spPr bwMode="auto">
          <a:xfrm>
            <a:off x="4193345" y="1575581"/>
            <a:ext cx="5440680" cy="69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181679" eaLnBrk="0" fontAlgn="base" hangingPunct="0">
              <a:spcBef>
                <a:spcPct val="0"/>
              </a:spcBef>
              <a:spcAft>
                <a:spcPct val="0"/>
              </a:spcAft>
            </a:pPr>
            <a:endParaRPr lang="en-US" sz="2326">
              <a:solidFill>
                <a:srgbClr val="202F3E"/>
              </a:solidFill>
              <a:latin typeface="Roboto" pitchFamily="2" charset="0"/>
              <a:ea typeface="MS PGothic" panose="020B0600070205080204" pitchFamily="34" charset="-128"/>
            </a:endParaRPr>
          </a:p>
        </p:txBody>
      </p:sp>
      <p:grpSp>
        <p:nvGrpSpPr>
          <p:cNvPr id="2" name="Group 4">
            <a:extLst>
              <a:ext uri="{FF2B5EF4-FFF2-40B4-BE49-F238E27FC236}">
                <a16:creationId xmlns:a16="http://schemas.microsoft.com/office/drawing/2014/main" id="{5D92DFD4-519E-4947-85D6-E0F896B61833}"/>
              </a:ext>
            </a:extLst>
          </p:cNvPr>
          <p:cNvGrpSpPr>
            <a:grpSpLocks/>
          </p:cNvGrpSpPr>
          <p:nvPr/>
        </p:nvGrpSpPr>
        <p:grpSpPr bwMode="auto">
          <a:xfrm>
            <a:off x="393895" y="5908432"/>
            <a:ext cx="5260145" cy="2632124"/>
            <a:chOff x="562873" y="7229475"/>
            <a:chExt cx="7513056" cy="3054350"/>
          </a:xfrm>
        </p:grpSpPr>
        <p:sp>
          <p:nvSpPr>
            <p:cNvPr id="6" name="Bent Arrow 5">
              <a:extLst>
                <a:ext uri="{FF2B5EF4-FFF2-40B4-BE49-F238E27FC236}">
                  <a16:creationId xmlns:a16="http://schemas.microsoft.com/office/drawing/2014/main" id="{8CDCCAC4-5922-4000-9601-0141C704DAED}"/>
                </a:ext>
              </a:extLst>
            </p:cNvPr>
            <p:cNvSpPr/>
            <p:nvPr/>
          </p:nvSpPr>
          <p:spPr>
            <a:xfrm flipH="1">
              <a:off x="5705391" y="7229475"/>
              <a:ext cx="2370538" cy="3054350"/>
            </a:xfrm>
            <a:prstGeom prst="bentArrow">
              <a:avLst>
                <a:gd name="adj1" fmla="val 20291"/>
                <a:gd name="adj2" fmla="val 25000"/>
                <a:gd name="adj3" fmla="val 25000"/>
                <a:gd name="adj4" fmla="val 3148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81679" fontAlgn="base">
                <a:spcBef>
                  <a:spcPct val="0"/>
                </a:spcBef>
                <a:spcAft>
                  <a:spcPct val="0"/>
                </a:spcAft>
                <a:defRPr/>
              </a:pPr>
              <a:endParaRPr lang="en-US" altLang="en-US" sz="2326">
                <a:solidFill>
                  <a:srgbClr val="FFFFFF"/>
                </a:solidFill>
                <a:latin typeface="Roboto"/>
                <a:ea typeface="MS PGothic"/>
              </a:endParaRPr>
            </a:p>
          </p:txBody>
        </p:sp>
        <p:grpSp>
          <p:nvGrpSpPr>
            <p:cNvPr id="19486" name="Group 6">
              <a:extLst>
                <a:ext uri="{FF2B5EF4-FFF2-40B4-BE49-F238E27FC236}">
                  <a16:creationId xmlns:a16="http://schemas.microsoft.com/office/drawing/2014/main" id="{37D814A4-7EF6-4DD1-8A9D-F9D4362235AD}"/>
                </a:ext>
              </a:extLst>
            </p:cNvPr>
            <p:cNvGrpSpPr>
              <a:grpSpLocks/>
            </p:cNvGrpSpPr>
            <p:nvPr/>
          </p:nvGrpSpPr>
          <p:grpSpPr bwMode="auto">
            <a:xfrm>
              <a:off x="562873" y="7902734"/>
              <a:ext cx="5476327" cy="845548"/>
              <a:chOff x="562873" y="7902734"/>
              <a:chExt cx="5476327" cy="845548"/>
            </a:xfrm>
          </p:grpSpPr>
          <p:sp>
            <p:nvSpPr>
              <p:cNvPr id="19487" name="TextBox 7">
                <a:extLst>
                  <a:ext uri="{FF2B5EF4-FFF2-40B4-BE49-F238E27FC236}">
                    <a16:creationId xmlns:a16="http://schemas.microsoft.com/office/drawing/2014/main" id="{1A232275-61BA-41CA-A1D9-EC44EF6918C7}"/>
                  </a:ext>
                </a:extLst>
              </p:cNvPr>
              <p:cNvSpPr txBox="1">
                <a:spLocks noChangeArrowheads="1"/>
              </p:cNvSpPr>
              <p:nvPr/>
            </p:nvSpPr>
            <p:spPr bwMode="auto">
              <a:xfrm>
                <a:off x="562873" y="7902734"/>
                <a:ext cx="1259838" cy="84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algn="ctr" defTabSz="1181679" fontAlgn="base">
                  <a:spcBef>
                    <a:spcPct val="0"/>
                  </a:spcBef>
                  <a:spcAft>
                    <a:spcPct val="0"/>
                  </a:spcAft>
                  <a:buClrTx/>
                  <a:buSzTx/>
                </a:pPr>
                <a:r>
                  <a:rPr lang="en-US" altLang="en-US" sz="4135" b="1">
                    <a:solidFill>
                      <a:srgbClr val="F67C01"/>
                    </a:solidFill>
                    <a:latin typeface="Arial" panose="020B0604020202020204" pitchFamily="34" charset="0"/>
                    <a:ea typeface="SimSun" panose="02010600030101010101" pitchFamily="2" charset="-122"/>
                  </a:rPr>
                  <a:t>01</a:t>
                </a:r>
              </a:p>
            </p:txBody>
          </p:sp>
          <p:sp>
            <p:nvSpPr>
              <p:cNvPr id="19488" name="TextBox 8">
                <a:extLst>
                  <a:ext uri="{FF2B5EF4-FFF2-40B4-BE49-F238E27FC236}">
                    <a16:creationId xmlns:a16="http://schemas.microsoft.com/office/drawing/2014/main" id="{7E5FCA55-8E11-4B6D-8F8C-1C9ED4BCE9AA}"/>
                  </a:ext>
                </a:extLst>
              </p:cNvPr>
              <p:cNvSpPr txBox="1">
                <a:spLocks noChangeArrowheads="1"/>
              </p:cNvSpPr>
              <p:nvPr/>
            </p:nvSpPr>
            <p:spPr bwMode="auto">
              <a:xfrm>
                <a:off x="1732915" y="8008656"/>
                <a:ext cx="4306285" cy="47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r>
                  <a:rPr lang="en-US" altLang="en-US" sz="2068" b="1" dirty="0">
                    <a:solidFill>
                      <a:srgbClr val="202F3E"/>
                    </a:solidFill>
                    <a:latin typeface="Arial" panose="020B0604020202020204" pitchFamily="34" charset="0"/>
                    <a:ea typeface="SimSun" panose="02010600030101010101" pitchFamily="2" charset="-122"/>
                  </a:rPr>
                  <a:t>Dubai</a:t>
                </a:r>
              </a:p>
            </p:txBody>
          </p:sp>
        </p:grpSp>
      </p:grpSp>
      <p:grpSp>
        <p:nvGrpSpPr>
          <p:cNvPr id="4" name="Group 10">
            <a:extLst>
              <a:ext uri="{FF2B5EF4-FFF2-40B4-BE49-F238E27FC236}">
                <a16:creationId xmlns:a16="http://schemas.microsoft.com/office/drawing/2014/main" id="{E4DE7758-2B61-4831-95AB-CF4ECF5EFE80}"/>
              </a:ext>
            </a:extLst>
          </p:cNvPr>
          <p:cNvGrpSpPr>
            <a:grpSpLocks/>
          </p:cNvGrpSpPr>
          <p:nvPr/>
        </p:nvGrpSpPr>
        <p:grpSpPr bwMode="auto">
          <a:xfrm>
            <a:off x="393895" y="4043584"/>
            <a:ext cx="7026520" cy="4501075"/>
            <a:chOff x="562873" y="5065564"/>
            <a:chExt cx="10037182" cy="5224611"/>
          </a:xfrm>
        </p:grpSpPr>
        <p:sp>
          <p:nvSpPr>
            <p:cNvPr id="12" name="Bent Arrow 11">
              <a:extLst>
                <a:ext uri="{FF2B5EF4-FFF2-40B4-BE49-F238E27FC236}">
                  <a16:creationId xmlns:a16="http://schemas.microsoft.com/office/drawing/2014/main" id="{FD13E138-7D50-42C9-BF5B-4A8CD7900562}"/>
                </a:ext>
              </a:extLst>
            </p:cNvPr>
            <p:cNvSpPr/>
            <p:nvPr/>
          </p:nvSpPr>
          <p:spPr>
            <a:xfrm flipH="1">
              <a:off x="5875986" y="5444193"/>
              <a:ext cx="4724069" cy="4845982"/>
            </a:xfrm>
            <a:prstGeom prst="bentArrow">
              <a:avLst>
                <a:gd name="adj1" fmla="val 9904"/>
                <a:gd name="adj2" fmla="val 11891"/>
                <a:gd name="adj3" fmla="val 13303"/>
                <a:gd name="adj4" fmla="val 43750"/>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1181679" fontAlgn="base">
                <a:spcBef>
                  <a:spcPct val="0"/>
                </a:spcBef>
                <a:spcAft>
                  <a:spcPct val="0"/>
                </a:spcAft>
                <a:defRPr/>
              </a:pPr>
              <a:endParaRPr lang="en-US" altLang="en-US" sz="2326">
                <a:solidFill>
                  <a:srgbClr val="FFFFFF"/>
                </a:solidFill>
                <a:latin typeface="Roboto"/>
                <a:ea typeface="MS PGothic"/>
              </a:endParaRPr>
            </a:p>
          </p:txBody>
        </p:sp>
        <p:grpSp>
          <p:nvGrpSpPr>
            <p:cNvPr id="19481" name="Group 12">
              <a:extLst>
                <a:ext uri="{FF2B5EF4-FFF2-40B4-BE49-F238E27FC236}">
                  <a16:creationId xmlns:a16="http://schemas.microsoft.com/office/drawing/2014/main" id="{AF76DFCC-4D6D-4742-B598-360C319B1362}"/>
                </a:ext>
              </a:extLst>
            </p:cNvPr>
            <p:cNvGrpSpPr>
              <a:grpSpLocks/>
            </p:cNvGrpSpPr>
            <p:nvPr/>
          </p:nvGrpSpPr>
          <p:grpSpPr bwMode="auto">
            <a:xfrm>
              <a:off x="562873" y="5065564"/>
              <a:ext cx="5335641" cy="1521677"/>
              <a:chOff x="562873" y="5065564"/>
              <a:chExt cx="5335641" cy="1521677"/>
            </a:xfrm>
          </p:grpSpPr>
          <p:sp>
            <p:nvSpPr>
              <p:cNvPr id="19482" name="TextBox 13">
                <a:extLst>
                  <a:ext uri="{FF2B5EF4-FFF2-40B4-BE49-F238E27FC236}">
                    <a16:creationId xmlns:a16="http://schemas.microsoft.com/office/drawing/2014/main" id="{B1F5AD47-FC2A-487B-ADBD-AB176E306298}"/>
                  </a:ext>
                </a:extLst>
              </p:cNvPr>
              <p:cNvSpPr txBox="1">
                <a:spLocks noChangeArrowheads="1"/>
              </p:cNvSpPr>
              <p:nvPr/>
            </p:nvSpPr>
            <p:spPr bwMode="auto">
              <a:xfrm>
                <a:off x="562873" y="5065564"/>
                <a:ext cx="1259840" cy="845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algn="ctr" defTabSz="1181679" fontAlgn="base">
                  <a:spcBef>
                    <a:spcPct val="0"/>
                  </a:spcBef>
                  <a:spcAft>
                    <a:spcPct val="0"/>
                  </a:spcAft>
                  <a:buClrTx/>
                  <a:buSzTx/>
                </a:pPr>
                <a:r>
                  <a:rPr lang="en-US" altLang="en-US" sz="4135" b="1">
                    <a:solidFill>
                      <a:srgbClr val="F67C01"/>
                    </a:solidFill>
                    <a:latin typeface="Arial" panose="020B0604020202020204" pitchFamily="34" charset="0"/>
                    <a:ea typeface="SimSun" panose="02010600030101010101" pitchFamily="2" charset="-122"/>
                  </a:rPr>
                  <a:t>02</a:t>
                </a:r>
              </a:p>
            </p:txBody>
          </p:sp>
          <p:sp>
            <p:nvSpPr>
              <p:cNvPr id="19483" name="TextBox 14">
                <a:extLst>
                  <a:ext uri="{FF2B5EF4-FFF2-40B4-BE49-F238E27FC236}">
                    <a16:creationId xmlns:a16="http://schemas.microsoft.com/office/drawing/2014/main" id="{E156B181-5519-4A77-A0B7-026EEE5C5707}"/>
                  </a:ext>
                </a:extLst>
              </p:cNvPr>
              <p:cNvSpPr txBox="1">
                <a:spLocks noChangeArrowheads="1"/>
              </p:cNvSpPr>
              <p:nvPr/>
            </p:nvSpPr>
            <p:spPr bwMode="auto">
              <a:xfrm>
                <a:off x="1732915" y="5191812"/>
                <a:ext cx="3837361" cy="47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r>
                  <a:rPr lang="en-US" altLang="en-US" sz="2068" b="1" dirty="0">
                    <a:solidFill>
                      <a:srgbClr val="202F3E"/>
                    </a:solidFill>
                    <a:latin typeface="Arial" panose="020B0604020202020204" pitchFamily="34" charset="0"/>
                    <a:ea typeface="SimSun" panose="02010600030101010101" pitchFamily="2" charset="-122"/>
                  </a:rPr>
                  <a:t>US clients</a:t>
                </a:r>
              </a:p>
            </p:txBody>
          </p:sp>
          <p:sp>
            <p:nvSpPr>
              <p:cNvPr id="19484" name="TextBox 15">
                <a:extLst>
                  <a:ext uri="{FF2B5EF4-FFF2-40B4-BE49-F238E27FC236}">
                    <a16:creationId xmlns:a16="http://schemas.microsoft.com/office/drawing/2014/main" id="{69E5E0A0-4177-47D0-ADBD-750B3FDD1DA1}"/>
                  </a:ext>
                </a:extLst>
              </p:cNvPr>
              <p:cNvSpPr txBox="1">
                <a:spLocks noChangeArrowheads="1"/>
              </p:cNvSpPr>
              <p:nvPr/>
            </p:nvSpPr>
            <p:spPr bwMode="auto">
              <a:xfrm>
                <a:off x="1732915" y="5649011"/>
                <a:ext cx="4165599" cy="938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r>
                  <a:rPr lang="en-US" altLang="en-US" sz="1551" dirty="0">
                    <a:solidFill>
                      <a:srgbClr val="202F3E"/>
                    </a:solidFill>
                    <a:latin typeface="Arial" panose="020B0604020202020204" pitchFamily="34" charset="0"/>
                    <a:ea typeface="SimSun" panose="02010600030101010101" pitchFamily="2" charset="-122"/>
                  </a:rPr>
                  <a:t>eCommerce , Salesforce Integrations, IOT – Shop floor monitoring</a:t>
                </a:r>
              </a:p>
            </p:txBody>
          </p:sp>
        </p:grpSp>
      </p:grpSp>
      <p:grpSp>
        <p:nvGrpSpPr>
          <p:cNvPr id="7" name="Group 16">
            <a:extLst>
              <a:ext uri="{FF2B5EF4-FFF2-40B4-BE49-F238E27FC236}">
                <a16:creationId xmlns:a16="http://schemas.microsoft.com/office/drawing/2014/main" id="{71B8E677-D0CC-482D-84F2-3F8787EB3EFB}"/>
              </a:ext>
            </a:extLst>
          </p:cNvPr>
          <p:cNvGrpSpPr>
            <a:grpSpLocks/>
          </p:cNvGrpSpPr>
          <p:nvPr/>
        </p:nvGrpSpPr>
        <p:grpSpPr bwMode="auto">
          <a:xfrm>
            <a:off x="2993196" y="2262849"/>
            <a:ext cx="3789190" cy="6281811"/>
            <a:chOff x="4276624" y="2997974"/>
            <a:chExt cx="5413795" cy="7292200"/>
          </a:xfrm>
        </p:grpSpPr>
        <p:sp>
          <p:nvSpPr>
            <p:cNvPr id="18" name="Right Arrow 17">
              <a:extLst>
                <a:ext uri="{FF2B5EF4-FFF2-40B4-BE49-F238E27FC236}">
                  <a16:creationId xmlns:a16="http://schemas.microsoft.com/office/drawing/2014/main" id="{FEFEB7BF-15C9-4027-B5A4-9828A7494138}"/>
                </a:ext>
              </a:extLst>
            </p:cNvPr>
            <p:cNvSpPr/>
            <p:nvPr/>
          </p:nvSpPr>
          <p:spPr>
            <a:xfrm rot="16200000">
              <a:off x="5458093" y="6057848"/>
              <a:ext cx="7292200" cy="1172452"/>
            </a:xfrm>
            <a:prstGeom prst="rightArrow">
              <a:avLst>
                <a:gd name="adj1" fmla="val 41486"/>
                <a:gd name="adj2" fmla="val 53861"/>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1181679" fontAlgn="base">
                <a:spcBef>
                  <a:spcPct val="0"/>
                </a:spcBef>
                <a:spcAft>
                  <a:spcPct val="0"/>
                </a:spcAft>
                <a:defRPr/>
              </a:pPr>
              <a:endParaRPr lang="en-US" sz="2326">
                <a:solidFill>
                  <a:srgbClr val="FFFFFF"/>
                </a:solidFill>
                <a:latin typeface="Roboto"/>
                <a:ea typeface="MS PGothic"/>
              </a:endParaRPr>
            </a:p>
          </p:txBody>
        </p:sp>
        <p:grpSp>
          <p:nvGrpSpPr>
            <p:cNvPr id="19477" name="Group 18">
              <a:extLst>
                <a:ext uri="{FF2B5EF4-FFF2-40B4-BE49-F238E27FC236}">
                  <a16:creationId xmlns:a16="http://schemas.microsoft.com/office/drawing/2014/main" id="{71EFE57B-BCB9-4B5A-AF97-FDDC820A5B91}"/>
                </a:ext>
              </a:extLst>
            </p:cNvPr>
            <p:cNvGrpSpPr>
              <a:grpSpLocks/>
            </p:cNvGrpSpPr>
            <p:nvPr/>
          </p:nvGrpSpPr>
          <p:grpSpPr bwMode="auto">
            <a:xfrm>
              <a:off x="4276624" y="3124220"/>
              <a:ext cx="4496860" cy="841425"/>
              <a:chOff x="4276624" y="3124220"/>
              <a:chExt cx="4496860" cy="841425"/>
            </a:xfrm>
          </p:grpSpPr>
          <p:sp>
            <p:nvSpPr>
              <p:cNvPr id="19478" name="TextBox 20">
                <a:extLst>
                  <a:ext uri="{FF2B5EF4-FFF2-40B4-BE49-F238E27FC236}">
                    <a16:creationId xmlns:a16="http://schemas.microsoft.com/office/drawing/2014/main" id="{82970C64-EBF6-4F51-B6AC-72D039A27F3F}"/>
                  </a:ext>
                </a:extLst>
              </p:cNvPr>
              <p:cNvSpPr txBox="1">
                <a:spLocks noChangeArrowheads="1"/>
              </p:cNvSpPr>
              <p:nvPr/>
            </p:nvSpPr>
            <p:spPr bwMode="auto">
              <a:xfrm>
                <a:off x="4276624" y="3124220"/>
                <a:ext cx="4496860" cy="47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endParaRPr lang="en-US" altLang="en-US" sz="2068" b="1">
                  <a:solidFill>
                    <a:srgbClr val="202F3E"/>
                  </a:solidFill>
                  <a:latin typeface="Arial" panose="020B0604020202020204" pitchFamily="34" charset="0"/>
                  <a:ea typeface="SimSun" panose="02010600030101010101" pitchFamily="2" charset="-122"/>
                </a:endParaRPr>
              </a:p>
            </p:txBody>
          </p:sp>
          <p:sp>
            <p:nvSpPr>
              <p:cNvPr id="19479" name="TextBox 21">
                <a:extLst>
                  <a:ext uri="{FF2B5EF4-FFF2-40B4-BE49-F238E27FC236}">
                    <a16:creationId xmlns:a16="http://schemas.microsoft.com/office/drawing/2014/main" id="{BA44C91F-F7C7-475C-8E25-E62875648963}"/>
                  </a:ext>
                </a:extLst>
              </p:cNvPr>
              <p:cNvSpPr txBox="1">
                <a:spLocks noChangeArrowheads="1"/>
              </p:cNvSpPr>
              <p:nvPr/>
            </p:nvSpPr>
            <p:spPr bwMode="auto">
              <a:xfrm>
                <a:off x="4276624" y="3581420"/>
                <a:ext cx="4165599" cy="3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endParaRPr lang="en-US" altLang="en-US" sz="1551">
                  <a:solidFill>
                    <a:srgbClr val="202F3E"/>
                  </a:solidFill>
                  <a:latin typeface="Arial" panose="020B0604020202020204" pitchFamily="34" charset="0"/>
                  <a:ea typeface="SimSun" panose="02010600030101010101" pitchFamily="2" charset="-122"/>
                </a:endParaRPr>
              </a:p>
            </p:txBody>
          </p:sp>
        </p:grpSp>
      </p:grpSp>
      <p:grpSp>
        <p:nvGrpSpPr>
          <p:cNvPr id="9" name="Group 22">
            <a:extLst>
              <a:ext uri="{FF2B5EF4-FFF2-40B4-BE49-F238E27FC236}">
                <a16:creationId xmlns:a16="http://schemas.microsoft.com/office/drawing/2014/main" id="{37D43E0A-AA26-4AF0-803E-CFE6D6571B5D}"/>
              </a:ext>
            </a:extLst>
          </p:cNvPr>
          <p:cNvGrpSpPr>
            <a:grpSpLocks/>
          </p:cNvGrpSpPr>
          <p:nvPr/>
        </p:nvGrpSpPr>
        <p:grpSpPr bwMode="auto">
          <a:xfrm>
            <a:off x="5760720" y="2962422"/>
            <a:ext cx="6493120" cy="5578134"/>
            <a:chOff x="8228331" y="3810883"/>
            <a:chExt cx="9275825" cy="6472942"/>
          </a:xfrm>
        </p:grpSpPr>
        <p:sp>
          <p:nvSpPr>
            <p:cNvPr id="24" name="Bent Arrow 23">
              <a:extLst>
                <a:ext uri="{FF2B5EF4-FFF2-40B4-BE49-F238E27FC236}">
                  <a16:creationId xmlns:a16="http://schemas.microsoft.com/office/drawing/2014/main" id="{F3A019D0-98BC-4D3C-9B67-20203DF14711}"/>
                </a:ext>
              </a:extLst>
            </p:cNvPr>
            <p:cNvSpPr/>
            <p:nvPr/>
          </p:nvSpPr>
          <p:spPr>
            <a:xfrm>
              <a:off x="8228331" y="4544118"/>
              <a:ext cx="4809362" cy="5739707"/>
            </a:xfrm>
            <a:prstGeom prst="bentArrow">
              <a:avLst>
                <a:gd name="adj1" fmla="val 8916"/>
                <a:gd name="adj2" fmla="val 11801"/>
                <a:gd name="adj3" fmla="val 13610"/>
                <a:gd name="adj4" fmla="val 43750"/>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1181679" fontAlgn="base">
                <a:spcBef>
                  <a:spcPct val="0"/>
                </a:spcBef>
                <a:spcAft>
                  <a:spcPct val="0"/>
                </a:spcAft>
                <a:defRPr/>
              </a:pPr>
              <a:endParaRPr lang="en-US" altLang="en-US" sz="2326">
                <a:solidFill>
                  <a:srgbClr val="FFFFFF"/>
                </a:solidFill>
                <a:latin typeface="Roboto"/>
                <a:ea typeface="MS PGothic"/>
              </a:endParaRPr>
            </a:p>
          </p:txBody>
        </p:sp>
        <p:grpSp>
          <p:nvGrpSpPr>
            <p:cNvPr id="19473" name="Group 24">
              <a:extLst>
                <a:ext uri="{FF2B5EF4-FFF2-40B4-BE49-F238E27FC236}">
                  <a16:creationId xmlns:a16="http://schemas.microsoft.com/office/drawing/2014/main" id="{C3612F45-CC41-4A61-B861-884BE756D433}"/>
                </a:ext>
              </a:extLst>
            </p:cNvPr>
            <p:cNvGrpSpPr>
              <a:grpSpLocks/>
            </p:cNvGrpSpPr>
            <p:nvPr/>
          </p:nvGrpSpPr>
          <p:grpSpPr bwMode="auto">
            <a:xfrm>
              <a:off x="12496752" y="3810883"/>
              <a:ext cx="5007404" cy="845548"/>
              <a:chOff x="12496752" y="3810883"/>
              <a:chExt cx="5007404" cy="845548"/>
            </a:xfrm>
          </p:grpSpPr>
          <p:sp>
            <p:nvSpPr>
              <p:cNvPr id="19474" name="TextBox 25">
                <a:extLst>
                  <a:ext uri="{FF2B5EF4-FFF2-40B4-BE49-F238E27FC236}">
                    <a16:creationId xmlns:a16="http://schemas.microsoft.com/office/drawing/2014/main" id="{559EEB35-34E7-4C8F-A1CA-8040F79FAF3C}"/>
                  </a:ext>
                </a:extLst>
              </p:cNvPr>
              <p:cNvSpPr txBox="1">
                <a:spLocks noChangeArrowheads="1"/>
              </p:cNvSpPr>
              <p:nvPr/>
            </p:nvSpPr>
            <p:spPr bwMode="auto">
              <a:xfrm>
                <a:off x="12496752" y="3810883"/>
                <a:ext cx="1259837" cy="84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algn="ctr" defTabSz="1181679" fontAlgn="base">
                  <a:spcBef>
                    <a:spcPct val="0"/>
                  </a:spcBef>
                  <a:spcAft>
                    <a:spcPct val="0"/>
                  </a:spcAft>
                  <a:buClrTx/>
                  <a:buSzTx/>
                </a:pPr>
                <a:r>
                  <a:rPr lang="en-US" altLang="en-US" sz="4135" b="1" dirty="0">
                    <a:solidFill>
                      <a:srgbClr val="F67C01"/>
                    </a:solidFill>
                    <a:latin typeface="Arial" panose="020B0604020202020204" pitchFamily="34" charset="0"/>
                    <a:ea typeface="SimSun" panose="02010600030101010101" pitchFamily="2" charset="-122"/>
                  </a:rPr>
                  <a:t>05</a:t>
                </a:r>
              </a:p>
            </p:txBody>
          </p:sp>
          <p:sp>
            <p:nvSpPr>
              <p:cNvPr id="19475" name="TextBox 26">
                <a:extLst>
                  <a:ext uri="{FF2B5EF4-FFF2-40B4-BE49-F238E27FC236}">
                    <a16:creationId xmlns:a16="http://schemas.microsoft.com/office/drawing/2014/main" id="{9D741C43-1431-4514-9F4F-C0DAE259E259}"/>
                  </a:ext>
                </a:extLst>
              </p:cNvPr>
              <p:cNvSpPr txBox="1">
                <a:spLocks noChangeArrowheads="1"/>
              </p:cNvSpPr>
              <p:nvPr/>
            </p:nvSpPr>
            <p:spPr bwMode="auto">
              <a:xfrm>
                <a:off x="13666794" y="3937128"/>
                <a:ext cx="3837362" cy="47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r>
                  <a:rPr lang="en-US" altLang="en-US" sz="2068" b="1" dirty="0">
                    <a:solidFill>
                      <a:srgbClr val="202F3E"/>
                    </a:solidFill>
                    <a:latin typeface="Arial" panose="020B0604020202020204" pitchFamily="34" charset="0"/>
                    <a:ea typeface="SimSun" panose="02010600030101010101" pitchFamily="2" charset="-122"/>
                  </a:rPr>
                  <a:t>India Clients</a:t>
                </a:r>
              </a:p>
            </p:txBody>
          </p:sp>
        </p:grpSp>
      </p:grpSp>
      <p:grpSp>
        <p:nvGrpSpPr>
          <p:cNvPr id="11" name="Group 28">
            <a:extLst>
              <a:ext uri="{FF2B5EF4-FFF2-40B4-BE49-F238E27FC236}">
                <a16:creationId xmlns:a16="http://schemas.microsoft.com/office/drawing/2014/main" id="{178F271F-FD8D-4240-887B-14B288E54FCF}"/>
              </a:ext>
            </a:extLst>
          </p:cNvPr>
          <p:cNvGrpSpPr>
            <a:grpSpLocks/>
          </p:cNvGrpSpPr>
          <p:nvPr/>
        </p:nvGrpSpPr>
        <p:grpSpPr bwMode="auto">
          <a:xfrm>
            <a:off x="6661347" y="4892921"/>
            <a:ext cx="5623266" cy="3647635"/>
            <a:chOff x="9517380" y="6049963"/>
            <a:chExt cx="8031064" cy="4233862"/>
          </a:xfrm>
        </p:grpSpPr>
        <p:sp>
          <p:nvSpPr>
            <p:cNvPr id="30" name="Bent Arrow 29">
              <a:extLst>
                <a:ext uri="{FF2B5EF4-FFF2-40B4-BE49-F238E27FC236}">
                  <a16:creationId xmlns:a16="http://schemas.microsoft.com/office/drawing/2014/main" id="{5EDDADEA-E0C1-4996-8787-EBF64C700E98}"/>
                </a:ext>
              </a:extLst>
            </p:cNvPr>
            <p:cNvSpPr/>
            <p:nvPr/>
          </p:nvSpPr>
          <p:spPr>
            <a:xfrm>
              <a:off x="9517380" y="6049963"/>
              <a:ext cx="2915325" cy="4233862"/>
            </a:xfrm>
            <a:prstGeom prst="bentArrow">
              <a:avLst>
                <a:gd name="adj1" fmla="val 15196"/>
                <a:gd name="adj2" fmla="val 19771"/>
                <a:gd name="adj3" fmla="val 17810"/>
                <a:gd name="adj4" fmla="val 42443"/>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1181679" fontAlgn="base">
                <a:spcBef>
                  <a:spcPct val="0"/>
                </a:spcBef>
                <a:spcAft>
                  <a:spcPct val="0"/>
                </a:spcAft>
                <a:defRPr/>
              </a:pPr>
              <a:endParaRPr lang="en-US" altLang="en-US" sz="2326">
                <a:solidFill>
                  <a:srgbClr val="FFFFFF"/>
                </a:solidFill>
                <a:latin typeface="Roboto"/>
                <a:ea typeface="MS PGothic"/>
              </a:endParaRPr>
            </a:p>
          </p:txBody>
        </p:sp>
        <p:grpSp>
          <p:nvGrpSpPr>
            <p:cNvPr id="19468" name="Group 30">
              <a:extLst>
                <a:ext uri="{FF2B5EF4-FFF2-40B4-BE49-F238E27FC236}">
                  <a16:creationId xmlns:a16="http://schemas.microsoft.com/office/drawing/2014/main" id="{A62C46E6-13CC-4D7F-88A8-C2316325D039}"/>
                </a:ext>
              </a:extLst>
            </p:cNvPr>
            <p:cNvGrpSpPr>
              <a:grpSpLocks/>
            </p:cNvGrpSpPr>
            <p:nvPr/>
          </p:nvGrpSpPr>
          <p:grpSpPr bwMode="auto">
            <a:xfrm>
              <a:off x="12212803" y="6538803"/>
              <a:ext cx="5335641" cy="967629"/>
              <a:chOff x="12212803" y="6538803"/>
              <a:chExt cx="5335641" cy="967629"/>
            </a:xfrm>
          </p:grpSpPr>
          <p:sp>
            <p:nvSpPr>
              <p:cNvPr id="19469" name="TextBox 31">
                <a:extLst>
                  <a:ext uri="{FF2B5EF4-FFF2-40B4-BE49-F238E27FC236}">
                    <a16:creationId xmlns:a16="http://schemas.microsoft.com/office/drawing/2014/main" id="{AC3BF92E-A790-43E9-B09C-89F5DA2C5381}"/>
                  </a:ext>
                </a:extLst>
              </p:cNvPr>
              <p:cNvSpPr txBox="1">
                <a:spLocks noChangeArrowheads="1"/>
              </p:cNvSpPr>
              <p:nvPr/>
            </p:nvSpPr>
            <p:spPr bwMode="auto">
              <a:xfrm>
                <a:off x="12212803" y="6538803"/>
                <a:ext cx="1259838" cy="845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algn="ctr" defTabSz="1181679" fontAlgn="base">
                  <a:spcBef>
                    <a:spcPct val="0"/>
                  </a:spcBef>
                  <a:spcAft>
                    <a:spcPct val="0"/>
                  </a:spcAft>
                  <a:buClrTx/>
                  <a:buSzTx/>
                </a:pPr>
                <a:r>
                  <a:rPr lang="en-US" altLang="en-US" sz="4135" b="1" dirty="0">
                    <a:solidFill>
                      <a:srgbClr val="F67C01"/>
                    </a:solidFill>
                    <a:latin typeface="Arial" panose="020B0604020202020204" pitchFamily="34" charset="0"/>
                    <a:ea typeface="SimSun" panose="02010600030101010101" pitchFamily="2" charset="-122"/>
                  </a:rPr>
                  <a:t>00</a:t>
                </a:r>
              </a:p>
            </p:txBody>
          </p:sp>
          <p:sp>
            <p:nvSpPr>
              <p:cNvPr id="19470" name="TextBox 32">
                <a:extLst>
                  <a:ext uri="{FF2B5EF4-FFF2-40B4-BE49-F238E27FC236}">
                    <a16:creationId xmlns:a16="http://schemas.microsoft.com/office/drawing/2014/main" id="{6F4F8946-3C4E-48A5-A01E-94D0B517F48D}"/>
                  </a:ext>
                </a:extLst>
              </p:cNvPr>
              <p:cNvSpPr txBox="1">
                <a:spLocks noChangeArrowheads="1"/>
              </p:cNvSpPr>
              <p:nvPr/>
            </p:nvSpPr>
            <p:spPr bwMode="auto">
              <a:xfrm>
                <a:off x="13382845" y="6665049"/>
                <a:ext cx="3837363" cy="47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r>
                  <a:rPr lang="en-US" altLang="en-US" sz="2068" b="1" dirty="0">
                    <a:solidFill>
                      <a:srgbClr val="202F3E"/>
                    </a:solidFill>
                    <a:latin typeface="Arial" panose="020B0604020202020204" pitchFamily="34" charset="0"/>
                    <a:ea typeface="SimSun" panose="02010600030101010101" pitchFamily="2" charset="-122"/>
                  </a:rPr>
                  <a:t>Europe</a:t>
                </a:r>
              </a:p>
            </p:txBody>
          </p:sp>
          <p:sp>
            <p:nvSpPr>
              <p:cNvPr id="19471" name="TextBox 33">
                <a:extLst>
                  <a:ext uri="{FF2B5EF4-FFF2-40B4-BE49-F238E27FC236}">
                    <a16:creationId xmlns:a16="http://schemas.microsoft.com/office/drawing/2014/main" id="{5AF34B8B-E15A-4035-94CC-4EC64E46B978}"/>
                  </a:ext>
                </a:extLst>
              </p:cNvPr>
              <p:cNvSpPr txBox="1">
                <a:spLocks noChangeArrowheads="1"/>
              </p:cNvSpPr>
              <p:nvPr/>
            </p:nvSpPr>
            <p:spPr bwMode="auto">
              <a:xfrm>
                <a:off x="13382845" y="7122249"/>
                <a:ext cx="4165599" cy="38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endParaRPr lang="en-US" altLang="en-US" sz="1551" dirty="0">
                  <a:solidFill>
                    <a:srgbClr val="202F3E"/>
                  </a:solidFill>
                  <a:latin typeface="Arial" panose="020B0604020202020204" pitchFamily="34" charset="0"/>
                  <a:ea typeface="SimSun" panose="02010600030101010101" pitchFamily="2" charset="-122"/>
                </a:endParaRPr>
              </a:p>
            </p:txBody>
          </p:sp>
        </p:grpSp>
      </p:grpSp>
      <p:sp>
        <p:nvSpPr>
          <p:cNvPr id="36" name="TextBox 35">
            <a:extLst>
              <a:ext uri="{FF2B5EF4-FFF2-40B4-BE49-F238E27FC236}">
                <a16:creationId xmlns:a16="http://schemas.microsoft.com/office/drawing/2014/main" id="{6414AE5D-CED9-443F-A1E4-1BDCE144669E}"/>
              </a:ext>
            </a:extLst>
          </p:cNvPr>
          <p:cNvSpPr txBox="1">
            <a:spLocks noChangeArrowheads="1"/>
          </p:cNvSpPr>
          <p:nvPr/>
        </p:nvSpPr>
        <p:spPr bwMode="auto">
          <a:xfrm>
            <a:off x="9652489" y="3647636"/>
            <a:ext cx="2812659" cy="176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buFont typeface="Arial" panose="020B0604020202020204" pitchFamily="34" charset="0"/>
              <a:buChar char="•"/>
            </a:pPr>
            <a:r>
              <a:rPr lang="en-US" altLang="en-US" sz="1551" dirty="0">
                <a:solidFill>
                  <a:srgbClr val="202F3E"/>
                </a:solidFill>
                <a:latin typeface="Arial" panose="020B0604020202020204" pitchFamily="34" charset="0"/>
                <a:ea typeface="SimSun" panose="02010600030101010101" pitchFamily="2" charset="-122"/>
              </a:rPr>
              <a:t>E-mailing systems</a:t>
            </a:r>
          </a:p>
          <a:p>
            <a:pPr defTabSz="1181679" fontAlgn="base">
              <a:spcBef>
                <a:spcPct val="0"/>
              </a:spcBef>
              <a:spcAft>
                <a:spcPct val="0"/>
              </a:spcAft>
              <a:buClrTx/>
              <a:buSzTx/>
              <a:buFont typeface="Arial" panose="020B0604020202020204" pitchFamily="34" charset="0"/>
              <a:buChar char="•"/>
            </a:pPr>
            <a:r>
              <a:rPr lang="en-US" altLang="en-US" sz="1551" dirty="0">
                <a:solidFill>
                  <a:srgbClr val="202F3E"/>
                </a:solidFill>
                <a:latin typeface="Arial" panose="020B0604020202020204" pitchFamily="34" charset="0"/>
                <a:ea typeface="SimSun" panose="02010600030101010101" pitchFamily="2" charset="-122"/>
              </a:rPr>
              <a:t>Datacenter migration to Co-Lo or Cloud</a:t>
            </a:r>
          </a:p>
          <a:p>
            <a:pPr defTabSz="1181679" fontAlgn="base">
              <a:spcBef>
                <a:spcPct val="0"/>
              </a:spcBef>
              <a:spcAft>
                <a:spcPct val="0"/>
              </a:spcAft>
              <a:buClrTx/>
              <a:buSzTx/>
              <a:buFont typeface="Arial" panose="020B0604020202020204" pitchFamily="34" charset="0"/>
              <a:buChar char="•"/>
            </a:pPr>
            <a:r>
              <a:rPr lang="en-US" altLang="en-US" sz="1551" dirty="0">
                <a:solidFill>
                  <a:srgbClr val="202F3E"/>
                </a:solidFill>
                <a:latin typeface="Arial" panose="020B0604020202020204" pitchFamily="34" charset="0"/>
                <a:ea typeface="SimSun" panose="02010600030101010101" pitchFamily="2" charset="-122"/>
              </a:rPr>
              <a:t>Installation of new IT systems on large, medium or small scale</a:t>
            </a:r>
          </a:p>
          <a:p>
            <a:pPr defTabSz="1181679" fontAlgn="base">
              <a:spcBef>
                <a:spcPct val="0"/>
              </a:spcBef>
              <a:spcAft>
                <a:spcPct val="0"/>
              </a:spcAft>
              <a:buClrTx/>
              <a:buSzTx/>
            </a:pPr>
            <a:endParaRPr lang="en-US" altLang="en-US" sz="1551" dirty="0">
              <a:solidFill>
                <a:srgbClr val="202F3E"/>
              </a:solidFill>
              <a:latin typeface="Arial" panose="020B0604020202020204" pitchFamily="34" charset="0"/>
              <a:ea typeface="SimSun" panose="02010600030101010101" pitchFamily="2" charset="-122"/>
            </a:endParaRPr>
          </a:p>
        </p:txBody>
      </p:sp>
      <p:sp>
        <p:nvSpPr>
          <p:cNvPr id="37" name="TextBox 36">
            <a:extLst>
              <a:ext uri="{FF2B5EF4-FFF2-40B4-BE49-F238E27FC236}">
                <a16:creationId xmlns:a16="http://schemas.microsoft.com/office/drawing/2014/main" id="{1C7F7BED-EDAF-4207-8C29-B60B400E5966}"/>
              </a:ext>
            </a:extLst>
          </p:cNvPr>
          <p:cNvSpPr txBox="1">
            <a:spLocks noChangeArrowheads="1"/>
          </p:cNvSpPr>
          <p:nvPr/>
        </p:nvSpPr>
        <p:spPr bwMode="auto">
          <a:xfrm>
            <a:off x="1298625" y="7094221"/>
            <a:ext cx="2562371" cy="33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r>
              <a:rPr lang="en-US" altLang="en-US" sz="1551" dirty="0" err="1">
                <a:solidFill>
                  <a:srgbClr val="202F3E"/>
                </a:solidFill>
                <a:latin typeface="Arial" panose="020B0604020202020204" pitchFamily="34" charset="0"/>
                <a:ea typeface="SimSun" panose="02010600030101010101" pitchFamily="2" charset="-122"/>
              </a:rPr>
              <a:t>asdf</a:t>
            </a:r>
            <a:endParaRPr lang="en-US" altLang="en-US" sz="1551" dirty="0">
              <a:solidFill>
                <a:srgbClr val="202F3E"/>
              </a:solidFill>
              <a:latin typeface="Arial" panose="020B0604020202020204" pitchFamily="34" charset="0"/>
              <a:ea typeface="SimSun" panose="02010600030101010101" pitchFamily="2" charset="-122"/>
            </a:endParaRPr>
          </a:p>
        </p:txBody>
      </p:sp>
    </p:spTree>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Text Placeholder 12">
            <a:extLst>
              <a:ext uri="{FF2B5EF4-FFF2-40B4-BE49-F238E27FC236}">
                <a16:creationId xmlns:a16="http://schemas.microsoft.com/office/drawing/2014/main" id="{2CDD0FD7-0893-4BE9-96B8-9BC87F3C9EF3}"/>
              </a:ext>
            </a:extLst>
          </p:cNvPr>
          <p:cNvSpPr>
            <a:spLocks noGrp="1" noChangeArrowheads="1"/>
          </p:cNvSpPr>
          <p:nvPr>
            <p:ph sz="half" idx="4294967295"/>
          </p:nvPr>
        </p:nvSpPr>
        <p:spPr>
          <a:xfrm>
            <a:off x="473907" y="5826370"/>
            <a:ext cx="2143857" cy="1819715"/>
          </a:xfrm>
        </p:spPr>
        <p:txBody>
          <a:bodyPr/>
          <a:lstStyle/>
          <a:p>
            <a:pPr marL="0" indent="0" eaLnBrk="1" hangingPunct="1">
              <a:spcBef>
                <a:spcPts val="1051"/>
              </a:spcBef>
            </a:pPr>
            <a:r>
              <a:rPr lang="en-US" altLang="zh-CN" sz="1809" dirty="0" err="1">
                <a:latin typeface="Arial" panose="020B0604020202020204" pitchFamily="34" charset="0"/>
                <a:cs typeface="Times New Roman" panose="02020603050405020304" pitchFamily="18" charset="0"/>
              </a:rPr>
              <a:t>asdf</a:t>
            </a:r>
            <a:endParaRPr lang="en-US" altLang="zh-CN" sz="1809" dirty="0">
              <a:latin typeface="Arial" panose="020B0604020202020204" pitchFamily="34" charset="0"/>
              <a:cs typeface="Times New Roman" panose="02020603050405020304" pitchFamily="18" charset="0"/>
            </a:endParaRPr>
          </a:p>
        </p:txBody>
      </p:sp>
      <p:sp>
        <p:nvSpPr>
          <p:cNvPr id="23555" name="Text Placeholder 13">
            <a:extLst>
              <a:ext uri="{FF2B5EF4-FFF2-40B4-BE49-F238E27FC236}">
                <a16:creationId xmlns:a16="http://schemas.microsoft.com/office/drawing/2014/main" id="{B5284434-5003-445A-AB3D-A14BA0FC0FF6}"/>
              </a:ext>
            </a:extLst>
          </p:cNvPr>
          <p:cNvSpPr>
            <a:spLocks noGrp="1" noChangeArrowheads="1"/>
          </p:cNvSpPr>
          <p:nvPr>
            <p:ph sz="quarter" idx="4294967295"/>
          </p:nvPr>
        </p:nvSpPr>
        <p:spPr>
          <a:xfrm>
            <a:off x="449288" y="4897023"/>
            <a:ext cx="1948962" cy="810357"/>
          </a:xfrm>
        </p:spPr>
        <p:txBody>
          <a:bodyPr anchor="b"/>
          <a:lstStyle/>
          <a:p>
            <a:pPr marL="0" indent="0" eaLnBrk="1" hangingPunct="1">
              <a:lnSpc>
                <a:spcPct val="85000"/>
              </a:lnSpc>
              <a:spcBef>
                <a:spcPct val="0"/>
              </a:spcBef>
            </a:pPr>
            <a:r>
              <a:rPr lang="en-US" altLang="zh-CN" sz="2068" b="1" dirty="0" err="1">
                <a:solidFill>
                  <a:schemeClr val="tx2"/>
                </a:solidFill>
                <a:latin typeface="Arial" panose="020B0604020202020204" pitchFamily="34" charset="0"/>
                <a:cs typeface="Arial" panose="020B0604020202020204" pitchFamily="34" charset="0"/>
              </a:rPr>
              <a:t>Balu</a:t>
            </a:r>
            <a:endParaRPr lang="en-US" altLang="zh-CN" sz="2068" b="1" dirty="0">
              <a:solidFill>
                <a:schemeClr val="tx2"/>
              </a:solidFill>
              <a:latin typeface="Arial" panose="020B0604020202020204" pitchFamily="34" charset="0"/>
              <a:cs typeface="Arial" panose="020B0604020202020204" pitchFamily="34" charset="0"/>
            </a:endParaRPr>
          </a:p>
        </p:txBody>
      </p:sp>
      <p:sp>
        <p:nvSpPr>
          <p:cNvPr id="23556" name="Text Placeholder 14">
            <a:extLst>
              <a:ext uri="{FF2B5EF4-FFF2-40B4-BE49-F238E27FC236}">
                <a16:creationId xmlns:a16="http://schemas.microsoft.com/office/drawing/2014/main" id="{9832769D-833F-40E2-A186-E81C15BE9177}"/>
              </a:ext>
            </a:extLst>
          </p:cNvPr>
          <p:cNvSpPr>
            <a:spLocks noGrp="1" noChangeArrowheads="1"/>
          </p:cNvSpPr>
          <p:nvPr>
            <p:ph sz="half" idx="4294967295"/>
          </p:nvPr>
        </p:nvSpPr>
        <p:spPr>
          <a:xfrm>
            <a:off x="10265898" y="5826370"/>
            <a:ext cx="2273105" cy="1819715"/>
          </a:xfrm>
        </p:spPr>
        <p:txBody>
          <a:bodyPr/>
          <a:lstStyle/>
          <a:p>
            <a:pPr marL="0" indent="0" eaLnBrk="1" hangingPunct="1">
              <a:lnSpc>
                <a:spcPct val="90000"/>
              </a:lnSpc>
              <a:spcBef>
                <a:spcPts val="1051"/>
              </a:spcBef>
            </a:pPr>
            <a:r>
              <a:rPr lang="en-US" altLang="zh-CN" sz="1809" dirty="0" err="1">
                <a:latin typeface="Arial" panose="020B0604020202020204" pitchFamily="34" charset="0"/>
                <a:cs typeface="Times New Roman" panose="02020603050405020304" pitchFamily="18" charset="0"/>
              </a:rPr>
              <a:t>asdfasdf</a:t>
            </a:r>
            <a:r>
              <a:rPr lang="en-US" altLang="zh-CN" sz="1809" dirty="0">
                <a:latin typeface="Arial" panose="020B0604020202020204" pitchFamily="34" charset="0"/>
                <a:cs typeface="Times New Roman" panose="02020603050405020304" pitchFamily="18" charset="0"/>
              </a:rPr>
              <a:t>. </a:t>
            </a:r>
          </a:p>
        </p:txBody>
      </p:sp>
      <p:sp>
        <p:nvSpPr>
          <p:cNvPr id="23557" name="Text Placeholder 15">
            <a:extLst>
              <a:ext uri="{FF2B5EF4-FFF2-40B4-BE49-F238E27FC236}">
                <a16:creationId xmlns:a16="http://schemas.microsoft.com/office/drawing/2014/main" id="{F6154519-FE6C-4B36-9B28-636EBE8FC0D6}"/>
              </a:ext>
            </a:extLst>
          </p:cNvPr>
          <p:cNvSpPr>
            <a:spLocks noGrp="1" noChangeArrowheads="1"/>
          </p:cNvSpPr>
          <p:nvPr>
            <p:ph sz="quarter" idx="4294967295"/>
          </p:nvPr>
        </p:nvSpPr>
        <p:spPr>
          <a:xfrm>
            <a:off x="10253589" y="4897023"/>
            <a:ext cx="1747911" cy="810357"/>
          </a:xfrm>
        </p:spPr>
        <p:txBody>
          <a:bodyPr anchor="b"/>
          <a:lstStyle/>
          <a:p>
            <a:pPr marL="0" indent="0" eaLnBrk="1" hangingPunct="1">
              <a:lnSpc>
                <a:spcPct val="85000"/>
              </a:lnSpc>
              <a:spcBef>
                <a:spcPct val="0"/>
              </a:spcBef>
            </a:pPr>
            <a:r>
              <a:rPr lang="en-US" altLang="zh-CN" sz="2068" b="1" dirty="0" err="1">
                <a:solidFill>
                  <a:schemeClr val="tx2"/>
                </a:solidFill>
                <a:latin typeface="Arial" panose="020B0604020202020204" pitchFamily="34" charset="0"/>
                <a:cs typeface="Arial" panose="020B0604020202020204" pitchFamily="34" charset="0"/>
              </a:rPr>
              <a:t>asdf</a:t>
            </a:r>
            <a:endParaRPr lang="en-US" altLang="zh-CN" sz="2068" b="1" dirty="0">
              <a:solidFill>
                <a:schemeClr val="tx2"/>
              </a:solidFill>
              <a:latin typeface="Arial" panose="020B0604020202020204" pitchFamily="34" charset="0"/>
              <a:cs typeface="Arial" panose="020B0604020202020204" pitchFamily="34" charset="0"/>
            </a:endParaRPr>
          </a:p>
        </p:txBody>
      </p:sp>
      <p:sp>
        <p:nvSpPr>
          <p:cNvPr id="23558" name="Text Placeholder 16">
            <a:extLst>
              <a:ext uri="{FF2B5EF4-FFF2-40B4-BE49-F238E27FC236}">
                <a16:creationId xmlns:a16="http://schemas.microsoft.com/office/drawing/2014/main" id="{A146F2E6-C670-4049-B851-96D88D28157C}"/>
              </a:ext>
            </a:extLst>
          </p:cNvPr>
          <p:cNvSpPr>
            <a:spLocks noGrp="1" noChangeArrowheads="1"/>
          </p:cNvSpPr>
          <p:nvPr>
            <p:ph sz="half" idx="4294967295"/>
          </p:nvPr>
        </p:nvSpPr>
        <p:spPr>
          <a:xfrm>
            <a:off x="7459394" y="5809958"/>
            <a:ext cx="2591094" cy="1817663"/>
          </a:xfrm>
        </p:spPr>
        <p:txBody>
          <a:bodyPr/>
          <a:lstStyle/>
          <a:p>
            <a:pPr marL="0" indent="0" eaLnBrk="1" hangingPunct="1">
              <a:lnSpc>
                <a:spcPct val="90000"/>
              </a:lnSpc>
              <a:spcBef>
                <a:spcPts val="1051"/>
              </a:spcBef>
            </a:pPr>
            <a:r>
              <a:rPr lang="en-US" altLang="zh-CN" sz="1809" dirty="0" err="1">
                <a:latin typeface="Arial" panose="020B0604020202020204" pitchFamily="34" charset="0"/>
                <a:cs typeface="Times New Roman" panose="02020603050405020304" pitchFamily="18" charset="0"/>
              </a:rPr>
              <a:t>Asdfasdf</a:t>
            </a:r>
            <a:endParaRPr lang="en-US" altLang="zh-CN" sz="1809" dirty="0">
              <a:latin typeface="Arial" panose="020B0604020202020204" pitchFamily="34" charset="0"/>
              <a:cs typeface="Times New Roman" panose="02020603050405020304" pitchFamily="18" charset="0"/>
            </a:endParaRPr>
          </a:p>
          <a:p>
            <a:pPr marL="0" indent="0" eaLnBrk="1" hangingPunct="1">
              <a:lnSpc>
                <a:spcPct val="90000"/>
              </a:lnSpc>
              <a:spcBef>
                <a:spcPts val="1051"/>
              </a:spcBef>
            </a:pPr>
            <a:r>
              <a:rPr lang="en-US" altLang="zh-CN" sz="1809" dirty="0" err="1">
                <a:latin typeface="Arial" panose="020B0604020202020204" pitchFamily="34" charset="0"/>
                <a:cs typeface="Times New Roman" panose="02020603050405020304" pitchFamily="18" charset="0"/>
              </a:rPr>
              <a:t>asdf</a:t>
            </a:r>
            <a:endParaRPr lang="en-US" altLang="zh-CN" sz="1809" dirty="0">
              <a:latin typeface="Arial" panose="020B0604020202020204" pitchFamily="34" charset="0"/>
              <a:cs typeface="Times New Roman" panose="02020603050405020304" pitchFamily="18" charset="0"/>
            </a:endParaRPr>
          </a:p>
          <a:p>
            <a:pPr marL="0" indent="0" eaLnBrk="1" hangingPunct="1">
              <a:lnSpc>
                <a:spcPct val="90000"/>
              </a:lnSpc>
              <a:spcBef>
                <a:spcPts val="1051"/>
              </a:spcBef>
            </a:pPr>
            <a:endParaRPr lang="en-US" altLang="zh-CN" sz="1809" dirty="0">
              <a:latin typeface="Arial" panose="020B0604020202020204" pitchFamily="34" charset="0"/>
              <a:cs typeface="Times New Roman" panose="02020603050405020304" pitchFamily="18" charset="0"/>
            </a:endParaRPr>
          </a:p>
        </p:txBody>
      </p:sp>
      <p:sp>
        <p:nvSpPr>
          <p:cNvPr id="23559" name="Text Placeholder 17">
            <a:extLst>
              <a:ext uri="{FF2B5EF4-FFF2-40B4-BE49-F238E27FC236}">
                <a16:creationId xmlns:a16="http://schemas.microsoft.com/office/drawing/2014/main" id="{D7B028BC-D7F5-4BF8-A1E2-0A4A85212D8D}"/>
              </a:ext>
            </a:extLst>
          </p:cNvPr>
          <p:cNvSpPr>
            <a:spLocks noGrp="1" noChangeArrowheads="1"/>
          </p:cNvSpPr>
          <p:nvPr>
            <p:ph sz="quarter" idx="4294967295"/>
          </p:nvPr>
        </p:nvSpPr>
        <p:spPr>
          <a:xfrm>
            <a:off x="7412210" y="4878559"/>
            <a:ext cx="2219765" cy="810358"/>
          </a:xfrm>
        </p:spPr>
        <p:txBody>
          <a:bodyPr anchor="b"/>
          <a:lstStyle/>
          <a:p>
            <a:pPr marL="0" indent="0" eaLnBrk="1" hangingPunct="1">
              <a:lnSpc>
                <a:spcPct val="85000"/>
              </a:lnSpc>
              <a:spcBef>
                <a:spcPct val="0"/>
              </a:spcBef>
            </a:pPr>
            <a:r>
              <a:rPr lang="en-US" altLang="zh-CN" sz="2068" b="1" dirty="0" err="1">
                <a:solidFill>
                  <a:schemeClr val="tx2"/>
                </a:solidFill>
                <a:latin typeface="Arial" panose="020B0604020202020204" pitchFamily="34" charset="0"/>
                <a:cs typeface="Arial" panose="020B0604020202020204" pitchFamily="34" charset="0"/>
              </a:rPr>
              <a:t>asdf</a:t>
            </a:r>
            <a:endParaRPr lang="en-US" altLang="zh-CN" sz="2068" b="1" dirty="0">
              <a:solidFill>
                <a:schemeClr val="tx2"/>
              </a:solidFill>
              <a:latin typeface="Arial" panose="020B0604020202020204" pitchFamily="34" charset="0"/>
              <a:cs typeface="Arial" panose="020B0604020202020204" pitchFamily="34" charset="0"/>
            </a:endParaRPr>
          </a:p>
        </p:txBody>
      </p:sp>
      <p:sp>
        <p:nvSpPr>
          <p:cNvPr id="23560" name="Text Placeholder 20">
            <a:extLst>
              <a:ext uri="{FF2B5EF4-FFF2-40B4-BE49-F238E27FC236}">
                <a16:creationId xmlns:a16="http://schemas.microsoft.com/office/drawing/2014/main" id="{EBB05D7D-015A-49F9-863B-207245B1DAEF}"/>
              </a:ext>
            </a:extLst>
          </p:cNvPr>
          <p:cNvSpPr>
            <a:spLocks noGrp="1" noChangeArrowheads="1"/>
          </p:cNvSpPr>
          <p:nvPr>
            <p:ph sz="half" idx="4294967295"/>
          </p:nvPr>
        </p:nvSpPr>
        <p:spPr>
          <a:xfrm>
            <a:off x="2667000" y="5826370"/>
            <a:ext cx="2240280" cy="1819715"/>
          </a:xfrm>
        </p:spPr>
        <p:txBody>
          <a:bodyPr/>
          <a:lstStyle/>
          <a:p>
            <a:pPr marL="0" indent="0" eaLnBrk="1" hangingPunct="1">
              <a:spcBef>
                <a:spcPts val="1051"/>
              </a:spcBef>
            </a:pPr>
            <a:r>
              <a:rPr lang="en-US" altLang="zh-CN" sz="1809" dirty="0" err="1">
                <a:latin typeface="Arial" panose="020B0604020202020204" pitchFamily="34" charset="0"/>
                <a:cs typeface="Times New Roman" panose="02020603050405020304" pitchFamily="18" charset="0"/>
              </a:rPr>
              <a:t>asdf</a:t>
            </a:r>
            <a:endParaRPr lang="en-US" altLang="zh-CN" sz="1809" dirty="0">
              <a:latin typeface="Arial" panose="020B0604020202020204" pitchFamily="34" charset="0"/>
              <a:cs typeface="Times New Roman" panose="02020603050405020304" pitchFamily="18" charset="0"/>
            </a:endParaRPr>
          </a:p>
        </p:txBody>
      </p:sp>
      <p:sp>
        <p:nvSpPr>
          <p:cNvPr id="23561" name="Text Placeholder 21">
            <a:extLst>
              <a:ext uri="{FF2B5EF4-FFF2-40B4-BE49-F238E27FC236}">
                <a16:creationId xmlns:a16="http://schemas.microsoft.com/office/drawing/2014/main" id="{419A3BEF-96A1-47C6-9EBD-7EB7AF38DCE2}"/>
              </a:ext>
            </a:extLst>
          </p:cNvPr>
          <p:cNvSpPr>
            <a:spLocks noGrp="1" noChangeArrowheads="1"/>
          </p:cNvSpPr>
          <p:nvPr>
            <p:ph sz="quarter" idx="4294967295"/>
          </p:nvPr>
        </p:nvSpPr>
        <p:spPr>
          <a:xfrm>
            <a:off x="2712134" y="4897023"/>
            <a:ext cx="1889468" cy="810357"/>
          </a:xfrm>
        </p:spPr>
        <p:txBody>
          <a:bodyPr anchor="b"/>
          <a:lstStyle/>
          <a:p>
            <a:pPr marL="0" indent="0" eaLnBrk="1" hangingPunct="1">
              <a:lnSpc>
                <a:spcPct val="85000"/>
              </a:lnSpc>
              <a:spcBef>
                <a:spcPct val="0"/>
              </a:spcBef>
            </a:pPr>
            <a:endParaRPr lang="en-US" altLang="zh-CN" sz="2068" b="1" dirty="0">
              <a:solidFill>
                <a:schemeClr val="tx2"/>
              </a:solidFill>
              <a:latin typeface="Arial" panose="020B0604020202020204" pitchFamily="34" charset="0"/>
              <a:cs typeface="Arial" panose="020B0604020202020204" pitchFamily="34" charset="0"/>
            </a:endParaRPr>
          </a:p>
          <a:p>
            <a:pPr marL="0" indent="0" eaLnBrk="1" hangingPunct="1">
              <a:lnSpc>
                <a:spcPct val="85000"/>
              </a:lnSpc>
              <a:spcBef>
                <a:spcPct val="0"/>
              </a:spcBef>
            </a:pPr>
            <a:r>
              <a:rPr lang="en-US" altLang="zh-CN" sz="2068" b="1" dirty="0">
                <a:solidFill>
                  <a:schemeClr val="tx2"/>
                </a:solidFill>
                <a:latin typeface="Arial" panose="020B0604020202020204" pitchFamily="34" charset="0"/>
                <a:cs typeface="Arial" panose="020B0604020202020204" pitchFamily="34" charset="0"/>
              </a:rPr>
              <a:t>Nikhil</a:t>
            </a:r>
          </a:p>
        </p:txBody>
      </p:sp>
      <p:sp>
        <p:nvSpPr>
          <p:cNvPr id="23562" name="Text Placeholder 22">
            <a:extLst>
              <a:ext uri="{FF2B5EF4-FFF2-40B4-BE49-F238E27FC236}">
                <a16:creationId xmlns:a16="http://schemas.microsoft.com/office/drawing/2014/main" id="{8B8AAFCD-EE0F-47BF-8DAD-7E4D61BBE4A3}"/>
              </a:ext>
            </a:extLst>
          </p:cNvPr>
          <p:cNvSpPr>
            <a:spLocks noGrp="1" noChangeArrowheads="1"/>
          </p:cNvSpPr>
          <p:nvPr>
            <p:ph sz="half" idx="4294967295"/>
          </p:nvPr>
        </p:nvSpPr>
        <p:spPr>
          <a:xfrm>
            <a:off x="5122692" y="5807906"/>
            <a:ext cx="2289517" cy="1819714"/>
          </a:xfrm>
        </p:spPr>
        <p:txBody>
          <a:bodyPr/>
          <a:lstStyle/>
          <a:p>
            <a:pPr marL="0" indent="0" eaLnBrk="1" hangingPunct="1">
              <a:spcBef>
                <a:spcPts val="1051"/>
              </a:spcBef>
            </a:pPr>
            <a:r>
              <a:rPr lang="en-US" altLang="zh-CN" sz="1809" dirty="0" err="1">
                <a:latin typeface="Arial" panose="020B0604020202020204" pitchFamily="34" charset="0"/>
                <a:cs typeface="Times New Roman" panose="02020603050405020304" pitchFamily="18" charset="0"/>
              </a:rPr>
              <a:t>asdfasf</a:t>
            </a:r>
            <a:endParaRPr lang="en-US" altLang="zh-CN" sz="1809" dirty="0">
              <a:latin typeface="Arial" panose="020B0604020202020204" pitchFamily="34" charset="0"/>
              <a:cs typeface="Times New Roman" panose="02020603050405020304" pitchFamily="18" charset="0"/>
            </a:endParaRPr>
          </a:p>
          <a:p>
            <a:pPr marL="0" indent="0" eaLnBrk="1" hangingPunct="1">
              <a:spcBef>
                <a:spcPts val="1051"/>
              </a:spcBef>
            </a:pPr>
            <a:endParaRPr lang="en-US" altLang="zh-CN" sz="1809" dirty="0">
              <a:latin typeface="Arial" panose="020B0604020202020204" pitchFamily="34" charset="0"/>
              <a:cs typeface="Times New Roman" panose="02020603050405020304" pitchFamily="18" charset="0"/>
            </a:endParaRPr>
          </a:p>
        </p:txBody>
      </p:sp>
      <p:sp>
        <p:nvSpPr>
          <p:cNvPr id="23563" name="Text Placeholder 23">
            <a:extLst>
              <a:ext uri="{FF2B5EF4-FFF2-40B4-BE49-F238E27FC236}">
                <a16:creationId xmlns:a16="http://schemas.microsoft.com/office/drawing/2014/main" id="{BBFA78CF-4C57-4308-BAB3-4727FDDA5A04}"/>
              </a:ext>
            </a:extLst>
          </p:cNvPr>
          <p:cNvSpPr>
            <a:spLocks noGrp="1" noChangeArrowheads="1"/>
          </p:cNvSpPr>
          <p:nvPr>
            <p:ph sz="quarter" idx="4294967295"/>
          </p:nvPr>
        </p:nvSpPr>
        <p:spPr>
          <a:xfrm>
            <a:off x="5147311" y="4878559"/>
            <a:ext cx="1747911" cy="810358"/>
          </a:xfrm>
        </p:spPr>
        <p:txBody>
          <a:bodyPr anchor="b"/>
          <a:lstStyle/>
          <a:p>
            <a:pPr marL="0" indent="0" eaLnBrk="1" hangingPunct="1">
              <a:lnSpc>
                <a:spcPct val="85000"/>
              </a:lnSpc>
              <a:spcBef>
                <a:spcPct val="0"/>
              </a:spcBef>
            </a:pPr>
            <a:r>
              <a:rPr lang="en-US" altLang="zh-CN" sz="2068" b="1" dirty="0">
                <a:solidFill>
                  <a:schemeClr val="tx2"/>
                </a:solidFill>
                <a:latin typeface="Arial" panose="020B0604020202020204" pitchFamily="34" charset="0"/>
                <a:cs typeface="Arial" panose="020B0604020202020204" pitchFamily="34" charset="0"/>
              </a:rPr>
              <a:t>Sunil</a:t>
            </a:r>
          </a:p>
        </p:txBody>
      </p:sp>
      <p:sp>
        <p:nvSpPr>
          <p:cNvPr id="23564" name="Rectangle 149">
            <a:extLst>
              <a:ext uri="{FF2B5EF4-FFF2-40B4-BE49-F238E27FC236}">
                <a16:creationId xmlns:a16="http://schemas.microsoft.com/office/drawing/2014/main" id="{B3F41900-12BC-4C06-BB8E-25C8CD336D40}"/>
              </a:ext>
            </a:extLst>
          </p:cNvPr>
          <p:cNvSpPr>
            <a:spLocks noChangeArrowheads="1"/>
          </p:cNvSpPr>
          <p:nvPr/>
        </p:nvSpPr>
        <p:spPr bwMode="auto">
          <a:xfrm>
            <a:off x="1196048" y="4767776"/>
            <a:ext cx="609306" cy="125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algn="ctr" defTabSz="1181679" fontAlgn="base">
              <a:spcBef>
                <a:spcPct val="0"/>
              </a:spcBef>
              <a:spcAft>
                <a:spcPct val="0"/>
              </a:spcAft>
              <a:buClrTx/>
              <a:buSzTx/>
            </a:pPr>
            <a:endParaRPr lang="en-US" altLang="en-US" sz="1809">
              <a:solidFill>
                <a:srgbClr val="FFFFFF"/>
              </a:solidFill>
              <a:latin typeface="Open Sans" pitchFamily="2" charset="0"/>
              <a:ea typeface="SimSun" panose="02010600030101010101" pitchFamily="2" charset="-122"/>
            </a:endParaRPr>
          </a:p>
        </p:txBody>
      </p:sp>
      <p:sp>
        <p:nvSpPr>
          <p:cNvPr id="23565" name="Rectangle 150">
            <a:extLst>
              <a:ext uri="{FF2B5EF4-FFF2-40B4-BE49-F238E27FC236}">
                <a16:creationId xmlns:a16="http://schemas.microsoft.com/office/drawing/2014/main" id="{58C48816-DDF9-40C7-BCE7-AF6F9AB8F8D1}"/>
              </a:ext>
            </a:extLst>
          </p:cNvPr>
          <p:cNvSpPr>
            <a:spLocks noChangeArrowheads="1"/>
          </p:cNvSpPr>
          <p:nvPr/>
        </p:nvSpPr>
        <p:spPr bwMode="auto">
          <a:xfrm>
            <a:off x="3477359" y="4767776"/>
            <a:ext cx="609306" cy="12514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algn="ctr" defTabSz="1181679" fontAlgn="base">
              <a:spcBef>
                <a:spcPct val="0"/>
              </a:spcBef>
              <a:spcAft>
                <a:spcPct val="0"/>
              </a:spcAft>
              <a:buClrTx/>
              <a:buSzTx/>
            </a:pPr>
            <a:endParaRPr lang="en-US" altLang="en-US" sz="1809">
              <a:solidFill>
                <a:srgbClr val="FFFFFF"/>
              </a:solidFill>
              <a:latin typeface="Open Sans" pitchFamily="2" charset="0"/>
              <a:ea typeface="SimSun" panose="02010600030101010101" pitchFamily="2" charset="-122"/>
            </a:endParaRPr>
          </a:p>
        </p:txBody>
      </p:sp>
      <p:sp>
        <p:nvSpPr>
          <p:cNvPr id="23566" name="Rectangle 151">
            <a:extLst>
              <a:ext uri="{FF2B5EF4-FFF2-40B4-BE49-F238E27FC236}">
                <a16:creationId xmlns:a16="http://schemas.microsoft.com/office/drawing/2014/main" id="{AE27DCCD-0FA1-4E09-B4E5-11A299D96802}"/>
              </a:ext>
            </a:extLst>
          </p:cNvPr>
          <p:cNvSpPr>
            <a:spLocks noChangeArrowheads="1"/>
          </p:cNvSpPr>
          <p:nvPr/>
        </p:nvSpPr>
        <p:spPr bwMode="auto">
          <a:xfrm>
            <a:off x="5965874" y="4749313"/>
            <a:ext cx="609308" cy="125143"/>
          </a:xfrm>
          <a:prstGeom prst="rect">
            <a:avLst/>
          </a:prstGeom>
          <a:solidFill>
            <a:srgbClr val="FF98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algn="ctr" defTabSz="1181679" fontAlgn="base">
              <a:spcBef>
                <a:spcPct val="0"/>
              </a:spcBef>
              <a:spcAft>
                <a:spcPct val="0"/>
              </a:spcAft>
              <a:buClrTx/>
              <a:buSzTx/>
            </a:pPr>
            <a:endParaRPr lang="en-US" altLang="en-US" sz="1809">
              <a:solidFill>
                <a:srgbClr val="FFFFFF"/>
              </a:solidFill>
              <a:latin typeface="Open Sans" pitchFamily="2" charset="0"/>
              <a:ea typeface="SimSun" panose="02010600030101010101" pitchFamily="2" charset="-122"/>
            </a:endParaRPr>
          </a:p>
        </p:txBody>
      </p:sp>
      <p:sp>
        <p:nvSpPr>
          <p:cNvPr id="23567" name="Rectangle 152">
            <a:extLst>
              <a:ext uri="{FF2B5EF4-FFF2-40B4-BE49-F238E27FC236}">
                <a16:creationId xmlns:a16="http://schemas.microsoft.com/office/drawing/2014/main" id="{12B33AA1-1028-48E7-8DF2-A265004D97FA}"/>
              </a:ext>
            </a:extLst>
          </p:cNvPr>
          <p:cNvSpPr>
            <a:spLocks noChangeArrowheads="1"/>
          </p:cNvSpPr>
          <p:nvPr/>
        </p:nvSpPr>
        <p:spPr bwMode="auto">
          <a:xfrm>
            <a:off x="8388742" y="4749313"/>
            <a:ext cx="609306" cy="125143"/>
          </a:xfrm>
          <a:prstGeom prst="rect">
            <a:avLst/>
          </a:prstGeom>
          <a:solidFill>
            <a:srgbClr val="FFA72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algn="ctr" defTabSz="1181679" fontAlgn="base">
              <a:spcBef>
                <a:spcPct val="0"/>
              </a:spcBef>
              <a:spcAft>
                <a:spcPct val="0"/>
              </a:spcAft>
              <a:buClrTx/>
              <a:buSzTx/>
            </a:pPr>
            <a:endParaRPr lang="en-US" altLang="en-US" sz="1809">
              <a:solidFill>
                <a:srgbClr val="FFFFFF"/>
              </a:solidFill>
              <a:latin typeface="Open Sans" pitchFamily="2" charset="0"/>
              <a:ea typeface="SimSun" panose="02010600030101010101" pitchFamily="2" charset="-122"/>
            </a:endParaRPr>
          </a:p>
        </p:txBody>
      </p:sp>
      <p:sp>
        <p:nvSpPr>
          <p:cNvPr id="23568" name="Rectangle 154">
            <a:extLst>
              <a:ext uri="{FF2B5EF4-FFF2-40B4-BE49-F238E27FC236}">
                <a16:creationId xmlns:a16="http://schemas.microsoft.com/office/drawing/2014/main" id="{811EBB5B-50F6-43EC-B558-2FE2312A1428}"/>
              </a:ext>
            </a:extLst>
          </p:cNvPr>
          <p:cNvSpPr>
            <a:spLocks noChangeArrowheads="1"/>
          </p:cNvSpPr>
          <p:nvPr/>
        </p:nvSpPr>
        <p:spPr bwMode="auto">
          <a:xfrm>
            <a:off x="10967524" y="4767776"/>
            <a:ext cx="609308" cy="125144"/>
          </a:xfrm>
          <a:prstGeom prst="rect">
            <a:avLst/>
          </a:prstGeom>
          <a:solidFill>
            <a:srgbClr val="FFCC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algn="ctr" defTabSz="1181679" fontAlgn="base">
              <a:spcBef>
                <a:spcPct val="0"/>
              </a:spcBef>
              <a:spcAft>
                <a:spcPct val="0"/>
              </a:spcAft>
              <a:buClrTx/>
              <a:buSzTx/>
            </a:pPr>
            <a:endParaRPr lang="en-US" altLang="en-US" sz="1809">
              <a:solidFill>
                <a:srgbClr val="FFFFFF"/>
              </a:solidFill>
              <a:latin typeface="Open Sans" pitchFamily="2" charset="0"/>
              <a:ea typeface="SimSun" panose="02010600030101010101" pitchFamily="2" charset="-122"/>
            </a:endParaRPr>
          </a:p>
        </p:txBody>
      </p:sp>
      <p:sp>
        <p:nvSpPr>
          <p:cNvPr id="23573" name="Title 20">
            <a:extLst>
              <a:ext uri="{FF2B5EF4-FFF2-40B4-BE49-F238E27FC236}">
                <a16:creationId xmlns:a16="http://schemas.microsoft.com/office/drawing/2014/main" id="{EEBA1CD5-C043-4615-9555-111468F108FF}"/>
              </a:ext>
            </a:extLst>
          </p:cNvPr>
          <p:cNvSpPr>
            <a:spLocks noGrp="1" noChangeArrowheads="1"/>
          </p:cNvSpPr>
          <p:nvPr>
            <p:ph type="ctrTitle" idx="4294967295"/>
          </p:nvPr>
        </p:nvSpPr>
        <p:spPr>
          <a:xfrm>
            <a:off x="642133" y="1165274"/>
            <a:ext cx="11582986" cy="765224"/>
          </a:xfrm>
        </p:spPr>
        <p:txBody>
          <a:bodyPr anchor="t"/>
          <a:lstStyle/>
          <a:p>
            <a:pPr marL="0" indent="0" algn="ctr" eaLnBrk="1" hangingPunct="1">
              <a:lnSpc>
                <a:spcPct val="85000"/>
              </a:lnSpc>
            </a:pPr>
            <a:r>
              <a:rPr lang="en-US" altLang="zh-CN" sz="5169">
                <a:latin typeface="Arial" panose="020B0604020202020204" pitchFamily="34" charset="0"/>
                <a:cs typeface="Arial" panose="020B0604020202020204" pitchFamily="34" charset="0"/>
              </a:rPr>
              <a:t>Team</a:t>
            </a:r>
          </a:p>
        </p:txBody>
      </p:sp>
      <p:pic>
        <p:nvPicPr>
          <p:cNvPr id="7170" name="Picture 2" descr="http://icuboid.com/images/aboutus/coach.jpeg">
            <a:extLst>
              <a:ext uri="{FF2B5EF4-FFF2-40B4-BE49-F238E27FC236}">
                <a16:creationId xmlns:a16="http://schemas.microsoft.com/office/drawing/2014/main" id="{780365D9-19EA-44A6-A701-05176886F5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251" y="2450592"/>
            <a:ext cx="1545336" cy="218266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icuboid.com/images/aboutus/referee.jpeg">
            <a:extLst>
              <a:ext uri="{FF2B5EF4-FFF2-40B4-BE49-F238E27FC236}">
                <a16:creationId xmlns:a16="http://schemas.microsoft.com/office/drawing/2014/main" id="{DCC4BF1B-1488-407D-A076-2C2F61F9157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0003" y="2395728"/>
            <a:ext cx="1603438" cy="226738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manager.jpeg (826Ã1168)">
            <a:extLst>
              <a:ext uri="{FF2B5EF4-FFF2-40B4-BE49-F238E27FC236}">
                <a16:creationId xmlns:a16="http://schemas.microsoft.com/office/drawing/2014/main" id="{C69B974C-775B-47F1-852D-3DACBBA1B85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21807" y="2362232"/>
            <a:ext cx="1640291" cy="23194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472CA91B-691E-49C4-A12F-B35C1099D3F6}"/>
              </a:ext>
            </a:extLst>
          </p:cNvPr>
          <p:cNvSpPr>
            <a:spLocks noChangeArrowheads="1"/>
          </p:cNvSpPr>
          <p:nvPr/>
        </p:nvSpPr>
        <p:spPr bwMode="auto">
          <a:xfrm>
            <a:off x="0" y="0"/>
            <a:ext cx="6388492" cy="9601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Roboto" pitchFamily="2" charset="0"/>
                <a:cs typeface="Roboto" pitchFamily="2" charset="0"/>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Roboto" pitchFamily="2" charset="0"/>
                <a:cs typeface="Roboto" pitchFamily="2" charset="0"/>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Arial" panose="020B0604020202020204" pitchFamily="34" charset="0"/>
                <a:ea typeface="Roboto" pitchFamily="2" charset="0"/>
                <a:cs typeface="Roboto" pitchFamily="2" charset="0"/>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9pPr>
          </a:lstStyle>
          <a:p>
            <a:pPr algn="ctr" defTabSz="1181679" fontAlgn="base">
              <a:spcBef>
                <a:spcPct val="0"/>
              </a:spcBef>
              <a:spcAft>
                <a:spcPct val="0"/>
              </a:spcAft>
              <a:buClrTx/>
              <a:buSzTx/>
            </a:pPr>
            <a:endParaRPr lang="en-US" altLang="en-US" sz="1809">
              <a:solidFill>
                <a:srgbClr val="FFFFFF"/>
              </a:solidFill>
              <a:ea typeface="SimSun" panose="02010600030101010101" pitchFamily="2" charset="-122"/>
            </a:endParaRPr>
          </a:p>
        </p:txBody>
      </p:sp>
      <p:sp>
        <p:nvSpPr>
          <p:cNvPr id="29699" name="Title 4">
            <a:extLst>
              <a:ext uri="{FF2B5EF4-FFF2-40B4-BE49-F238E27FC236}">
                <a16:creationId xmlns:a16="http://schemas.microsoft.com/office/drawing/2014/main" id="{55AFAFE4-02D3-4FED-8C9B-0CA38B7C381E}"/>
              </a:ext>
            </a:extLst>
          </p:cNvPr>
          <p:cNvSpPr>
            <a:spLocks noGrp="1" noChangeArrowheads="1"/>
          </p:cNvSpPr>
          <p:nvPr>
            <p:ph type="ctrTitle" idx="4294967295"/>
          </p:nvPr>
        </p:nvSpPr>
        <p:spPr>
          <a:xfrm>
            <a:off x="143608" y="876007"/>
            <a:ext cx="4841631" cy="621616"/>
          </a:xfrm>
        </p:spPr>
        <p:txBody>
          <a:bodyPr anchor="t"/>
          <a:lstStyle/>
          <a:p>
            <a:pPr marL="0" indent="0" eaLnBrk="1" hangingPunct="1">
              <a:lnSpc>
                <a:spcPct val="85000"/>
              </a:lnSpc>
            </a:pPr>
            <a:r>
              <a:rPr lang="en-US" altLang="en-US" sz="4135">
                <a:solidFill>
                  <a:srgbClr val="FFFFFF"/>
                </a:solidFill>
                <a:ea typeface="SimSun" panose="02010600030101010101" pitchFamily="2" charset="-122"/>
              </a:rPr>
              <a:t>Contact us</a:t>
            </a:r>
            <a:endParaRPr lang="en-US" altLang="en-US" sz="4135">
              <a:ea typeface="SimSun" panose="02010600030101010101" pitchFamily="2" charset="-122"/>
            </a:endParaRPr>
          </a:p>
        </p:txBody>
      </p:sp>
      <p:sp>
        <p:nvSpPr>
          <p:cNvPr id="29717" name="Text Box 21">
            <a:extLst>
              <a:ext uri="{FF2B5EF4-FFF2-40B4-BE49-F238E27FC236}">
                <a16:creationId xmlns:a16="http://schemas.microsoft.com/office/drawing/2014/main" id="{172A818A-B76A-4852-A97F-E85BD36AF031}"/>
              </a:ext>
            </a:extLst>
          </p:cNvPr>
          <p:cNvSpPr txBox="1">
            <a:spLocks noChangeArrowheads="1"/>
          </p:cNvSpPr>
          <p:nvPr/>
        </p:nvSpPr>
        <p:spPr bwMode="auto">
          <a:xfrm>
            <a:off x="139504" y="1918189"/>
            <a:ext cx="6064348" cy="5355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Roboto" pitchFamily="2" charset="0"/>
                <a:cs typeface="Roboto" pitchFamily="2" charset="0"/>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Roboto" pitchFamily="2" charset="0"/>
                <a:cs typeface="Roboto" pitchFamily="2" charset="0"/>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Arial" panose="020B0604020202020204" pitchFamily="34" charset="0"/>
                <a:ea typeface="Roboto" pitchFamily="2" charset="0"/>
                <a:cs typeface="Roboto" pitchFamily="2" charset="0"/>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9pPr>
          </a:lstStyle>
          <a:p>
            <a:r>
              <a:rPr lang="en-US" sz="3200" dirty="0">
                <a:latin typeface="Gill Sans MT"/>
              </a:rPr>
              <a:t>iCuboid Pvt Ltd </a:t>
            </a:r>
          </a:p>
          <a:p>
            <a:r>
              <a:rPr lang="en-US" sz="3200" dirty="0">
                <a:latin typeface="Gill Sans MT"/>
              </a:rPr>
              <a:t>#20,Sarjapur Road, </a:t>
            </a:r>
          </a:p>
          <a:p>
            <a:r>
              <a:rPr lang="en-US" sz="3200" dirty="0">
                <a:latin typeface="Gill Sans MT"/>
              </a:rPr>
              <a:t>Near Gear School, </a:t>
            </a:r>
            <a:r>
              <a:rPr lang="en-US" sz="3200" dirty="0" err="1">
                <a:latin typeface="Gill Sans MT"/>
              </a:rPr>
              <a:t>Doddakannelli</a:t>
            </a:r>
            <a:r>
              <a:rPr lang="en-US" sz="3200" dirty="0">
                <a:latin typeface="Gill Sans MT"/>
              </a:rPr>
              <a:t>,</a:t>
            </a:r>
          </a:p>
          <a:p>
            <a:r>
              <a:rPr lang="en-US" sz="3200" dirty="0">
                <a:latin typeface="Gill Sans MT"/>
              </a:rPr>
              <a:t>Bangalore South, </a:t>
            </a:r>
            <a:r>
              <a:rPr lang="en-US" sz="3200" dirty="0" err="1">
                <a:latin typeface="Gill Sans MT"/>
              </a:rPr>
              <a:t>Carmelarm</a:t>
            </a:r>
            <a:endParaRPr lang="en-US" sz="3200" dirty="0">
              <a:latin typeface="Gill Sans MT"/>
            </a:endParaRPr>
          </a:p>
          <a:p>
            <a:r>
              <a:rPr lang="en-US" sz="3200" dirty="0">
                <a:latin typeface="Gill Sans MT"/>
              </a:rPr>
              <a:t>Bangalore-560035,Karnataka</a:t>
            </a:r>
          </a:p>
          <a:p>
            <a:pPr defTabSz="1181679" fontAlgn="base">
              <a:spcBef>
                <a:spcPct val="0"/>
              </a:spcBef>
              <a:spcAft>
                <a:spcPct val="0"/>
              </a:spcAft>
              <a:buClrTx/>
              <a:buSzTx/>
            </a:pPr>
            <a:endParaRPr lang="en-US" altLang="en-US" sz="3102" dirty="0">
              <a:latin typeface="Arial" panose="020B0604020202020204" pitchFamily="34" charset="0"/>
              <a:ea typeface="SimSun" panose="02010600030101010101" pitchFamily="2" charset="-122"/>
              <a:cs typeface="Arial" panose="020B0604020202020204" pitchFamily="34" charset="0"/>
            </a:endParaRPr>
          </a:p>
          <a:p>
            <a:r>
              <a:rPr lang="en-US" sz="3200" b="1" dirty="0">
                <a:latin typeface="Gill Sans MT"/>
              </a:rPr>
              <a:t>Phone: +91- 8105321899</a:t>
            </a:r>
          </a:p>
          <a:p>
            <a:r>
              <a:rPr lang="en-US" sz="3200" b="1" dirty="0">
                <a:latin typeface="Gill Sans MT"/>
              </a:rPr>
              <a:t>Email : balu.reddy@icuboid.com</a:t>
            </a:r>
          </a:p>
        </p:txBody>
      </p:sp>
      <p:sp>
        <p:nvSpPr>
          <p:cNvPr id="29718" name="Text Box 22">
            <a:extLst>
              <a:ext uri="{FF2B5EF4-FFF2-40B4-BE49-F238E27FC236}">
                <a16:creationId xmlns:a16="http://schemas.microsoft.com/office/drawing/2014/main" id="{DFCE3949-0615-41C0-9D73-1FFBC5C0A24D}"/>
              </a:ext>
            </a:extLst>
          </p:cNvPr>
          <p:cNvSpPr txBox="1">
            <a:spLocks noChangeArrowheads="1"/>
          </p:cNvSpPr>
          <p:nvPr/>
        </p:nvSpPr>
        <p:spPr bwMode="auto">
          <a:xfrm>
            <a:off x="6415162" y="4322592"/>
            <a:ext cx="6227987" cy="3075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Roboto" pitchFamily="2" charset="0"/>
                <a:cs typeface="Roboto" pitchFamily="2" charset="0"/>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Roboto" pitchFamily="2" charset="0"/>
                <a:cs typeface="Roboto" pitchFamily="2" charset="0"/>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Arial" panose="020B0604020202020204" pitchFamily="34" charset="0"/>
                <a:ea typeface="Roboto" pitchFamily="2" charset="0"/>
                <a:cs typeface="Roboto" pitchFamily="2" charset="0"/>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9pPr>
          </a:lstStyle>
          <a:p>
            <a:pPr defTabSz="1181679" fontAlgn="base">
              <a:spcBef>
                <a:spcPct val="0"/>
              </a:spcBef>
              <a:spcAft>
                <a:spcPct val="0"/>
              </a:spcAft>
              <a:buClrTx/>
              <a:buSzTx/>
            </a:pPr>
            <a:r>
              <a:rPr lang="en-US" altLang="zh-CN" sz="2585" b="1" dirty="0">
                <a:solidFill>
                  <a:srgbClr val="202F3E"/>
                </a:solidFill>
                <a:latin typeface="Arial" panose="020B0604020202020204" pitchFamily="34" charset="0"/>
                <a:ea typeface="SimSun" panose="02010600030101010101" pitchFamily="2" charset="-122"/>
                <a:cs typeface="Arial" panose="020B0604020202020204" pitchFamily="34" charset="0"/>
              </a:rPr>
              <a:t>BUSINESS HOURS</a:t>
            </a:r>
          </a:p>
          <a:p>
            <a:pPr defTabSz="1181679" fontAlgn="base">
              <a:spcBef>
                <a:spcPct val="0"/>
              </a:spcBef>
              <a:spcAft>
                <a:spcPct val="0"/>
              </a:spcAft>
              <a:buClrTx/>
              <a:buSzTx/>
            </a:pPr>
            <a:endParaRPr lang="en-US" altLang="zh-CN" sz="2585" dirty="0">
              <a:solidFill>
                <a:srgbClr val="202F3E"/>
              </a:solidFill>
              <a:latin typeface="Arial" panose="020B0604020202020204" pitchFamily="34" charset="0"/>
              <a:ea typeface="SimSun" panose="02010600030101010101" pitchFamily="2" charset="-122"/>
              <a:cs typeface="Arial" panose="020B0604020202020204" pitchFamily="34" charset="0"/>
            </a:endParaRPr>
          </a:p>
          <a:p>
            <a:pPr defTabSz="1181679" fontAlgn="base">
              <a:spcBef>
                <a:spcPct val="0"/>
              </a:spcBef>
              <a:spcAft>
                <a:spcPct val="0"/>
              </a:spcAft>
              <a:buClrTx/>
              <a:buSzTx/>
            </a:pPr>
            <a:r>
              <a:rPr lang="en-US" altLang="zh-CN" sz="2843" dirty="0">
                <a:solidFill>
                  <a:srgbClr val="202F3E"/>
                </a:solidFill>
                <a:latin typeface="Arial" panose="020B0604020202020204" pitchFamily="34" charset="0"/>
                <a:ea typeface="SimSun" panose="02010600030101010101" pitchFamily="2" charset="-122"/>
                <a:cs typeface="Arial" panose="020B0604020202020204" pitchFamily="34" charset="0"/>
              </a:rPr>
              <a:t>Monday – Friday: 9.30 am to 6.30 pm</a:t>
            </a:r>
          </a:p>
          <a:p>
            <a:pPr defTabSz="1181679" fontAlgn="base">
              <a:spcBef>
                <a:spcPct val="0"/>
              </a:spcBef>
              <a:spcAft>
                <a:spcPct val="0"/>
              </a:spcAft>
              <a:buClrTx/>
              <a:buSzTx/>
            </a:pPr>
            <a:endParaRPr lang="en-US" altLang="zh-CN" sz="2843" dirty="0">
              <a:solidFill>
                <a:srgbClr val="202F3E"/>
              </a:solidFill>
              <a:latin typeface="Arial" panose="020B0604020202020204" pitchFamily="34" charset="0"/>
              <a:ea typeface="SimSun" panose="02010600030101010101" pitchFamily="2" charset="-122"/>
              <a:cs typeface="Arial" panose="020B0604020202020204" pitchFamily="34" charset="0"/>
            </a:endParaRPr>
          </a:p>
          <a:p>
            <a:pPr defTabSz="1181679" fontAlgn="base">
              <a:spcBef>
                <a:spcPct val="0"/>
              </a:spcBef>
              <a:spcAft>
                <a:spcPct val="0"/>
              </a:spcAft>
              <a:buClrTx/>
              <a:buSzTx/>
            </a:pPr>
            <a:r>
              <a:rPr lang="en-US" altLang="zh-CN" sz="2843" dirty="0">
                <a:solidFill>
                  <a:srgbClr val="202F3E"/>
                </a:solidFill>
                <a:latin typeface="Arial" panose="020B0604020202020204" pitchFamily="34" charset="0"/>
                <a:ea typeface="SimSun" panose="02010600030101010101" pitchFamily="2" charset="-122"/>
                <a:cs typeface="Arial" panose="020B0604020202020204" pitchFamily="34" charset="0"/>
              </a:rPr>
              <a:t>Saturday: Off</a:t>
            </a:r>
          </a:p>
          <a:p>
            <a:pPr defTabSz="1181679" fontAlgn="base">
              <a:spcBef>
                <a:spcPct val="0"/>
              </a:spcBef>
              <a:spcAft>
                <a:spcPct val="0"/>
              </a:spcAft>
              <a:buClrTx/>
              <a:buSzTx/>
            </a:pPr>
            <a:endParaRPr lang="en-US" altLang="zh-CN" sz="2843" dirty="0">
              <a:solidFill>
                <a:srgbClr val="202F3E"/>
              </a:solidFill>
              <a:latin typeface="Arial" panose="020B0604020202020204" pitchFamily="34" charset="0"/>
              <a:ea typeface="SimSun" panose="02010600030101010101" pitchFamily="2" charset="-122"/>
              <a:cs typeface="Arial" panose="020B0604020202020204" pitchFamily="34" charset="0"/>
            </a:endParaRPr>
          </a:p>
          <a:p>
            <a:pPr defTabSz="1181679" fontAlgn="base">
              <a:spcBef>
                <a:spcPct val="0"/>
              </a:spcBef>
              <a:spcAft>
                <a:spcPct val="0"/>
              </a:spcAft>
              <a:buClrTx/>
              <a:buSzTx/>
            </a:pPr>
            <a:r>
              <a:rPr lang="en-US" altLang="zh-CN" sz="2843" dirty="0">
                <a:solidFill>
                  <a:srgbClr val="202F3E"/>
                </a:solidFill>
                <a:latin typeface="Arial" panose="020B0604020202020204" pitchFamily="34" charset="0"/>
                <a:ea typeface="SimSun" panose="02010600030101010101" pitchFamily="2" charset="-122"/>
                <a:cs typeface="Arial" panose="020B0604020202020204" pitchFamily="34" charset="0"/>
              </a:rPr>
              <a:t>Sunday: Off</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5B7325B-C141-41C6-A506-F1CCE9F96103}"/>
              </a:ext>
            </a:extLst>
          </p:cNvPr>
          <p:cNvSpPr>
            <a:spLocks noChangeArrowheads="1"/>
          </p:cNvSpPr>
          <p:nvPr/>
        </p:nvSpPr>
        <p:spPr bwMode="auto">
          <a:xfrm>
            <a:off x="619565" y="654441"/>
            <a:ext cx="11615811" cy="70367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endParaRPr lang="en-US" altLang="en-US" sz="1809">
              <a:solidFill>
                <a:srgbClr val="FFFFFF"/>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30723" name="Title 5">
            <a:extLst>
              <a:ext uri="{FF2B5EF4-FFF2-40B4-BE49-F238E27FC236}">
                <a16:creationId xmlns:a16="http://schemas.microsoft.com/office/drawing/2014/main" id="{BE7C9133-A32D-4047-BBB8-96B89764CED4}"/>
              </a:ext>
            </a:extLst>
          </p:cNvPr>
          <p:cNvSpPr>
            <a:spLocks noChangeArrowheads="1"/>
          </p:cNvSpPr>
          <p:nvPr/>
        </p:nvSpPr>
        <p:spPr bwMode="auto">
          <a:xfrm>
            <a:off x="642132" y="3692769"/>
            <a:ext cx="11511182" cy="1452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algn="ctr" defTabSz="1181679" fontAlgn="base">
              <a:lnSpc>
                <a:spcPct val="90000"/>
              </a:lnSpc>
              <a:spcBef>
                <a:spcPct val="0"/>
              </a:spcBef>
              <a:spcAft>
                <a:spcPct val="0"/>
              </a:spcAft>
              <a:buClrTx/>
              <a:buSzTx/>
            </a:pPr>
            <a:r>
              <a:rPr lang="en-US" altLang="en-US" sz="8400" b="1" dirty="0">
                <a:solidFill>
                  <a:srgbClr val="202F3E"/>
                </a:solidFill>
                <a:latin typeface="Arial" panose="020B0604020202020204" pitchFamily="34" charset="0"/>
                <a:ea typeface="SimSun" panose="02010600030101010101" pitchFamily="2" charset="-122"/>
                <a:cs typeface="Arial" panose="020B0604020202020204" pitchFamily="34" charset="0"/>
                <a:sym typeface="Bebas Neue" charset="0"/>
              </a:rPr>
              <a:t>Thank you.</a:t>
            </a:r>
            <a:endParaRPr lang="en-US" altLang="en-US" sz="2326" dirty="0">
              <a:solidFill>
                <a:srgbClr val="202F3E"/>
              </a:solidFill>
              <a:latin typeface="Arial" panose="020B0604020202020204" pitchFamily="34" charset="0"/>
              <a:ea typeface="SimSun" panose="02010600030101010101" pitchFamily="2" charset="-122"/>
              <a:cs typeface="Arial" panose="020B0604020202020204" pitchFamily="34" charset="0"/>
            </a:endParaRPr>
          </a:p>
        </p:txBody>
      </p:sp>
      <p:sp>
        <p:nvSpPr>
          <p:cNvPr id="30724" name="Subtitle 2">
            <a:extLst>
              <a:ext uri="{FF2B5EF4-FFF2-40B4-BE49-F238E27FC236}">
                <a16:creationId xmlns:a16="http://schemas.microsoft.com/office/drawing/2014/main" id="{43BCC705-71B9-4B03-A413-47CCF43A0542}"/>
              </a:ext>
            </a:extLst>
          </p:cNvPr>
          <p:cNvSpPr>
            <a:spLocks noChangeArrowheads="1"/>
          </p:cNvSpPr>
          <p:nvPr/>
        </p:nvSpPr>
        <p:spPr bwMode="auto">
          <a:xfrm>
            <a:off x="642132" y="6011008"/>
            <a:ext cx="11511182" cy="34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038">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marL="59495" algn="ctr" defTabSz="1181679" fontAlgn="base">
              <a:lnSpc>
                <a:spcPct val="90000"/>
              </a:lnSpc>
              <a:spcBef>
                <a:spcPts val="1809"/>
              </a:spcBef>
              <a:spcAft>
                <a:spcPct val="0"/>
              </a:spcAft>
              <a:buClr>
                <a:srgbClr val="F67C01"/>
              </a:buClr>
            </a:pPr>
            <a:r>
              <a:rPr lang="en-US" altLang="en-US" sz="1809">
                <a:solidFill>
                  <a:srgbClr val="202F3E"/>
                </a:solidFill>
                <a:latin typeface="Arial" panose="020B0604020202020204" pitchFamily="34" charset="0"/>
                <a:ea typeface="SimSun" panose="02010600030101010101" pitchFamily="2" charset="-122"/>
                <a:cs typeface="Arial" panose="020B0604020202020204" pitchFamily="34" charset="0"/>
              </a:rPr>
              <a:t>For your precious time and your attention.</a:t>
            </a:r>
          </a:p>
        </p:txBody>
      </p:sp>
      <p:grpSp>
        <p:nvGrpSpPr>
          <p:cNvPr id="2" name="Group 5">
            <a:extLst>
              <a:ext uri="{FF2B5EF4-FFF2-40B4-BE49-F238E27FC236}">
                <a16:creationId xmlns:a16="http://schemas.microsoft.com/office/drawing/2014/main" id="{F6C4E104-7E5F-4383-BF05-BFDD573B06B4}"/>
              </a:ext>
            </a:extLst>
          </p:cNvPr>
          <p:cNvGrpSpPr>
            <a:grpSpLocks/>
          </p:cNvGrpSpPr>
          <p:nvPr/>
        </p:nvGrpSpPr>
        <p:grpSpPr bwMode="auto">
          <a:xfrm>
            <a:off x="4868302" y="6398749"/>
            <a:ext cx="3064998" cy="47185"/>
            <a:chOff x="0" y="0"/>
            <a:chExt cx="12192000" cy="7056784"/>
          </a:xfrm>
        </p:grpSpPr>
        <p:sp>
          <p:nvSpPr>
            <p:cNvPr id="36870" name="Rounded Rectangle 5">
              <a:extLst>
                <a:ext uri="{FF2B5EF4-FFF2-40B4-BE49-F238E27FC236}">
                  <a16:creationId xmlns:a16="http://schemas.microsoft.com/office/drawing/2014/main" id="{F1564A2B-3062-4721-A408-68AC09AA02AE}"/>
                </a:ext>
              </a:extLst>
            </p:cNvPr>
            <p:cNvSpPr>
              <a:spLocks noChangeArrowheads="1"/>
            </p:cNvSpPr>
            <p:nvPr/>
          </p:nvSpPr>
          <p:spPr bwMode="auto">
            <a:xfrm>
              <a:off x="4079776" y="0"/>
              <a:ext cx="2016224" cy="7056784"/>
            </a:xfrm>
            <a:prstGeom prst="roundRect">
              <a:avLst>
                <a:gd name="adj" fmla="val 0"/>
              </a:avLst>
            </a:prstGeom>
            <a:solidFill>
              <a:srgbClr val="FF9800"/>
            </a:solidFill>
            <a:ln>
              <a:noFill/>
            </a:ln>
            <a:extLst>
              <a:ext uri="{91240B29-F687-4F45-9708-019B960494DF}">
                <a14:hiddenLine xmlns:a14="http://schemas.microsoft.com/office/drawing/2010/main" w="9525">
                  <a:solidFill>
                    <a:srgbClr val="000000"/>
                  </a:solidFill>
                  <a:round/>
                  <a:headEnd/>
                  <a:tailEnd/>
                </a14:hiddenLine>
              </a:ext>
            </a:extLst>
          </p:spPr>
          <p:txBody>
            <a:bodyPr lIns="96012" tIns="48007" rIns="96012" bIns="48007"/>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endParaRPr lang="en-US" altLang="en-US" sz="2455">
                <a:solidFill>
                  <a:srgbClr val="FFFFFF"/>
                </a:solidFill>
                <a:latin typeface="Times New Roman" panose="02020603050405020304" pitchFamily="18" charset="0"/>
                <a:ea typeface="SimSun" panose="02010600030101010101" pitchFamily="2" charset="-122"/>
                <a:cs typeface="Times New Roman" panose="02020603050405020304" pitchFamily="18" charset="0"/>
                <a:sym typeface="Roboto Bold" charset="0"/>
              </a:endParaRPr>
            </a:p>
          </p:txBody>
        </p:sp>
        <p:sp>
          <p:nvSpPr>
            <p:cNvPr id="36871" name="Rounded Rectangle 6">
              <a:extLst>
                <a:ext uri="{FF2B5EF4-FFF2-40B4-BE49-F238E27FC236}">
                  <a16:creationId xmlns:a16="http://schemas.microsoft.com/office/drawing/2014/main" id="{2379F789-FF33-4303-B7F7-0783F4474AA7}"/>
                </a:ext>
              </a:extLst>
            </p:cNvPr>
            <p:cNvSpPr>
              <a:spLocks noChangeArrowheads="1"/>
            </p:cNvSpPr>
            <p:nvPr/>
          </p:nvSpPr>
          <p:spPr bwMode="auto">
            <a:xfrm>
              <a:off x="2063552" y="0"/>
              <a:ext cx="2016224" cy="7056784"/>
            </a:xfrm>
            <a:prstGeom prst="roundRect">
              <a:avLst>
                <a:gd name="adj" fmla="val 0"/>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6012" tIns="48007" rIns="96012" bIns="48007"/>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endParaRPr lang="en-US" altLang="en-US" sz="2455">
                <a:solidFill>
                  <a:srgbClr val="FFFFFF"/>
                </a:solidFill>
                <a:latin typeface="Times New Roman" panose="02020603050405020304" pitchFamily="18" charset="0"/>
                <a:ea typeface="SimSun" panose="02010600030101010101" pitchFamily="2" charset="-122"/>
                <a:cs typeface="Times New Roman" panose="02020603050405020304" pitchFamily="18" charset="0"/>
                <a:sym typeface="Roboto Bold" charset="0"/>
              </a:endParaRPr>
            </a:p>
          </p:txBody>
        </p:sp>
        <p:sp>
          <p:nvSpPr>
            <p:cNvPr id="36872" name="Rounded Rectangle 7">
              <a:extLst>
                <a:ext uri="{FF2B5EF4-FFF2-40B4-BE49-F238E27FC236}">
                  <a16:creationId xmlns:a16="http://schemas.microsoft.com/office/drawing/2014/main" id="{78EB96A9-5ED7-4114-AD7B-699C8BA66B9A}"/>
                </a:ext>
              </a:extLst>
            </p:cNvPr>
            <p:cNvSpPr>
              <a:spLocks noChangeArrowheads="1"/>
            </p:cNvSpPr>
            <p:nvPr/>
          </p:nvSpPr>
          <p:spPr bwMode="auto">
            <a:xfrm>
              <a:off x="0" y="0"/>
              <a:ext cx="2063552" cy="7056784"/>
            </a:xfrm>
            <a:prstGeom prst="roundRect">
              <a:avLst>
                <a:gd name="adj" fmla="val 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6012" tIns="48007" rIns="96012" bIns="48007"/>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endParaRPr lang="en-US" altLang="en-US" sz="2455">
                <a:solidFill>
                  <a:srgbClr val="FFFFFF"/>
                </a:solidFill>
                <a:latin typeface="Times New Roman" panose="02020603050405020304" pitchFamily="18" charset="0"/>
                <a:ea typeface="SimSun" panose="02010600030101010101" pitchFamily="2" charset="-122"/>
                <a:cs typeface="Times New Roman" panose="02020603050405020304" pitchFamily="18" charset="0"/>
                <a:sym typeface="Roboto Bold" charset="0"/>
              </a:endParaRPr>
            </a:p>
          </p:txBody>
        </p:sp>
        <p:sp>
          <p:nvSpPr>
            <p:cNvPr id="36873" name="Rounded Rectangle 8">
              <a:extLst>
                <a:ext uri="{FF2B5EF4-FFF2-40B4-BE49-F238E27FC236}">
                  <a16:creationId xmlns:a16="http://schemas.microsoft.com/office/drawing/2014/main" id="{54EDB1C9-E431-4E6F-852C-7531D14BC7B9}"/>
                </a:ext>
              </a:extLst>
            </p:cNvPr>
            <p:cNvSpPr>
              <a:spLocks noChangeArrowheads="1"/>
            </p:cNvSpPr>
            <p:nvPr/>
          </p:nvSpPr>
          <p:spPr bwMode="auto">
            <a:xfrm>
              <a:off x="10175776" y="0"/>
              <a:ext cx="2016224" cy="7056784"/>
            </a:xfrm>
            <a:prstGeom prst="roundRect">
              <a:avLst>
                <a:gd name="adj" fmla="val 0"/>
              </a:avLst>
            </a:pr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lIns="96012" tIns="48007" rIns="96012" bIns="48007"/>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endParaRPr lang="en-US" altLang="en-US" sz="2455">
                <a:solidFill>
                  <a:srgbClr val="FFFFFF"/>
                </a:solidFill>
                <a:latin typeface="Times New Roman" panose="02020603050405020304" pitchFamily="18" charset="0"/>
                <a:ea typeface="SimSun" panose="02010600030101010101" pitchFamily="2" charset="-122"/>
                <a:cs typeface="Times New Roman" panose="02020603050405020304" pitchFamily="18" charset="0"/>
                <a:sym typeface="Roboto Bold" charset="0"/>
              </a:endParaRPr>
            </a:p>
          </p:txBody>
        </p:sp>
        <p:sp>
          <p:nvSpPr>
            <p:cNvPr id="36874" name="Rounded Rectangle 9">
              <a:extLst>
                <a:ext uri="{FF2B5EF4-FFF2-40B4-BE49-F238E27FC236}">
                  <a16:creationId xmlns:a16="http://schemas.microsoft.com/office/drawing/2014/main" id="{F7955990-256C-4243-B011-E8F6EC1296F0}"/>
                </a:ext>
              </a:extLst>
            </p:cNvPr>
            <p:cNvSpPr>
              <a:spLocks noChangeArrowheads="1"/>
            </p:cNvSpPr>
            <p:nvPr/>
          </p:nvSpPr>
          <p:spPr bwMode="auto">
            <a:xfrm>
              <a:off x="8159552" y="0"/>
              <a:ext cx="2040904" cy="7056784"/>
            </a:xfrm>
            <a:prstGeom prst="roundRect">
              <a:avLst>
                <a:gd name="adj" fmla="val 0"/>
              </a:avLst>
            </a:prstGeom>
            <a:solidFill>
              <a:srgbClr val="FFB64D"/>
            </a:solidFill>
            <a:ln>
              <a:noFill/>
            </a:ln>
            <a:extLst>
              <a:ext uri="{91240B29-F687-4F45-9708-019B960494DF}">
                <a14:hiddenLine xmlns:a14="http://schemas.microsoft.com/office/drawing/2010/main" w="9525">
                  <a:solidFill>
                    <a:srgbClr val="000000"/>
                  </a:solidFill>
                  <a:round/>
                  <a:headEnd/>
                  <a:tailEnd/>
                </a14:hiddenLine>
              </a:ext>
            </a:extLst>
          </p:spPr>
          <p:txBody>
            <a:bodyPr lIns="96012" tIns="48007" rIns="96012" bIns="48007"/>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endParaRPr lang="en-US" altLang="en-US" sz="2455">
                <a:solidFill>
                  <a:srgbClr val="FFFFFF"/>
                </a:solidFill>
                <a:latin typeface="Times New Roman" panose="02020603050405020304" pitchFamily="18" charset="0"/>
                <a:ea typeface="SimSun" panose="02010600030101010101" pitchFamily="2" charset="-122"/>
                <a:cs typeface="Times New Roman" panose="02020603050405020304" pitchFamily="18" charset="0"/>
                <a:sym typeface="Roboto Bold" charset="0"/>
              </a:endParaRPr>
            </a:p>
          </p:txBody>
        </p:sp>
        <p:sp>
          <p:nvSpPr>
            <p:cNvPr id="36875" name="Rounded Rectangle 10">
              <a:extLst>
                <a:ext uri="{FF2B5EF4-FFF2-40B4-BE49-F238E27FC236}">
                  <a16:creationId xmlns:a16="http://schemas.microsoft.com/office/drawing/2014/main" id="{390E0668-7994-45DB-994C-FA7AFEB8A454}"/>
                </a:ext>
              </a:extLst>
            </p:cNvPr>
            <p:cNvSpPr>
              <a:spLocks noChangeArrowheads="1"/>
            </p:cNvSpPr>
            <p:nvPr/>
          </p:nvSpPr>
          <p:spPr bwMode="auto">
            <a:xfrm>
              <a:off x="6096000" y="0"/>
              <a:ext cx="2063552" cy="7056784"/>
            </a:xfrm>
            <a:prstGeom prst="roundRect">
              <a:avLst>
                <a:gd name="adj" fmla="val 0"/>
              </a:avLst>
            </a:prstGeom>
            <a:solidFill>
              <a:srgbClr val="FFA728"/>
            </a:solidFill>
            <a:ln>
              <a:noFill/>
            </a:ln>
            <a:extLst>
              <a:ext uri="{91240B29-F687-4F45-9708-019B960494DF}">
                <a14:hiddenLine xmlns:a14="http://schemas.microsoft.com/office/drawing/2010/main" w="9525">
                  <a:solidFill>
                    <a:srgbClr val="000000"/>
                  </a:solidFill>
                  <a:round/>
                  <a:headEnd/>
                  <a:tailEnd/>
                </a14:hiddenLine>
              </a:ext>
            </a:extLst>
          </p:spPr>
          <p:txBody>
            <a:bodyPr lIns="96012" tIns="48007" rIns="96012" bIns="48007"/>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endParaRPr lang="en-US" altLang="en-US" sz="2455">
                <a:solidFill>
                  <a:srgbClr val="FFFFFF"/>
                </a:solidFill>
                <a:latin typeface="Times New Roman" panose="02020603050405020304" pitchFamily="18" charset="0"/>
                <a:ea typeface="SimSun" panose="02010600030101010101" pitchFamily="2" charset="-122"/>
                <a:cs typeface="Times New Roman" panose="02020603050405020304" pitchFamily="18" charset="0"/>
                <a:sym typeface="Roboto Bold" charset="0"/>
              </a:endParaRPr>
            </a:p>
          </p:txBody>
        </p:sp>
      </p:gr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tangolo 4">
            <a:extLst>
              <a:ext uri="{FF2B5EF4-FFF2-40B4-BE49-F238E27FC236}">
                <a16:creationId xmlns:a16="http://schemas.microsoft.com/office/drawing/2014/main" id="{BAC6A0F5-7623-499D-9CF6-293E2B9D438C}"/>
              </a:ext>
              <a:ext uri="{C183D7F6-B498-43B3-948B-1728B52AA6E4}">
                <adec:decorative xmlns:adec="http://schemas.microsoft.com/office/drawing/2017/decorative" val="1"/>
              </a:ext>
            </a:extLst>
          </p:cNvPr>
          <p:cNvSpPr/>
          <p:nvPr/>
        </p:nvSpPr>
        <p:spPr>
          <a:xfrm>
            <a:off x="0" y="0"/>
            <a:ext cx="12801600" cy="188595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5191" tIns="27597" rIns="55191" bIns="27597" numCol="1" spcCol="0" rtlCol="0" fromWordArt="0" anchor="ctr" anchorCtr="0" forceAA="0" compatLnSpc="1">
            <a:prstTxWarp prst="textNoShape">
              <a:avLst/>
            </a:prstTxWarp>
            <a:noAutofit/>
          </a:bodyPr>
          <a:lstStyle/>
          <a:p>
            <a:pPr algn="ctr" defTabSz="403433"/>
            <a:endParaRPr lang="it-IT" sz="1084" dirty="0">
              <a:solidFill>
                <a:prstClr val="white"/>
              </a:solidFill>
              <a:latin typeface="Gill Sans MT" panose="020B0502020104020203" pitchFamily="34" charset="0"/>
            </a:endParaRPr>
          </a:p>
        </p:txBody>
      </p:sp>
      <p:sp>
        <p:nvSpPr>
          <p:cNvPr id="44" name="CasellaDiTesto 3">
            <a:extLst>
              <a:ext uri="{FF2B5EF4-FFF2-40B4-BE49-F238E27FC236}">
                <a16:creationId xmlns:a16="http://schemas.microsoft.com/office/drawing/2014/main" id="{3887613D-DAF5-4362-A1F9-C1557151D8B6}"/>
              </a:ext>
            </a:extLst>
          </p:cNvPr>
          <p:cNvSpPr txBox="1"/>
          <p:nvPr/>
        </p:nvSpPr>
        <p:spPr>
          <a:xfrm>
            <a:off x="-68094" y="-77822"/>
            <a:ext cx="8420669" cy="954107"/>
          </a:xfrm>
          <a:prstGeom prst="rect">
            <a:avLst/>
          </a:prstGeom>
          <a:noFill/>
        </p:spPr>
        <p:txBody>
          <a:bodyPr wrap="square" rtlCol="0">
            <a:spAutoFit/>
          </a:bodyPr>
          <a:lstStyle/>
          <a:p>
            <a:pPr defTabSz="403433"/>
            <a:endParaRPr lang="en-US" sz="2400" kern="1500" dirty="0">
              <a:solidFill>
                <a:prstClr val="white"/>
              </a:solidFill>
              <a:latin typeface="Gill Sans MT" panose="020B0502020104020203" pitchFamily="34" charset="0"/>
              <a:cs typeface="Segoe UI Semibold" panose="020B0702040204020203" pitchFamily="34" charset="0"/>
            </a:endParaRPr>
          </a:p>
          <a:p>
            <a:pPr defTabSz="403433"/>
            <a:r>
              <a:rPr lang="en-US" sz="3200" kern="1500" dirty="0">
                <a:solidFill>
                  <a:prstClr val="white"/>
                </a:solidFill>
                <a:latin typeface="Gill Sans MT" panose="020B0502020104020203" pitchFamily="34" charset="0"/>
                <a:cs typeface="Segoe UI Semibold" panose="020B0702040204020203" pitchFamily="34" charset="0"/>
              </a:rPr>
              <a:t>Technical Advantages and Architecture</a:t>
            </a:r>
          </a:p>
        </p:txBody>
      </p:sp>
      <p:sp>
        <p:nvSpPr>
          <p:cNvPr id="53" name="CasellaDiTesto 30">
            <a:extLst>
              <a:ext uri="{FF2B5EF4-FFF2-40B4-BE49-F238E27FC236}">
                <a16:creationId xmlns:a16="http://schemas.microsoft.com/office/drawing/2014/main" id="{200F6693-B23F-484F-872C-C27F145F3055}"/>
              </a:ext>
            </a:extLst>
          </p:cNvPr>
          <p:cNvSpPr txBox="1"/>
          <p:nvPr/>
        </p:nvSpPr>
        <p:spPr>
          <a:xfrm>
            <a:off x="0" y="852235"/>
            <a:ext cx="8934450" cy="923330"/>
          </a:xfrm>
          <a:prstGeom prst="rect">
            <a:avLst/>
          </a:prstGeom>
          <a:noFill/>
        </p:spPr>
        <p:txBody>
          <a:bodyPr wrap="square" rtlCol="0">
            <a:spAutoFit/>
          </a:bodyPr>
          <a:lstStyle/>
          <a:p>
            <a:pPr algn="just" defTabSz="403433"/>
            <a:r>
              <a:rPr lang="en-US" sz="1800" i="1" dirty="0">
                <a:solidFill>
                  <a:prstClr val="white"/>
                </a:solidFill>
                <a:latin typeface="Gill Sans MT" panose="020B0502020104020203" pitchFamily="34" charset="0"/>
                <a:cs typeface="Segoe UI" panose="020B0502040204020203" pitchFamily="34" charset="0"/>
              </a:rPr>
              <a:t>-Based on a customizable microservice architecture and open protocols, enables enterprise-grade scalability and security,</a:t>
            </a:r>
          </a:p>
          <a:p>
            <a:pPr algn="just" defTabSz="403433"/>
            <a:r>
              <a:rPr lang="en-US" sz="1800" i="1" dirty="0">
                <a:solidFill>
                  <a:prstClr val="white"/>
                </a:solidFill>
                <a:latin typeface="Gill Sans MT" panose="020B0502020104020203" pitchFamily="34" charset="0"/>
                <a:cs typeface="Segoe UI" panose="020B0502040204020203" pitchFamily="34" charset="0"/>
              </a:rPr>
              <a:t>-With SenseWire, create IoT applications </a:t>
            </a:r>
            <a:r>
              <a:rPr lang="en-US" sz="1800" b="1" i="1" dirty="0">
                <a:solidFill>
                  <a:prstClr val="white"/>
                </a:solidFill>
                <a:latin typeface="Gill Sans MT" panose="020B0502020104020203" pitchFamily="34" charset="0"/>
                <a:cs typeface="Segoe UI" panose="020B0502040204020203" pitchFamily="34" charset="0"/>
              </a:rPr>
              <a:t>many</a:t>
            </a:r>
            <a:r>
              <a:rPr lang="en-US" sz="1800" i="1" dirty="0">
                <a:solidFill>
                  <a:prstClr val="white"/>
                </a:solidFill>
                <a:latin typeface="Gill Sans MT" panose="020B0502020104020203" pitchFamily="34" charset="0"/>
                <a:cs typeface="Segoe UI" panose="020B0502040204020203" pitchFamily="34" charset="0"/>
              </a:rPr>
              <a:t> </a:t>
            </a:r>
            <a:r>
              <a:rPr lang="en-US" sz="1800" b="1" i="1" dirty="0">
                <a:solidFill>
                  <a:prstClr val="white"/>
                </a:solidFill>
                <a:latin typeface="Gill Sans MT" panose="020B0502020104020203" pitchFamily="34" charset="0"/>
                <a:cs typeface="Segoe UI" panose="020B0502040204020203" pitchFamily="34" charset="0"/>
              </a:rPr>
              <a:t>times faster than before.</a:t>
            </a:r>
            <a:endParaRPr lang="it-IT" sz="1600" b="1" i="1" dirty="0">
              <a:solidFill>
                <a:prstClr val="white"/>
              </a:solidFill>
              <a:latin typeface="Gill Sans MT" panose="020B0502020104020203" pitchFamily="34" charset="0"/>
              <a:cs typeface="Segoe UI" panose="020B0502040204020203" pitchFamily="34" charset="0"/>
            </a:endParaRPr>
          </a:p>
        </p:txBody>
      </p:sp>
      <p:cxnSp>
        <p:nvCxnSpPr>
          <p:cNvPr id="91" name="Connettore 1 80">
            <a:extLst>
              <a:ext uri="{FF2B5EF4-FFF2-40B4-BE49-F238E27FC236}">
                <a16:creationId xmlns:a16="http://schemas.microsoft.com/office/drawing/2014/main" id="{56B38870-D6F1-4BED-BA22-4A21293F3D4F}"/>
              </a:ext>
            </a:extLst>
          </p:cNvPr>
          <p:cNvCxnSpPr>
            <a:cxnSpLocks/>
          </p:cNvCxnSpPr>
          <p:nvPr/>
        </p:nvCxnSpPr>
        <p:spPr>
          <a:xfrm>
            <a:off x="6827836" y="1866900"/>
            <a:ext cx="0" cy="7734300"/>
          </a:xfrm>
          <a:prstGeom prst="line">
            <a:avLst/>
          </a:prstGeom>
          <a:ln>
            <a:solidFill>
              <a:srgbClr val="D24726"/>
            </a:solidFill>
          </a:ln>
        </p:spPr>
        <p:style>
          <a:lnRef idx="1">
            <a:schemeClr val="accent1"/>
          </a:lnRef>
          <a:fillRef idx="0">
            <a:schemeClr val="accent1"/>
          </a:fillRef>
          <a:effectRef idx="0">
            <a:schemeClr val="accent1"/>
          </a:effectRef>
          <a:fontRef idx="minor">
            <a:schemeClr val="tx1"/>
          </a:fontRef>
        </p:style>
      </p:cxnSp>
      <p:sp>
        <p:nvSpPr>
          <p:cNvPr id="100" name="Rettangolo 17">
            <a:extLst>
              <a:ext uri="{FF2B5EF4-FFF2-40B4-BE49-F238E27FC236}">
                <a16:creationId xmlns:a16="http://schemas.microsoft.com/office/drawing/2014/main" id="{2C171DD5-BAC4-4E51-8952-B55EB1458F62}"/>
              </a:ext>
            </a:extLst>
          </p:cNvPr>
          <p:cNvSpPr/>
          <p:nvPr/>
        </p:nvSpPr>
        <p:spPr>
          <a:xfrm>
            <a:off x="6884446" y="7270794"/>
            <a:ext cx="5917154" cy="400110"/>
          </a:xfrm>
          <a:prstGeom prst="rect">
            <a:avLst/>
          </a:prstGeom>
          <a:noFill/>
          <a:ln>
            <a:noFill/>
          </a:ln>
        </p:spPr>
        <p:txBody>
          <a:bodyPr wrap="square">
            <a:spAutoFit/>
          </a:bodyPr>
          <a:lstStyle/>
          <a:p>
            <a:r>
              <a:rPr lang="en-US" sz="2000" b="1" dirty="0">
                <a:solidFill>
                  <a:srgbClr val="0070C0"/>
                </a:solidFill>
                <a:latin typeface="Gill Sans MT" panose="020B0502020104020203" pitchFamily="34" charset="0"/>
                <a:ea typeface="Segoe Pro Display" charset="0"/>
                <a:cs typeface="Segoe Pro Display" charset="0"/>
              </a:rPr>
              <a:t>Customizable Components </a:t>
            </a:r>
            <a:r>
              <a:rPr lang="en-US" sz="700" b="1" i="1" dirty="0">
                <a:solidFill>
                  <a:srgbClr val="0070C0"/>
                </a:solidFill>
                <a:latin typeface="Gill Sans MT" panose="020B0502020104020203" pitchFamily="34" charset="0"/>
                <a:ea typeface="Segoe Pro Display" charset="0"/>
                <a:cs typeface="Segoe Pro Display" charset="0"/>
              </a:rPr>
              <a:t>Customizable development for specific business use case</a:t>
            </a:r>
            <a:endParaRPr lang="en-US" sz="2000" b="1" i="1" dirty="0">
              <a:solidFill>
                <a:srgbClr val="0070C0"/>
              </a:solidFill>
              <a:latin typeface="Gill Sans MT" panose="020B0502020104020203" pitchFamily="34" charset="0"/>
              <a:ea typeface="Segoe Pro Display" charset="0"/>
              <a:cs typeface="Segoe Pro Display" charset="0"/>
            </a:endParaRPr>
          </a:p>
        </p:txBody>
      </p:sp>
      <p:cxnSp>
        <p:nvCxnSpPr>
          <p:cNvPr id="10" name="Straight Connector 9">
            <a:extLst>
              <a:ext uri="{FF2B5EF4-FFF2-40B4-BE49-F238E27FC236}">
                <a16:creationId xmlns:a16="http://schemas.microsoft.com/office/drawing/2014/main" id="{3D798774-0AE7-471D-B846-9E2B6DFA6C44}"/>
              </a:ext>
            </a:extLst>
          </p:cNvPr>
          <p:cNvCxnSpPr>
            <a:cxnSpLocks/>
          </p:cNvCxnSpPr>
          <p:nvPr/>
        </p:nvCxnSpPr>
        <p:spPr>
          <a:xfrm>
            <a:off x="6908216" y="7679945"/>
            <a:ext cx="5862562" cy="0"/>
          </a:xfrm>
          <a:prstGeom prst="line">
            <a:avLst/>
          </a:prstGeom>
          <a:ln w="38100">
            <a:solidFill>
              <a:schemeClr val="bg1">
                <a:lumMod val="75000"/>
              </a:schemeClr>
            </a:solidFill>
          </a:ln>
        </p:spPr>
        <p:style>
          <a:lnRef idx="3">
            <a:schemeClr val="accent1"/>
          </a:lnRef>
          <a:fillRef idx="0">
            <a:schemeClr val="accent1"/>
          </a:fillRef>
          <a:effectRef idx="2">
            <a:schemeClr val="accent1"/>
          </a:effectRef>
          <a:fontRef idx="minor">
            <a:schemeClr val="tx1"/>
          </a:fontRef>
        </p:style>
      </p:cxnSp>
      <p:sp>
        <p:nvSpPr>
          <p:cNvPr id="109" name="Text 216">
            <a:extLst>
              <a:ext uri="{FF2B5EF4-FFF2-40B4-BE49-F238E27FC236}">
                <a16:creationId xmlns:a16="http://schemas.microsoft.com/office/drawing/2014/main" id="{3426F479-F6E7-4144-A0E6-89D9EA182558}"/>
              </a:ext>
            </a:extLst>
          </p:cNvPr>
          <p:cNvSpPr txBox="1"/>
          <p:nvPr/>
        </p:nvSpPr>
        <p:spPr>
          <a:xfrm>
            <a:off x="-642377" y="-126460"/>
            <a:ext cx="3916907" cy="577600"/>
          </a:xfrm>
          <a:prstGeom prst="rect">
            <a:avLst/>
          </a:prstGeom>
          <a:noFill/>
        </p:spPr>
        <p:txBody>
          <a:bodyPr wrap="square" lIns="0" tIns="0" rIns="0" bIns="0" rtlCol="0" anchor="ctr"/>
          <a:lstStyle/>
          <a:p>
            <a:pPr algn="ctr">
              <a:lnSpc>
                <a:spcPct val="100000"/>
              </a:lnSpc>
            </a:pPr>
            <a:r>
              <a:rPr sz="2000" b="1" dirty="0">
                <a:solidFill>
                  <a:schemeClr val="bg1"/>
                </a:solidFill>
                <a:latin typeface="Gill Sans MT"/>
              </a:rPr>
              <a:t>iCuboid</a:t>
            </a:r>
            <a:r>
              <a:rPr lang="en-US" sz="2000" b="1" dirty="0">
                <a:solidFill>
                  <a:schemeClr val="bg1"/>
                </a:solidFill>
                <a:latin typeface="Gill Sans MT"/>
              </a:rPr>
              <a:t> – SenseWire</a:t>
            </a:r>
            <a:endParaRPr sz="2000" b="1" dirty="0">
              <a:solidFill>
                <a:schemeClr val="bg1"/>
              </a:solidFill>
              <a:latin typeface="Gill Sans MT"/>
            </a:endParaRPr>
          </a:p>
        </p:txBody>
      </p:sp>
      <p:pic>
        <p:nvPicPr>
          <p:cNvPr id="5" name="Picture 4">
            <a:extLst>
              <a:ext uri="{FF2B5EF4-FFF2-40B4-BE49-F238E27FC236}">
                <a16:creationId xmlns:a16="http://schemas.microsoft.com/office/drawing/2014/main" id="{C8866770-D80E-4285-83FB-CAE2B0767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9251" y="0"/>
            <a:ext cx="3802349" cy="1352550"/>
          </a:xfrm>
          <a:prstGeom prst="rect">
            <a:avLst/>
          </a:prstGeom>
        </p:spPr>
      </p:pic>
      <p:sp>
        <p:nvSpPr>
          <p:cNvPr id="162" name="Rectangle 161">
            <a:extLst>
              <a:ext uri="{FF2B5EF4-FFF2-40B4-BE49-F238E27FC236}">
                <a16:creationId xmlns:a16="http://schemas.microsoft.com/office/drawing/2014/main" id="{24F5AB6F-B786-448D-BA7B-E0BD5CB86C14}"/>
              </a:ext>
            </a:extLst>
          </p:cNvPr>
          <p:cNvSpPr/>
          <p:nvPr/>
        </p:nvSpPr>
        <p:spPr>
          <a:xfrm>
            <a:off x="136359" y="8566484"/>
            <a:ext cx="6577263" cy="93846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FAABAF9D-9642-43E6-B074-5D38477723F1}"/>
              </a:ext>
            </a:extLst>
          </p:cNvPr>
          <p:cNvSpPr/>
          <p:nvPr/>
        </p:nvSpPr>
        <p:spPr>
          <a:xfrm>
            <a:off x="128338" y="8566482"/>
            <a:ext cx="449178" cy="91440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
        <p:nvSpPr>
          <p:cNvPr id="165" name="TextBox 164">
            <a:extLst>
              <a:ext uri="{FF2B5EF4-FFF2-40B4-BE49-F238E27FC236}">
                <a16:creationId xmlns:a16="http://schemas.microsoft.com/office/drawing/2014/main" id="{91E140DE-762D-49FF-A676-31E200E22FF6}"/>
              </a:ext>
            </a:extLst>
          </p:cNvPr>
          <p:cNvSpPr txBox="1"/>
          <p:nvPr/>
        </p:nvSpPr>
        <p:spPr>
          <a:xfrm rot="16200000">
            <a:off x="-96221" y="8866506"/>
            <a:ext cx="920327" cy="29238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300" b="1" dirty="0">
                <a:solidFill>
                  <a:schemeClr val="bg1"/>
                </a:solidFill>
                <a:latin typeface="Gill Sans MT" panose="020B0502020104020203" pitchFamily="34" charset="0"/>
              </a:rPr>
              <a:t>THINGS</a:t>
            </a:r>
          </a:p>
        </p:txBody>
      </p:sp>
      <p:grpSp>
        <p:nvGrpSpPr>
          <p:cNvPr id="66" name="Group 65">
            <a:extLst>
              <a:ext uri="{FF2B5EF4-FFF2-40B4-BE49-F238E27FC236}">
                <a16:creationId xmlns:a16="http://schemas.microsoft.com/office/drawing/2014/main" id="{8C668D8F-6E6B-4740-BB4E-F4063F18D19D}"/>
              </a:ext>
            </a:extLst>
          </p:cNvPr>
          <p:cNvGrpSpPr/>
          <p:nvPr/>
        </p:nvGrpSpPr>
        <p:grpSpPr>
          <a:xfrm>
            <a:off x="144380" y="6946233"/>
            <a:ext cx="6577263" cy="1620252"/>
            <a:chOff x="144380" y="6946233"/>
            <a:chExt cx="6577263" cy="1620252"/>
          </a:xfrm>
        </p:grpSpPr>
        <p:sp>
          <p:nvSpPr>
            <p:cNvPr id="168" name="Rectangle 167">
              <a:extLst>
                <a:ext uri="{FF2B5EF4-FFF2-40B4-BE49-F238E27FC236}">
                  <a16:creationId xmlns:a16="http://schemas.microsoft.com/office/drawing/2014/main" id="{8767D8DE-D0DF-4DD9-8D43-00EA8DBC7487}"/>
                </a:ext>
              </a:extLst>
            </p:cNvPr>
            <p:cNvSpPr/>
            <p:nvPr/>
          </p:nvSpPr>
          <p:spPr>
            <a:xfrm>
              <a:off x="144380" y="6978316"/>
              <a:ext cx="6577263" cy="147587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169" name="Rectangle 168">
              <a:extLst>
                <a:ext uri="{FF2B5EF4-FFF2-40B4-BE49-F238E27FC236}">
                  <a16:creationId xmlns:a16="http://schemas.microsoft.com/office/drawing/2014/main" id="{09FF2A1C-07F3-45D6-AA2F-A993362939B6}"/>
                </a:ext>
              </a:extLst>
            </p:cNvPr>
            <p:cNvSpPr/>
            <p:nvPr/>
          </p:nvSpPr>
          <p:spPr>
            <a:xfrm>
              <a:off x="160420" y="6978315"/>
              <a:ext cx="433137" cy="147218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
          <p:nvSpPr>
            <p:cNvPr id="170" name="TextBox 169">
              <a:extLst>
                <a:ext uri="{FF2B5EF4-FFF2-40B4-BE49-F238E27FC236}">
                  <a16:creationId xmlns:a16="http://schemas.microsoft.com/office/drawing/2014/main" id="{7F83385E-83D1-4C72-ACB9-9AAEAEB32815}"/>
                </a:ext>
              </a:extLst>
            </p:cNvPr>
            <p:cNvSpPr txBox="1"/>
            <p:nvPr/>
          </p:nvSpPr>
          <p:spPr>
            <a:xfrm rot="16200000">
              <a:off x="-448590" y="7610165"/>
              <a:ext cx="1620252" cy="29238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300" b="1" dirty="0">
                  <a:solidFill>
                    <a:schemeClr val="bg1"/>
                  </a:solidFill>
                  <a:latin typeface="Gill Sans MT" panose="020B0502020104020203" pitchFamily="34" charset="0"/>
                </a:rPr>
                <a:t>CONNECTIVITY</a:t>
              </a:r>
            </a:p>
          </p:txBody>
        </p:sp>
      </p:grpSp>
      <p:grpSp>
        <p:nvGrpSpPr>
          <p:cNvPr id="172" name="Group 171">
            <a:extLst>
              <a:ext uri="{FF2B5EF4-FFF2-40B4-BE49-F238E27FC236}">
                <a16:creationId xmlns:a16="http://schemas.microsoft.com/office/drawing/2014/main" id="{8203926A-4E24-4109-B966-A6A8E589227E}"/>
              </a:ext>
            </a:extLst>
          </p:cNvPr>
          <p:cNvGrpSpPr/>
          <p:nvPr/>
        </p:nvGrpSpPr>
        <p:grpSpPr>
          <a:xfrm>
            <a:off x="136359" y="3721768"/>
            <a:ext cx="6577263" cy="3200400"/>
            <a:chOff x="144380" y="6914148"/>
            <a:chExt cx="6577263" cy="1620252"/>
          </a:xfrm>
        </p:grpSpPr>
        <p:sp>
          <p:nvSpPr>
            <p:cNvPr id="173" name="Rectangle 172">
              <a:extLst>
                <a:ext uri="{FF2B5EF4-FFF2-40B4-BE49-F238E27FC236}">
                  <a16:creationId xmlns:a16="http://schemas.microsoft.com/office/drawing/2014/main" id="{D16EAB30-17CB-45D2-A6D3-DAFE278DC5FF}"/>
                </a:ext>
              </a:extLst>
            </p:cNvPr>
            <p:cNvSpPr/>
            <p:nvPr/>
          </p:nvSpPr>
          <p:spPr>
            <a:xfrm>
              <a:off x="144380" y="6978316"/>
              <a:ext cx="6577263" cy="147587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74" name="Rectangle 173">
              <a:extLst>
                <a:ext uri="{FF2B5EF4-FFF2-40B4-BE49-F238E27FC236}">
                  <a16:creationId xmlns:a16="http://schemas.microsoft.com/office/drawing/2014/main" id="{482161DC-E9F0-497D-8DCE-58200F495407}"/>
                </a:ext>
              </a:extLst>
            </p:cNvPr>
            <p:cNvSpPr/>
            <p:nvPr/>
          </p:nvSpPr>
          <p:spPr>
            <a:xfrm>
              <a:off x="160421" y="6978315"/>
              <a:ext cx="425116" cy="14721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75" name="TextBox 174">
              <a:extLst>
                <a:ext uri="{FF2B5EF4-FFF2-40B4-BE49-F238E27FC236}">
                  <a16:creationId xmlns:a16="http://schemas.microsoft.com/office/drawing/2014/main" id="{A58F40EF-1EBA-425B-B7A0-053102A89B02}"/>
                </a:ext>
              </a:extLst>
            </p:cNvPr>
            <p:cNvSpPr txBox="1"/>
            <p:nvPr/>
          </p:nvSpPr>
          <p:spPr>
            <a:xfrm rot="16200000">
              <a:off x="-416506" y="7578080"/>
              <a:ext cx="1620252" cy="29238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300" b="1" dirty="0">
                  <a:solidFill>
                    <a:schemeClr val="bg1"/>
                  </a:solidFill>
                  <a:latin typeface="Gill Sans MT" panose="020B0502020104020203" pitchFamily="34" charset="0"/>
                </a:rPr>
                <a:t>CORE PLATFORM COMPONENTS</a:t>
              </a:r>
            </a:p>
          </p:txBody>
        </p:sp>
      </p:grpSp>
      <p:sp>
        <p:nvSpPr>
          <p:cNvPr id="177" name="Rectangle 176">
            <a:extLst>
              <a:ext uri="{FF2B5EF4-FFF2-40B4-BE49-F238E27FC236}">
                <a16:creationId xmlns:a16="http://schemas.microsoft.com/office/drawing/2014/main" id="{92DB7B18-5908-4309-8E3F-7DCBCE14D419}"/>
              </a:ext>
            </a:extLst>
          </p:cNvPr>
          <p:cNvSpPr/>
          <p:nvPr/>
        </p:nvSpPr>
        <p:spPr>
          <a:xfrm>
            <a:off x="136359" y="1989140"/>
            <a:ext cx="6577263" cy="165853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178" name="Rectangle 177">
            <a:extLst>
              <a:ext uri="{FF2B5EF4-FFF2-40B4-BE49-F238E27FC236}">
                <a16:creationId xmlns:a16="http://schemas.microsoft.com/office/drawing/2014/main" id="{C77874B8-D3DC-41B4-842F-226497A2DE93}"/>
              </a:ext>
            </a:extLst>
          </p:cNvPr>
          <p:cNvSpPr/>
          <p:nvPr/>
        </p:nvSpPr>
        <p:spPr>
          <a:xfrm>
            <a:off x="152400" y="1989139"/>
            <a:ext cx="441158" cy="165438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
        <p:nvSpPr>
          <p:cNvPr id="179" name="TextBox 178">
            <a:extLst>
              <a:ext uri="{FF2B5EF4-FFF2-40B4-BE49-F238E27FC236}">
                <a16:creationId xmlns:a16="http://schemas.microsoft.com/office/drawing/2014/main" id="{51CDD162-BD42-4A6C-B3F0-F568CB3EE8DB}"/>
              </a:ext>
            </a:extLst>
          </p:cNvPr>
          <p:cNvSpPr txBox="1"/>
          <p:nvPr/>
        </p:nvSpPr>
        <p:spPr>
          <a:xfrm rot="16200000">
            <a:off x="-540831" y="2777479"/>
            <a:ext cx="1820778" cy="29238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300" b="1" dirty="0">
                <a:solidFill>
                  <a:schemeClr val="bg1"/>
                </a:solidFill>
                <a:latin typeface="Gill Sans MT" panose="020B0502020104020203" pitchFamily="34" charset="0"/>
              </a:rPr>
              <a:t>APPS  </a:t>
            </a:r>
          </a:p>
        </p:txBody>
      </p:sp>
      <p:sp>
        <p:nvSpPr>
          <p:cNvPr id="79" name="TextBox 78">
            <a:extLst>
              <a:ext uri="{FF2B5EF4-FFF2-40B4-BE49-F238E27FC236}">
                <a16:creationId xmlns:a16="http://schemas.microsoft.com/office/drawing/2014/main" id="{6A001A37-36D2-4864-A70A-FAFE803FC33F}"/>
              </a:ext>
            </a:extLst>
          </p:cNvPr>
          <p:cNvSpPr txBox="1"/>
          <p:nvPr/>
        </p:nvSpPr>
        <p:spPr>
          <a:xfrm>
            <a:off x="727242" y="2044031"/>
            <a:ext cx="706840"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600" dirty="0">
                <a:solidFill>
                  <a:schemeClr val="bg1"/>
                </a:solidFill>
                <a:latin typeface="Gill Sans MT" panose="020B0502020104020203" pitchFamily="34" charset="0"/>
              </a:rPr>
              <a:t>Web</a:t>
            </a:r>
          </a:p>
        </p:txBody>
      </p:sp>
      <p:sp>
        <p:nvSpPr>
          <p:cNvPr id="180" name="TextBox 179">
            <a:extLst>
              <a:ext uri="{FF2B5EF4-FFF2-40B4-BE49-F238E27FC236}">
                <a16:creationId xmlns:a16="http://schemas.microsoft.com/office/drawing/2014/main" id="{66CFCB58-2C68-4839-A548-8F7237048F24}"/>
              </a:ext>
            </a:extLst>
          </p:cNvPr>
          <p:cNvSpPr txBox="1"/>
          <p:nvPr/>
        </p:nvSpPr>
        <p:spPr>
          <a:xfrm>
            <a:off x="1765736" y="2044031"/>
            <a:ext cx="868278"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600" dirty="0">
                <a:solidFill>
                  <a:schemeClr val="bg1"/>
                </a:solidFill>
                <a:latin typeface="Gill Sans MT" panose="020B0502020104020203" pitchFamily="34" charset="0"/>
              </a:rPr>
              <a:t>Mobile</a:t>
            </a:r>
          </a:p>
        </p:txBody>
      </p:sp>
      <p:sp>
        <p:nvSpPr>
          <p:cNvPr id="181" name="TextBox 180">
            <a:extLst>
              <a:ext uri="{FF2B5EF4-FFF2-40B4-BE49-F238E27FC236}">
                <a16:creationId xmlns:a16="http://schemas.microsoft.com/office/drawing/2014/main" id="{4AF24C34-B1C9-477A-AC5B-A8F3033118C1}"/>
              </a:ext>
            </a:extLst>
          </p:cNvPr>
          <p:cNvSpPr txBox="1"/>
          <p:nvPr/>
        </p:nvSpPr>
        <p:spPr>
          <a:xfrm>
            <a:off x="2735180" y="2513931"/>
            <a:ext cx="1976520"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600" dirty="0">
                <a:solidFill>
                  <a:schemeClr val="bg1"/>
                </a:solidFill>
                <a:latin typeface="Gill Sans MT" panose="020B0502020104020203" pitchFamily="34" charset="0"/>
              </a:rPr>
              <a:t>Configuration /</a:t>
            </a:r>
          </a:p>
          <a:p>
            <a:pPr algn="ctr"/>
            <a:r>
              <a:rPr lang="en-US" sz="1600" dirty="0">
                <a:solidFill>
                  <a:schemeClr val="bg1"/>
                </a:solidFill>
                <a:latin typeface="Gill Sans MT" panose="020B0502020104020203" pitchFamily="34" charset="0"/>
              </a:rPr>
              <a:t>Command Templates</a:t>
            </a:r>
          </a:p>
        </p:txBody>
      </p:sp>
      <p:sp>
        <p:nvSpPr>
          <p:cNvPr id="182" name="TextBox 181">
            <a:extLst>
              <a:ext uri="{FF2B5EF4-FFF2-40B4-BE49-F238E27FC236}">
                <a16:creationId xmlns:a16="http://schemas.microsoft.com/office/drawing/2014/main" id="{180FCE8B-5B21-42F5-9ABE-B2D5F4A06F8C}"/>
              </a:ext>
            </a:extLst>
          </p:cNvPr>
          <p:cNvSpPr txBox="1"/>
          <p:nvPr/>
        </p:nvSpPr>
        <p:spPr>
          <a:xfrm>
            <a:off x="647700" y="2513931"/>
            <a:ext cx="1991226"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600" dirty="0">
                <a:solidFill>
                  <a:schemeClr val="bg1"/>
                </a:solidFill>
                <a:latin typeface="Gill Sans MT" panose="020B0502020104020203" pitchFamily="34" charset="0"/>
              </a:rPr>
              <a:t>Rules / Notification</a:t>
            </a:r>
          </a:p>
          <a:p>
            <a:pPr algn="ctr"/>
            <a:r>
              <a:rPr lang="en-US" sz="1600" dirty="0">
                <a:solidFill>
                  <a:schemeClr val="bg1"/>
                </a:solidFill>
                <a:latin typeface="Gill Sans MT" panose="020B0502020104020203" pitchFamily="34" charset="0"/>
              </a:rPr>
              <a:t> Templates</a:t>
            </a:r>
          </a:p>
        </p:txBody>
      </p:sp>
      <p:cxnSp>
        <p:nvCxnSpPr>
          <p:cNvPr id="82" name="Straight Connector 81">
            <a:extLst>
              <a:ext uri="{FF2B5EF4-FFF2-40B4-BE49-F238E27FC236}">
                <a16:creationId xmlns:a16="http://schemas.microsoft.com/office/drawing/2014/main" id="{4D6DC41C-B144-483C-8F45-02FD9000FE62}"/>
              </a:ext>
            </a:extLst>
          </p:cNvPr>
          <p:cNvCxnSpPr/>
          <p:nvPr/>
        </p:nvCxnSpPr>
        <p:spPr>
          <a:xfrm>
            <a:off x="577516" y="6096000"/>
            <a:ext cx="6144126" cy="0"/>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85" name="Straight Connector 184">
            <a:extLst>
              <a:ext uri="{FF2B5EF4-FFF2-40B4-BE49-F238E27FC236}">
                <a16:creationId xmlns:a16="http://schemas.microsoft.com/office/drawing/2014/main" id="{54367712-E9D1-43DC-AB4C-976513F816E4}"/>
              </a:ext>
            </a:extLst>
          </p:cNvPr>
          <p:cNvCxnSpPr>
            <a:cxnSpLocks/>
          </p:cNvCxnSpPr>
          <p:nvPr/>
        </p:nvCxnSpPr>
        <p:spPr>
          <a:xfrm>
            <a:off x="601579" y="5414211"/>
            <a:ext cx="6152147" cy="0"/>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186" name="TextBox 185">
            <a:extLst>
              <a:ext uri="{FF2B5EF4-FFF2-40B4-BE49-F238E27FC236}">
                <a16:creationId xmlns:a16="http://schemas.microsoft.com/office/drawing/2014/main" id="{2C029C24-2566-4D30-9C23-D0C9B7071E8E}"/>
              </a:ext>
            </a:extLst>
          </p:cNvPr>
          <p:cNvSpPr txBox="1"/>
          <p:nvPr/>
        </p:nvSpPr>
        <p:spPr>
          <a:xfrm>
            <a:off x="609602" y="3905586"/>
            <a:ext cx="2229852"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1600" dirty="0">
                <a:solidFill>
                  <a:schemeClr val="bg1"/>
                </a:solidFill>
                <a:latin typeface="Gill Sans MT" panose="020B0502020104020203" pitchFamily="34" charset="0"/>
              </a:rPr>
              <a:t>Data Collection &amp; Analytics</a:t>
            </a:r>
          </a:p>
        </p:txBody>
      </p:sp>
      <p:sp>
        <p:nvSpPr>
          <p:cNvPr id="189" name="TextBox 188">
            <a:extLst>
              <a:ext uri="{FF2B5EF4-FFF2-40B4-BE49-F238E27FC236}">
                <a16:creationId xmlns:a16="http://schemas.microsoft.com/office/drawing/2014/main" id="{7E519331-8700-46C1-AC0C-198A3DE2E286}"/>
              </a:ext>
            </a:extLst>
          </p:cNvPr>
          <p:cNvSpPr txBox="1"/>
          <p:nvPr/>
        </p:nvSpPr>
        <p:spPr>
          <a:xfrm>
            <a:off x="2902286" y="3905586"/>
            <a:ext cx="1568114"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en-US"/>
            </a:defPPr>
            <a:lvl1pPr algn="ctr">
              <a:defRPr>
                <a:solidFill>
                  <a:schemeClr val="bg1"/>
                </a:solidFill>
                <a:latin typeface="Gill Sans MT" panose="020B0502020104020203" pitchFamily="34" charset="0"/>
              </a:defRPr>
            </a:lvl1pPr>
          </a:lstStyle>
          <a:p>
            <a:r>
              <a:rPr lang="en-US" sz="1600" dirty="0"/>
              <a:t>Open Messaging Standards</a:t>
            </a:r>
          </a:p>
        </p:txBody>
      </p:sp>
      <p:sp>
        <p:nvSpPr>
          <p:cNvPr id="190" name="TextBox 189">
            <a:extLst>
              <a:ext uri="{FF2B5EF4-FFF2-40B4-BE49-F238E27FC236}">
                <a16:creationId xmlns:a16="http://schemas.microsoft.com/office/drawing/2014/main" id="{C6C665DC-7105-48EB-9AF0-2213803F2C49}"/>
              </a:ext>
            </a:extLst>
          </p:cNvPr>
          <p:cNvSpPr txBox="1"/>
          <p:nvPr/>
        </p:nvSpPr>
        <p:spPr>
          <a:xfrm>
            <a:off x="2739192" y="4578686"/>
            <a:ext cx="2010609"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en-US"/>
            </a:defPPr>
            <a:lvl1pPr algn="ctr">
              <a:defRPr>
                <a:solidFill>
                  <a:schemeClr val="bg1"/>
                </a:solidFill>
                <a:latin typeface="Gill Sans MT" panose="020B0502020104020203" pitchFamily="34" charset="0"/>
              </a:defRPr>
            </a:lvl1pPr>
          </a:lstStyle>
          <a:p>
            <a:r>
              <a:rPr lang="en-US" sz="1600" dirty="0"/>
              <a:t>Identity Management</a:t>
            </a:r>
          </a:p>
        </p:txBody>
      </p:sp>
      <p:sp>
        <p:nvSpPr>
          <p:cNvPr id="191" name="TextBox 190">
            <a:extLst>
              <a:ext uri="{FF2B5EF4-FFF2-40B4-BE49-F238E27FC236}">
                <a16:creationId xmlns:a16="http://schemas.microsoft.com/office/drawing/2014/main" id="{98CA61A0-34AA-408A-82B2-0B288F25671C}"/>
              </a:ext>
            </a:extLst>
          </p:cNvPr>
          <p:cNvSpPr txBox="1"/>
          <p:nvPr/>
        </p:nvSpPr>
        <p:spPr>
          <a:xfrm>
            <a:off x="4538581" y="3905586"/>
            <a:ext cx="2128920"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en-US"/>
            </a:defPPr>
            <a:lvl1pPr algn="ctr">
              <a:defRPr>
                <a:solidFill>
                  <a:schemeClr val="bg1"/>
                </a:solidFill>
                <a:latin typeface="Gill Sans MT" panose="020B0502020104020203" pitchFamily="34" charset="0"/>
              </a:defRPr>
            </a:lvl1pPr>
          </a:lstStyle>
          <a:p>
            <a:r>
              <a:rPr lang="en-US" sz="1600" dirty="0"/>
              <a:t>Configuration /</a:t>
            </a:r>
          </a:p>
          <a:p>
            <a:r>
              <a:rPr lang="en-US" sz="1600" dirty="0"/>
              <a:t>Command Engine</a:t>
            </a:r>
          </a:p>
        </p:txBody>
      </p:sp>
      <p:sp>
        <p:nvSpPr>
          <p:cNvPr id="192" name="TextBox 191">
            <a:extLst>
              <a:ext uri="{FF2B5EF4-FFF2-40B4-BE49-F238E27FC236}">
                <a16:creationId xmlns:a16="http://schemas.microsoft.com/office/drawing/2014/main" id="{A35E64BD-2523-49B3-9E5D-9FD6220DBEBC}"/>
              </a:ext>
            </a:extLst>
          </p:cNvPr>
          <p:cNvSpPr txBox="1"/>
          <p:nvPr/>
        </p:nvSpPr>
        <p:spPr>
          <a:xfrm>
            <a:off x="621633" y="4578686"/>
            <a:ext cx="1969168"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en-US"/>
            </a:defPPr>
            <a:lvl1pPr algn="ctr">
              <a:defRPr>
                <a:solidFill>
                  <a:schemeClr val="bg1"/>
                </a:solidFill>
                <a:latin typeface="Gill Sans MT" panose="020B0502020104020203" pitchFamily="34" charset="0"/>
              </a:defRPr>
            </a:lvl1pPr>
          </a:lstStyle>
          <a:p>
            <a:r>
              <a:rPr lang="en-US" sz="1600" dirty="0"/>
              <a:t>Over the Air Update </a:t>
            </a:r>
          </a:p>
        </p:txBody>
      </p:sp>
      <p:sp>
        <p:nvSpPr>
          <p:cNvPr id="193" name="TextBox 192">
            <a:extLst>
              <a:ext uri="{FF2B5EF4-FFF2-40B4-BE49-F238E27FC236}">
                <a16:creationId xmlns:a16="http://schemas.microsoft.com/office/drawing/2014/main" id="{962F93F2-A5D4-4403-9991-6ED8EBD3F680}"/>
              </a:ext>
            </a:extLst>
          </p:cNvPr>
          <p:cNvSpPr txBox="1"/>
          <p:nvPr/>
        </p:nvSpPr>
        <p:spPr>
          <a:xfrm>
            <a:off x="1700462" y="5534526"/>
            <a:ext cx="3801979"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en-US"/>
            </a:defPPr>
            <a:lvl1pPr algn="ctr">
              <a:defRPr>
                <a:solidFill>
                  <a:schemeClr val="bg1"/>
                </a:solidFill>
                <a:latin typeface="Gill Sans MT" panose="020B0502020104020203" pitchFamily="34" charset="0"/>
              </a:defRPr>
            </a:lvl1pPr>
          </a:lstStyle>
          <a:p>
            <a:r>
              <a:rPr lang="en-US" sz="1600" dirty="0"/>
              <a:t>Communication</a:t>
            </a:r>
          </a:p>
        </p:txBody>
      </p:sp>
      <p:sp>
        <p:nvSpPr>
          <p:cNvPr id="194" name="TextBox 193">
            <a:extLst>
              <a:ext uri="{FF2B5EF4-FFF2-40B4-BE49-F238E27FC236}">
                <a16:creationId xmlns:a16="http://schemas.microsoft.com/office/drawing/2014/main" id="{141E8C81-7207-404B-9AEA-89FF49C58A10}"/>
              </a:ext>
            </a:extLst>
          </p:cNvPr>
          <p:cNvSpPr txBox="1"/>
          <p:nvPr/>
        </p:nvSpPr>
        <p:spPr>
          <a:xfrm>
            <a:off x="2390275" y="6176211"/>
            <a:ext cx="2229852"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en-US"/>
            </a:defPPr>
            <a:lvl1pPr algn="ctr">
              <a:defRPr>
                <a:solidFill>
                  <a:schemeClr val="bg1"/>
                </a:solidFill>
                <a:latin typeface="Gill Sans MT" panose="020B0502020104020203" pitchFamily="34" charset="0"/>
              </a:defRPr>
            </a:lvl1pPr>
          </a:lstStyle>
          <a:p>
            <a:r>
              <a:rPr lang="en-US" sz="1600" dirty="0"/>
              <a:t>Infrastructure</a:t>
            </a:r>
          </a:p>
        </p:txBody>
      </p:sp>
      <p:sp>
        <p:nvSpPr>
          <p:cNvPr id="195" name="TextBox 194">
            <a:extLst>
              <a:ext uri="{FF2B5EF4-FFF2-40B4-BE49-F238E27FC236}">
                <a16:creationId xmlns:a16="http://schemas.microsoft.com/office/drawing/2014/main" id="{FD039509-AB68-4E06-AA1A-5C01C10F1D40}"/>
              </a:ext>
            </a:extLst>
          </p:cNvPr>
          <p:cNvSpPr txBox="1"/>
          <p:nvPr/>
        </p:nvSpPr>
        <p:spPr>
          <a:xfrm>
            <a:off x="1395663" y="7539789"/>
            <a:ext cx="4555958" cy="4181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err="1">
                <a:solidFill>
                  <a:schemeClr val="bg1"/>
                </a:solidFill>
                <a:latin typeface="Gill Sans MT" panose="020B0502020104020203" pitchFamily="34" charset="0"/>
              </a:rPr>
              <a:t>SenseEdge</a:t>
            </a:r>
            <a:r>
              <a:rPr lang="en-US" dirty="0">
                <a:solidFill>
                  <a:schemeClr val="bg1"/>
                </a:solidFill>
                <a:latin typeface="Gill Sans MT" panose="020B0502020104020203" pitchFamily="34" charset="0"/>
              </a:rPr>
              <a:t> – General Purpose Gateway</a:t>
            </a:r>
          </a:p>
        </p:txBody>
      </p:sp>
      <p:sp>
        <p:nvSpPr>
          <p:cNvPr id="196" name="TextBox 195">
            <a:extLst>
              <a:ext uri="{FF2B5EF4-FFF2-40B4-BE49-F238E27FC236}">
                <a16:creationId xmlns:a16="http://schemas.microsoft.com/office/drawing/2014/main" id="{7831EA61-A9D5-4E0B-9705-D6DB2D9253E6}"/>
              </a:ext>
            </a:extLst>
          </p:cNvPr>
          <p:cNvSpPr txBox="1"/>
          <p:nvPr/>
        </p:nvSpPr>
        <p:spPr>
          <a:xfrm>
            <a:off x="625642" y="8654717"/>
            <a:ext cx="1010653"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600" dirty="0">
                <a:solidFill>
                  <a:schemeClr val="bg1"/>
                </a:solidFill>
                <a:latin typeface="Gill Sans MT" panose="020B0502020104020203" pitchFamily="34" charset="0"/>
              </a:rPr>
              <a:t>Camera</a:t>
            </a:r>
          </a:p>
        </p:txBody>
      </p:sp>
      <p:sp>
        <p:nvSpPr>
          <p:cNvPr id="198" name="TextBox 197">
            <a:extLst>
              <a:ext uri="{FF2B5EF4-FFF2-40B4-BE49-F238E27FC236}">
                <a16:creationId xmlns:a16="http://schemas.microsoft.com/office/drawing/2014/main" id="{3C9F8118-7EEA-4A12-A45F-80BBF2859C03}"/>
              </a:ext>
            </a:extLst>
          </p:cNvPr>
          <p:cNvSpPr txBox="1"/>
          <p:nvPr/>
        </p:nvSpPr>
        <p:spPr>
          <a:xfrm>
            <a:off x="1708484" y="8654717"/>
            <a:ext cx="922421"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600" dirty="0">
                <a:solidFill>
                  <a:schemeClr val="bg1"/>
                </a:solidFill>
                <a:latin typeface="Gill Sans MT" panose="020B0502020104020203" pitchFamily="34" charset="0"/>
              </a:rPr>
              <a:t>Sensor</a:t>
            </a:r>
          </a:p>
        </p:txBody>
      </p:sp>
      <p:sp>
        <p:nvSpPr>
          <p:cNvPr id="199" name="TextBox 198">
            <a:extLst>
              <a:ext uri="{FF2B5EF4-FFF2-40B4-BE49-F238E27FC236}">
                <a16:creationId xmlns:a16="http://schemas.microsoft.com/office/drawing/2014/main" id="{6F224A40-6D0E-438F-B43A-87B50AECDC86}"/>
              </a:ext>
            </a:extLst>
          </p:cNvPr>
          <p:cNvSpPr txBox="1"/>
          <p:nvPr/>
        </p:nvSpPr>
        <p:spPr>
          <a:xfrm>
            <a:off x="2687053" y="8654717"/>
            <a:ext cx="745958"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600" dirty="0">
                <a:solidFill>
                  <a:schemeClr val="bg1"/>
                </a:solidFill>
                <a:latin typeface="Gill Sans MT" panose="020B0502020104020203" pitchFamily="34" charset="0"/>
              </a:rPr>
              <a:t>Meter</a:t>
            </a:r>
          </a:p>
        </p:txBody>
      </p:sp>
      <p:sp>
        <p:nvSpPr>
          <p:cNvPr id="200" name="TextBox 199">
            <a:extLst>
              <a:ext uri="{FF2B5EF4-FFF2-40B4-BE49-F238E27FC236}">
                <a16:creationId xmlns:a16="http://schemas.microsoft.com/office/drawing/2014/main" id="{237E97BD-75C1-48AE-A662-5A5EE9A3F3E4}"/>
              </a:ext>
            </a:extLst>
          </p:cNvPr>
          <p:cNvSpPr txBox="1"/>
          <p:nvPr/>
        </p:nvSpPr>
        <p:spPr>
          <a:xfrm>
            <a:off x="3505201" y="8654717"/>
            <a:ext cx="1010653"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600" dirty="0">
                <a:solidFill>
                  <a:schemeClr val="bg1"/>
                </a:solidFill>
                <a:latin typeface="Gill Sans MT" panose="020B0502020104020203" pitchFamily="34" charset="0"/>
              </a:rPr>
              <a:t>Wearable</a:t>
            </a:r>
          </a:p>
        </p:txBody>
      </p:sp>
      <p:sp>
        <p:nvSpPr>
          <p:cNvPr id="201" name="TextBox 200">
            <a:extLst>
              <a:ext uri="{FF2B5EF4-FFF2-40B4-BE49-F238E27FC236}">
                <a16:creationId xmlns:a16="http://schemas.microsoft.com/office/drawing/2014/main" id="{F72DFF13-0369-45FD-BF8E-BC519A5204C2}"/>
              </a:ext>
            </a:extLst>
          </p:cNvPr>
          <p:cNvSpPr txBox="1"/>
          <p:nvPr/>
        </p:nvSpPr>
        <p:spPr>
          <a:xfrm>
            <a:off x="4596062" y="8654717"/>
            <a:ext cx="1010653"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600" dirty="0">
                <a:solidFill>
                  <a:schemeClr val="bg1"/>
                </a:solidFill>
                <a:latin typeface="Gill Sans MT" panose="020B0502020104020203" pitchFamily="34" charset="0"/>
              </a:rPr>
              <a:t>Medical Device</a:t>
            </a:r>
          </a:p>
        </p:txBody>
      </p:sp>
      <p:sp>
        <p:nvSpPr>
          <p:cNvPr id="202" name="TextBox 201">
            <a:extLst>
              <a:ext uri="{FF2B5EF4-FFF2-40B4-BE49-F238E27FC236}">
                <a16:creationId xmlns:a16="http://schemas.microsoft.com/office/drawing/2014/main" id="{A38AA6E7-CDCD-4F95-8FE8-342202941040}"/>
              </a:ext>
            </a:extLst>
          </p:cNvPr>
          <p:cNvSpPr txBox="1"/>
          <p:nvPr/>
        </p:nvSpPr>
        <p:spPr>
          <a:xfrm>
            <a:off x="5654842" y="8654717"/>
            <a:ext cx="1010653"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600" dirty="0">
                <a:solidFill>
                  <a:schemeClr val="bg1"/>
                </a:solidFill>
                <a:latin typeface="Gill Sans MT" panose="020B0502020104020203" pitchFamily="34" charset="0"/>
              </a:rPr>
              <a:t>Vehicle</a:t>
            </a:r>
          </a:p>
        </p:txBody>
      </p:sp>
      <p:cxnSp>
        <p:nvCxnSpPr>
          <p:cNvPr id="90" name="Straight Arrow Connector 89">
            <a:extLst>
              <a:ext uri="{FF2B5EF4-FFF2-40B4-BE49-F238E27FC236}">
                <a16:creationId xmlns:a16="http://schemas.microsoft.com/office/drawing/2014/main" id="{29B415FC-FFC3-485D-9B72-341F330D4A98}"/>
              </a:ext>
            </a:extLst>
          </p:cNvPr>
          <p:cNvCxnSpPr>
            <a:cxnSpLocks/>
          </p:cNvCxnSpPr>
          <p:nvPr/>
        </p:nvCxnSpPr>
        <p:spPr>
          <a:xfrm flipV="1">
            <a:off x="2310063" y="7940842"/>
            <a:ext cx="0" cy="75398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04" name="Straight Arrow Connector 203">
            <a:extLst>
              <a:ext uri="{FF2B5EF4-FFF2-40B4-BE49-F238E27FC236}">
                <a16:creationId xmlns:a16="http://schemas.microsoft.com/office/drawing/2014/main" id="{91214F78-C927-4900-91C2-E56ACCB4AAF8}"/>
              </a:ext>
            </a:extLst>
          </p:cNvPr>
          <p:cNvCxnSpPr>
            <a:cxnSpLocks/>
          </p:cNvCxnSpPr>
          <p:nvPr/>
        </p:nvCxnSpPr>
        <p:spPr>
          <a:xfrm flipV="1">
            <a:off x="3088105" y="7932821"/>
            <a:ext cx="0" cy="75398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05" name="Straight Arrow Connector 204">
            <a:extLst>
              <a:ext uri="{FF2B5EF4-FFF2-40B4-BE49-F238E27FC236}">
                <a16:creationId xmlns:a16="http://schemas.microsoft.com/office/drawing/2014/main" id="{BD227399-E637-41AD-BA90-756212BA0833}"/>
              </a:ext>
            </a:extLst>
          </p:cNvPr>
          <p:cNvCxnSpPr>
            <a:cxnSpLocks/>
          </p:cNvCxnSpPr>
          <p:nvPr/>
        </p:nvCxnSpPr>
        <p:spPr>
          <a:xfrm flipV="1">
            <a:off x="3938337" y="7932821"/>
            <a:ext cx="0" cy="75398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06" name="Straight Arrow Connector 205">
            <a:extLst>
              <a:ext uri="{FF2B5EF4-FFF2-40B4-BE49-F238E27FC236}">
                <a16:creationId xmlns:a16="http://schemas.microsoft.com/office/drawing/2014/main" id="{0ECC4DC1-9FAF-4036-A2B0-8F6FE573CBDF}"/>
              </a:ext>
            </a:extLst>
          </p:cNvPr>
          <p:cNvCxnSpPr>
            <a:cxnSpLocks/>
          </p:cNvCxnSpPr>
          <p:nvPr/>
        </p:nvCxnSpPr>
        <p:spPr>
          <a:xfrm flipV="1">
            <a:off x="4916905" y="7932820"/>
            <a:ext cx="0" cy="75398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07" name="Straight Arrow Connector 206">
            <a:extLst>
              <a:ext uri="{FF2B5EF4-FFF2-40B4-BE49-F238E27FC236}">
                <a16:creationId xmlns:a16="http://schemas.microsoft.com/office/drawing/2014/main" id="{69400DF1-D5AB-4978-91BE-02438E46613B}"/>
              </a:ext>
            </a:extLst>
          </p:cNvPr>
          <p:cNvCxnSpPr>
            <a:cxnSpLocks/>
          </p:cNvCxnSpPr>
          <p:nvPr/>
        </p:nvCxnSpPr>
        <p:spPr>
          <a:xfrm flipV="1">
            <a:off x="4876800" y="5967663"/>
            <a:ext cx="0" cy="1588169"/>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10" name="Straight Arrow Connector 209">
            <a:extLst>
              <a:ext uri="{FF2B5EF4-FFF2-40B4-BE49-F238E27FC236}">
                <a16:creationId xmlns:a16="http://schemas.microsoft.com/office/drawing/2014/main" id="{4FC52568-C2A2-443C-9789-0439CCF1BE44}"/>
              </a:ext>
            </a:extLst>
          </p:cNvPr>
          <p:cNvCxnSpPr/>
          <p:nvPr/>
        </p:nvCxnSpPr>
        <p:spPr>
          <a:xfrm flipV="1">
            <a:off x="2149643" y="5903495"/>
            <a:ext cx="0" cy="1652337"/>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12" name="Straight Arrow Connector 211">
            <a:extLst>
              <a:ext uri="{FF2B5EF4-FFF2-40B4-BE49-F238E27FC236}">
                <a16:creationId xmlns:a16="http://schemas.microsoft.com/office/drawing/2014/main" id="{92A166BA-62B5-4E96-A383-2341966A8747}"/>
              </a:ext>
            </a:extLst>
          </p:cNvPr>
          <p:cNvCxnSpPr>
            <a:cxnSpLocks/>
            <a:stCxn id="196" idx="0"/>
            <a:endCxn id="193" idx="1"/>
          </p:cNvCxnSpPr>
          <p:nvPr/>
        </p:nvCxnSpPr>
        <p:spPr>
          <a:xfrm rot="5400000" flipH="1" flipV="1">
            <a:off x="-59742" y="6894514"/>
            <a:ext cx="2950914" cy="569493"/>
          </a:xfrm>
          <a:prstGeom prst="bentConnector2">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22" name="Straight Arrow Connector 221">
            <a:extLst>
              <a:ext uri="{FF2B5EF4-FFF2-40B4-BE49-F238E27FC236}">
                <a16:creationId xmlns:a16="http://schemas.microsoft.com/office/drawing/2014/main" id="{591B23BD-49D0-4AA3-BE16-E88DABB3F9A0}"/>
              </a:ext>
            </a:extLst>
          </p:cNvPr>
          <p:cNvCxnSpPr>
            <a:cxnSpLocks/>
            <a:stCxn id="202" idx="0"/>
            <a:endCxn id="193" idx="3"/>
          </p:cNvCxnSpPr>
          <p:nvPr/>
        </p:nvCxnSpPr>
        <p:spPr>
          <a:xfrm rot="16200000" flipV="1">
            <a:off x="4355848" y="6850396"/>
            <a:ext cx="2950914" cy="657728"/>
          </a:xfrm>
          <a:prstGeom prst="bentConnector2">
            <a:avLst/>
          </a:prstGeom>
          <a:ln>
            <a:headEnd type="triangle"/>
            <a:tailEnd type="triangle"/>
          </a:ln>
        </p:spPr>
        <p:style>
          <a:lnRef idx="1">
            <a:schemeClr val="accent6"/>
          </a:lnRef>
          <a:fillRef idx="0">
            <a:schemeClr val="accent6"/>
          </a:fillRef>
          <a:effectRef idx="0">
            <a:schemeClr val="accent6"/>
          </a:effectRef>
          <a:fontRef idx="minor">
            <a:schemeClr val="tx1"/>
          </a:fontRef>
        </p:style>
      </p:cxnSp>
      <p:grpSp>
        <p:nvGrpSpPr>
          <p:cNvPr id="306" name="Group 305">
            <a:extLst>
              <a:ext uri="{FF2B5EF4-FFF2-40B4-BE49-F238E27FC236}">
                <a16:creationId xmlns:a16="http://schemas.microsoft.com/office/drawing/2014/main" id="{90143232-6BFD-40C7-9AA4-B7B2C822815C}"/>
              </a:ext>
            </a:extLst>
          </p:cNvPr>
          <p:cNvGrpSpPr/>
          <p:nvPr/>
        </p:nvGrpSpPr>
        <p:grpSpPr>
          <a:xfrm>
            <a:off x="6882062" y="2414337"/>
            <a:ext cx="3041319" cy="1686633"/>
            <a:chOff x="6882062" y="2422358"/>
            <a:chExt cx="3041319" cy="1686633"/>
          </a:xfrm>
          <a:noFill/>
        </p:grpSpPr>
        <p:sp>
          <p:nvSpPr>
            <p:cNvPr id="244" name="Rectangle 243">
              <a:extLst>
                <a:ext uri="{FF2B5EF4-FFF2-40B4-BE49-F238E27FC236}">
                  <a16:creationId xmlns:a16="http://schemas.microsoft.com/office/drawing/2014/main" id="{3DF4A023-2581-49E1-A5C0-AF4A5140EFA2}"/>
                </a:ext>
              </a:extLst>
            </p:cNvPr>
            <p:cNvSpPr/>
            <p:nvPr/>
          </p:nvSpPr>
          <p:spPr>
            <a:xfrm>
              <a:off x="6898105" y="2422358"/>
              <a:ext cx="2855494" cy="15560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9" name="Graphic 228">
              <a:extLst>
                <a:ext uri="{FF2B5EF4-FFF2-40B4-BE49-F238E27FC236}">
                  <a16:creationId xmlns:a16="http://schemas.microsoft.com/office/drawing/2014/main" id="{294EBE61-5206-46C0-AF08-6AF2D023041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29938" y="2744452"/>
              <a:ext cx="666268" cy="768770"/>
            </a:xfrm>
            <a:prstGeom prst="rect">
              <a:avLst/>
            </a:prstGeom>
            <a:grpFill/>
          </p:spPr>
        </p:pic>
        <p:sp>
          <p:nvSpPr>
            <p:cNvPr id="252" name="TextBox 251">
              <a:extLst>
                <a:ext uri="{FF2B5EF4-FFF2-40B4-BE49-F238E27FC236}">
                  <a16:creationId xmlns:a16="http://schemas.microsoft.com/office/drawing/2014/main" id="{F9DC957E-5281-4C20-BAC6-9D83CFFEDF9E}"/>
                </a:ext>
              </a:extLst>
            </p:cNvPr>
            <p:cNvSpPr txBox="1"/>
            <p:nvPr/>
          </p:nvSpPr>
          <p:spPr>
            <a:xfrm>
              <a:off x="6882062" y="2422359"/>
              <a:ext cx="1700464" cy="246221"/>
            </a:xfrm>
            <a:prstGeom prst="rect">
              <a:avLst/>
            </a:prstGeom>
            <a:grpFill/>
          </p:spPr>
          <p:txBody>
            <a:bodyPr wrap="square" rtlCol="0">
              <a:spAutoFit/>
            </a:bodyPr>
            <a:lstStyle/>
            <a:p>
              <a:r>
                <a:rPr lang="en-US" sz="1000" b="1" i="1" dirty="0">
                  <a:solidFill>
                    <a:schemeClr val="accent5"/>
                  </a:solidFill>
                  <a:latin typeface="Gill Sans MT" panose="020B0502020104020203" pitchFamily="34" charset="0"/>
                </a:rPr>
                <a:t>CONNECTIVITY</a:t>
              </a:r>
            </a:p>
          </p:txBody>
        </p:sp>
        <p:sp>
          <p:nvSpPr>
            <p:cNvPr id="246" name="TextBox 245">
              <a:extLst>
                <a:ext uri="{FF2B5EF4-FFF2-40B4-BE49-F238E27FC236}">
                  <a16:creationId xmlns:a16="http://schemas.microsoft.com/office/drawing/2014/main" id="{39C378AB-6608-43A8-95B8-A1CAA5FE0D7E}"/>
                </a:ext>
              </a:extLst>
            </p:cNvPr>
            <p:cNvSpPr txBox="1"/>
            <p:nvPr/>
          </p:nvSpPr>
          <p:spPr>
            <a:xfrm>
              <a:off x="7549148" y="2539331"/>
              <a:ext cx="2374233" cy="1569660"/>
            </a:xfrm>
            <a:prstGeom prst="rect">
              <a:avLst/>
            </a:prstGeom>
            <a:grpFill/>
          </p:spPr>
          <p:txBody>
            <a:bodyPr wrap="square" rtlCol="0">
              <a:spAutoFit/>
            </a:bodyPr>
            <a:lstStyle/>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Standard open protocols MQTT,COAP, WSS </a:t>
              </a:r>
              <a:r>
                <a:rPr lang="en-US" sz="1200" dirty="0" err="1">
                  <a:solidFill>
                    <a:schemeClr val="accent2">
                      <a:lumMod val="75000"/>
                    </a:schemeClr>
                  </a:solidFill>
                  <a:latin typeface="Gill Sans MT" panose="020B0502020104020203" pitchFamily="34" charset="0"/>
                </a:rPr>
                <a:t>etc</a:t>
              </a:r>
              <a:endParaRPr lang="en-US" sz="1200" dirty="0">
                <a:solidFill>
                  <a:schemeClr val="accent2">
                    <a:lumMod val="75000"/>
                  </a:schemeClr>
                </a:solidFill>
                <a:latin typeface="Gill Sans MT" panose="020B0502020104020203" pitchFamily="34" charset="0"/>
              </a:endParaRP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Encrypted channels to secure data</a:t>
              </a: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Connect directly or via gateway</a:t>
              </a: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Flexibility to extend communication channels</a:t>
              </a:r>
            </a:p>
            <a:p>
              <a:pPr marL="171450" indent="-171450">
                <a:buFont typeface="Arial" panose="020B0604020202020204" pitchFamily="34" charset="0"/>
                <a:buChar char="•"/>
              </a:pPr>
              <a:endParaRPr lang="en-US" sz="1200" dirty="0">
                <a:solidFill>
                  <a:schemeClr val="accent2">
                    <a:lumMod val="75000"/>
                  </a:schemeClr>
                </a:solidFill>
                <a:latin typeface="Gill Sans MT" panose="020B0502020104020203" pitchFamily="34" charset="0"/>
              </a:endParaRPr>
            </a:p>
          </p:txBody>
        </p:sp>
      </p:grpSp>
      <p:grpSp>
        <p:nvGrpSpPr>
          <p:cNvPr id="305" name="Group 304">
            <a:extLst>
              <a:ext uri="{FF2B5EF4-FFF2-40B4-BE49-F238E27FC236}">
                <a16:creationId xmlns:a16="http://schemas.microsoft.com/office/drawing/2014/main" id="{955C12A4-32E0-4E6F-AF24-DF1A236985B5}"/>
              </a:ext>
            </a:extLst>
          </p:cNvPr>
          <p:cNvGrpSpPr/>
          <p:nvPr/>
        </p:nvGrpSpPr>
        <p:grpSpPr>
          <a:xfrm>
            <a:off x="9785680" y="2414337"/>
            <a:ext cx="3015920" cy="1556084"/>
            <a:chOff x="9785680" y="2414337"/>
            <a:chExt cx="3015920" cy="1556084"/>
          </a:xfrm>
        </p:grpSpPr>
        <p:sp>
          <p:nvSpPr>
            <p:cNvPr id="262" name="Rectangle 261">
              <a:extLst>
                <a:ext uri="{FF2B5EF4-FFF2-40B4-BE49-F238E27FC236}">
                  <a16:creationId xmlns:a16="http://schemas.microsoft.com/office/drawing/2014/main" id="{A2B733C6-E953-440C-BB93-C2DF395DF123}"/>
                </a:ext>
              </a:extLst>
            </p:cNvPr>
            <p:cNvSpPr/>
            <p:nvPr/>
          </p:nvSpPr>
          <p:spPr>
            <a:xfrm>
              <a:off x="9801724" y="2414337"/>
              <a:ext cx="2855494" cy="1556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4" name="TextBox 263">
              <a:extLst>
                <a:ext uri="{FF2B5EF4-FFF2-40B4-BE49-F238E27FC236}">
                  <a16:creationId xmlns:a16="http://schemas.microsoft.com/office/drawing/2014/main" id="{0CAF2CA4-7250-4590-9E14-D7357A5A14D2}"/>
                </a:ext>
              </a:extLst>
            </p:cNvPr>
            <p:cNvSpPr txBox="1"/>
            <p:nvPr/>
          </p:nvSpPr>
          <p:spPr>
            <a:xfrm>
              <a:off x="9785680" y="2414338"/>
              <a:ext cx="2914320" cy="246221"/>
            </a:xfrm>
            <a:prstGeom prst="rect">
              <a:avLst/>
            </a:prstGeom>
            <a:noFill/>
          </p:spPr>
          <p:txBody>
            <a:bodyPr wrap="square" rtlCol="0">
              <a:spAutoFit/>
            </a:bodyPr>
            <a:lstStyle/>
            <a:p>
              <a:r>
                <a:rPr lang="en-US" sz="1000" b="1" i="1" dirty="0">
                  <a:solidFill>
                    <a:schemeClr val="accent5"/>
                  </a:solidFill>
                  <a:latin typeface="Gill Sans MT" panose="020B0502020104020203" pitchFamily="34" charset="0"/>
                </a:rPr>
                <a:t>DEVICE / IDENTITY  MANAGEMENT</a:t>
              </a:r>
            </a:p>
          </p:txBody>
        </p:sp>
        <p:sp>
          <p:nvSpPr>
            <p:cNvPr id="265" name="TextBox 264">
              <a:extLst>
                <a:ext uri="{FF2B5EF4-FFF2-40B4-BE49-F238E27FC236}">
                  <a16:creationId xmlns:a16="http://schemas.microsoft.com/office/drawing/2014/main" id="{76D4EEAB-FD31-45EE-9C49-8A824D654D95}"/>
                </a:ext>
              </a:extLst>
            </p:cNvPr>
            <p:cNvSpPr txBox="1"/>
            <p:nvPr/>
          </p:nvSpPr>
          <p:spPr>
            <a:xfrm>
              <a:off x="10427367" y="2556710"/>
              <a:ext cx="2374233"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Manage devices and their credentials</a:t>
              </a: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Company user management</a:t>
              </a: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Arrange devices into groups, sites and company level</a:t>
              </a: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Build custom device life cycle handlers</a:t>
              </a:r>
            </a:p>
          </p:txBody>
        </p:sp>
        <p:pic>
          <p:nvPicPr>
            <p:cNvPr id="231" name="Graphic 230">
              <a:extLst>
                <a:ext uri="{FF2B5EF4-FFF2-40B4-BE49-F238E27FC236}">
                  <a16:creationId xmlns:a16="http://schemas.microsoft.com/office/drawing/2014/main" id="{B9F7243E-25AD-44C2-B0C6-2CC9EDD8BDD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17516" y="2845469"/>
              <a:ext cx="667512" cy="762871"/>
            </a:xfrm>
            <a:prstGeom prst="rect">
              <a:avLst/>
            </a:prstGeom>
          </p:spPr>
        </p:pic>
      </p:grpSp>
      <p:grpSp>
        <p:nvGrpSpPr>
          <p:cNvPr id="310" name="Group 309">
            <a:extLst>
              <a:ext uri="{FF2B5EF4-FFF2-40B4-BE49-F238E27FC236}">
                <a16:creationId xmlns:a16="http://schemas.microsoft.com/office/drawing/2014/main" id="{906E5096-3B8D-437B-918B-0E6967F91BD7}"/>
              </a:ext>
            </a:extLst>
          </p:cNvPr>
          <p:cNvGrpSpPr/>
          <p:nvPr/>
        </p:nvGrpSpPr>
        <p:grpSpPr>
          <a:xfrm>
            <a:off x="6882062" y="4022558"/>
            <a:ext cx="3062038" cy="1561458"/>
            <a:chOff x="6906122" y="4022558"/>
            <a:chExt cx="3062038" cy="1561458"/>
          </a:xfrm>
        </p:grpSpPr>
        <p:sp>
          <p:nvSpPr>
            <p:cNvPr id="268" name="Rectangle 267">
              <a:extLst>
                <a:ext uri="{FF2B5EF4-FFF2-40B4-BE49-F238E27FC236}">
                  <a16:creationId xmlns:a16="http://schemas.microsoft.com/office/drawing/2014/main" id="{8837F587-E2C0-47B4-8D43-20671E89B122}"/>
                </a:ext>
              </a:extLst>
            </p:cNvPr>
            <p:cNvSpPr/>
            <p:nvPr/>
          </p:nvSpPr>
          <p:spPr>
            <a:xfrm>
              <a:off x="6922166" y="4022558"/>
              <a:ext cx="2855494" cy="1556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9" name="TextBox 268">
              <a:extLst>
                <a:ext uri="{FF2B5EF4-FFF2-40B4-BE49-F238E27FC236}">
                  <a16:creationId xmlns:a16="http://schemas.microsoft.com/office/drawing/2014/main" id="{74AE3410-44BA-43A0-A1A5-6EEA9B751D0C}"/>
                </a:ext>
              </a:extLst>
            </p:cNvPr>
            <p:cNvSpPr txBox="1"/>
            <p:nvPr/>
          </p:nvSpPr>
          <p:spPr>
            <a:xfrm>
              <a:off x="6906122" y="4022559"/>
              <a:ext cx="3062038" cy="246221"/>
            </a:xfrm>
            <a:prstGeom prst="rect">
              <a:avLst/>
            </a:prstGeom>
            <a:noFill/>
          </p:spPr>
          <p:txBody>
            <a:bodyPr wrap="square" rtlCol="0">
              <a:spAutoFit/>
            </a:bodyPr>
            <a:lstStyle/>
            <a:p>
              <a:r>
                <a:rPr lang="en-US" sz="1000" b="1" i="1" dirty="0">
                  <a:solidFill>
                    <a:schemeClr val="accent5"/>
                  </a:solidFill>
                  <a:latin typeface="Gill Sans MT" panose="020B0502020104020203" pitchFamily="34" charset="0"/>
                </a:rPr>
                <a:t>DATA COLLECTION / MESSAGING STANDARDS</a:t>
              </a:r>
            </a:p>
          </p:txBody>
        </p:sp>
        <p:sp>
          <p:nvSpPr>
            <p:cNvPr id="270" name="TextBox 269">
              <a:extLst>
                <a:ext uri="{FF2B5EF4-FFF2-40B4-BE49-F238E27FC236}">
                  <a16:creationId xmlns:a16="http://schemas.microsoft.com/office/drawing/2014/main" id="{F035DB01-D0B4-4373-B343-87EC608DBF11}"/>
                </a:ext>
              </a:extLst>
            </p:cNvPr>
            <p:cNvSpPr txBox="1"/>
            <p:nvPr/>
          </p:nvSpPr>
          <p:spPr>
            <a:xfrm>
              <a:off x="7563851" y="4199021"/>
              <a:ext cx="2374233"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Collecting data at large scale with reliability</a:t>
              </a: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Data processing pipe line configuration </a:t>
              </a: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Structured and Un Structured data processing</a:t>
              </a: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Network/Battery optimization</a:t>
              </a:r>
            </a:p>
          </p:txBody>
        </p:sp>
        <p:pic>
          <p:nvPicPr>
            <p:cNvPr id="233" name="Graphic 232">
              <a:extLst>
                <a:ext uri="{FF2B5EF4-FFF2-40B4-BE49-F238E27FC236}">
                  <a16:creationId xmlns:a16="http://schemas.microsoft.com/office/drawing/2014/main" id="{DB5AE45D-C419-4390-9022-F4240E2EEC3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68530" y="4419164"/>
              <a:ext cx="667512" cy="762871"/>
            </a:xfrm>
            <a:prstGeom prst="rect">
              <a:avLst/>
            </a:prstGeom>
          </p:spPr>
        </p:pic>
      </p:grpSp>
      <p:grpSp>
        <p:nvGrpSpPr>
          <p:cNvPr id="309" name="Group 308">
            <a:extLst>
              <a:ext uri="{FF2B5EF4-FFF2-40B4-BE49-F238E27FC236}">
                <a16:creationId xmlns:a16="http://schemas.microsoft.com/office/drawing/2014/main" id="{665CF0CA-5B43-4541-85EF-2B57B880B7D8}"/>
              </a:ext>
            </a:extLst>
          </p:cNvPr>
          <p:cNvGrpSpPr/>
          <p:nvPr/>
        </p:nvGrpSpPr>
        <p:grpSpPr>
          <a:xfrm>
            <a:off x="9785680" y="4022558"/>
            <a:ext cx="3240757" cy="1661233"/>
            <a:chOff x="9801475" y="4022558"/>
            <a:chExt cx="3240757" cy="1661233"/>
          </a:xfrm>
          <a:noFill/>
        </p:grpSpPr>
        <p:sp>
          <p:nvSpPr>
            <p:cNvPr id="273" name="Rectangle 272">
              <a:extLst>
                <a:ext uri="{FF2B5EF4-FFF2-40B4-BE49-F238E27FC236}">
                  <a16:creationId xmlns:a16="http://schemas.microsoft.com/office/drawing/2014/main" id="{6BCD9247-06E4-43A9-9148-32514AD3314E}"/>
                </a:ext>
              </a:extLst>
            </p:cNvPr>
            <p:cNvSpPr/>
            <p:nvPr/>
          </p:nvSpPr>
          <p:spPr>
            <a:xfrm>
              <a:off x="9817766" y="4022558"/>
              <a:ext cx="2855494" cy="15560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4" name="TextBox 273">
              <a:extLst>
                <a:ext uri="{FF2B5EF4-FFF2-40B4-BE49-F238E27FC236}">
                  <a16:creationId xmlns:a16="http://schemas.microsoft.com/office/drawing/2014/main" id="{D39D1F7A-8AA6-4BC6-A8FB-2D7BE5698A73}"/>
                </a:ext>
              </a:extLst>
            </p:cNvPr>
            <p:cNvSpPr txBox="1"/>
            <p:nvPr/>
          </p:nvSpPr>
          <p:spPr>
            <a:xfrm>
              <a:off x="9801722" y="4022559"/>
              <a:ext cx="3240510" cy="246221"/>
            </a:xfrm>
            <a:prstGeom prst="rect">
              <a:avLst/>
            </a:prstGeom>
            <a:grpFill/>
          </p:spPr>
          <p:txBody>
            <a:bodyPr wrap="square" rtlCol="0">
              <a:spAutoFit/>
            </a:bodyPr>
            <a:lstStyle/>
            <a:p>
              <a:r>
                <a:rPr lang="en-US" sz="1000" b="1" i="1" dirty="0">
                  <a:solidFill>
                    <a:schemeClr val="accent5"/>
                  </a:solidFill>
                  <a:latin typeface="Gill Sans MT" panose="020B0502020104020203" pitchFamily="34" charset="0"/>
                </a:rPr>
                <a:t>DATA PROCESSING / ANALYTICS</a:t>
              </a:r>
            </a:p>
          </p:txBody>
        </p:sp>
        <p:sp>
          <p:nvSpPr>
            <p:cNvPr id="275" name="TextBox 274">
              <a:extLst>
                <a:ext uri="{FF2B5EF4-FFF2-40B4-BE49-F238E27FC236}">
                  <a16:creationId xmlns:a16="http://schemas.microsoft.com/office/drawing/2014/main" id="{05268EAF-A62B-4A67-858B-E8AB738591E5}"/>
                </a:ext>
              </a:extLst>
            </p:cNvPr>
            <p:cNvSpPr txBox="1"/>
            <p:nvPr/>
          </p:nvSpPr>
          <p:spPr>
            <a:xfrm>
              <a:off x="10443162" y="4114131"/>
              <a:ext cx="2374233" cy="1569660"/>
            </a:xfrm>
            <a:prstGeom prst="rect">
              <a:avLst/>
            </a:prstGeom>
            <a:grpFill/>
          </p:spPr>
          <p:txBody>
            <a:bodyPr wrap="square" rtlCol="0">
              <a:spAutoFit/>
            </a:bodyPr>
            <a:lstStyle/>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All modern SQL/NOSQL data stores supported</a:t>
              </a: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Transform schema less data into time series</a:t>
              </a: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Custom automation rules based on events</a:t>
              </a: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Business specific algorithms for data analytics</a:t>
              </a:r>
            </a:p>
          </p:txBody>
        </p:sp>
        <p:pic>
          <p:nvPicPr>
            <p:cNvPr id="239" name="Graphic 238">
              <a:extLst>
                <a:ext uri="{FF2B5EF4-FFF2-40B4-BE49-F238E27FC236}">
                  <a16:creationId xmlns:a16="http://schemas.microsoft.com/office/drawing/2014/main" id="{16E61E02-C6A9-4559-982C-B942AE91825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01475" y="4419164"/>
              <a:ext cx="667512" cy="762871"/>
            </a:xfrm>
            <a:prstGeom prst="rect">
              <a:avLst/>
            </a:prstGeom>
            <a:grpFill/>
          </p:spPr>
        </p:pic>
      </p:grpSp>
      <p:grpSp>
        <p:nvGrpSpPr>
          <p:cNvPr id="311" name="Group 310">
            <a:extLst>
              <a:ext uri="{FF2B5EF4-FFF2-40B4-BE49-F238E27FC236}">
                <a16:creationId xmlns:a16="http://schemas.microsoft.com/office/drawing/2014/main" id="{09E99FAB-C440-43A9-A1A6-EBDC96BF0EAE}"/>
              </a:ext>
            </a:extLst>
          </p:cNvPr>
          <p:cNvGrpSpPr/>
          <p:nvPr/>
        </p:nvGrpSpPr>
        <p:grpSpPr>
          <a:xfrm>
            <a:off x="9785680" y="5662864"/>
            <a:ext cx="3015920" cy="1724733"/>
            <a:chOff x="9833806" y="5662864"/>
            <a:chExt cx="3015920" cy="1724733"/>
          </a:xfrm>
        </p:grpSpPr>
        <p:sp>
          <p:nvSpPr>
            <p:cNvPr id="284" name="Rectangle 283">
              <a:extLst>
                <a:ext uri="{FF2B5EF4-FFF2-40B4-BE49-F238E27FC236}">
                  <a16:creationId xmlns:a16="http://schemas.microsoft.com/office/drawing/2014/main" id="{3B2CC5F6-C02E-4A76-B3A9-E858E48319B9}"/>
                </a:ext>
              </a:extLst>
            </p:cNvPr>
            <p:cNvSpPr/>
            <p:nvPr/>
          </p:nvSpPr>
          <p:spPr>
            <a:xfrm>
              <a:off x="9849850" y="5662864"/>
              <a:ext cx="2855494" cy="1556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5" name="TextBox 284">
              <a:extLst>
                <a:ext uri="{FF2B5EF4-FFF2-40B4-BE49-F238E27FC236}">
                  <a16:creationId xmlns:a16="http://schemas.microsoft.com/office/drawing/2014/main" id="{021ACFC8-8FD3-4DB8-92B5-A4F30DECB82F}"/>
                </a:ext>
              </a:extLst>
            </p:cNvPr>
            <p:cNvSpPr txBox="1"/>
            <p:nvPr/>
          </p:nvSpPr>
          <p:spPr>
            <a:xfrm>
              <a:off x="9833806" y="5662865"/>
              <a:ext cx="2838120" cy="246221"/>
            </a:xfrm>
            <a:prstGeom prst="rect">
              <a:avLst/>
            </a:prstGeom>
            <a:noFill/>
          </p:spPr>
          <p:txBody>
            <a:bodyPr wrap="square" rtlCol="0">
              <a:spAutoFit/>
            </a:bodyPr>
            <a:lstStyle/>
            <a:p>
              <a:r>
                <a:rPr lang="en-US" sz="1000" b="1" i="1" dirty="0">
                  <a:solidFill>
                    <a:schemeClr val="accent5"/>
                  </a:solidFill>
                  <a:latin typeface="Gill Sans MT" panose="020B0502020104020203" pitchFamily="34" charset="0"/>
                </a:rPr>
                <a:t>CONFIGURATION / COMMAND ENGINE</a:t>
              </a:r>
            </a:p>
          </p:txBody>
        </p:sp>
        <p:sp>
          <p:nvSpPr>
            <p:cNvPr id="286" name="TextBox 285">
              <a:extLst>
                <a:ext uri="{FF2B5EF4-FFF2-40B4-BE49-F238E27FC236}">
                  <a16:creationId xmlns:a16="http://schemas.microsoft.com/office/drawing/2014/main" id="{9E421B7D-CEA7-493D-9CFB-84A15EDDA84D}"/>
                </a:ext>
              </a:extLst>
            </p:cNvPr>
            <p:cNvSpPr txBox="1"/>
            <p:nvPr/>
          </p:nvSpPr>
          <p:spPr>
            <a:xfrm>
              <a:off x="10475493" y="5817937"/>
              <a:ext cx="2374233" cy="1569660"/>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Configuration and Commands schema based on device family</a:t>
              </a: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Execute remotely</a:t>
              </a: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On demand request status and configuration from device</a:t>
              </a: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Synchronous and asynchronous communication</a:t>
              </a: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Schedule based execution</a:t>
              </a:r>
            </a:p>
          </p:txBody>
        </p:sp>
        <p:pic>
          <p:nvPicPr>
            <p:cNvPr id="243" name="Graphic 242">
              <a:extLst>
                <a:ext uri="{FF2B5EF4-FFF2-40B4-BE49-F238E27FC236}">
                  <a16:creationId xmlns:a16="http://schemas.microsoft.com/office/drawing/2014/main" id="{6E3F8233-0218-4410-B555-5E08844E32B8}"/>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79702" y="6046371"/>
              <a:ext cx="667512" cy="770206"/>
            </a:xfrm>
            <a:prstGeom prst="rect">
              <a:avLst/>
            </a:prstGeom>
          </p:spPr>
        </p:pic>
      </p:grpSp>
      <p:grpSp>
        <p:nvGrpSpPr>
          <p:cNvPr id="312" name="Group 311">
            <a:extLst>
              <a:ext uri="{FF2B5EF4-FFF2-40B4-BE49-F238E27FC236}">
                <a16:creationId xmlns:a16="http://schemas.microsoft.com/office/drawing/2014/main" id="{C192B7D6-2EBF-4B9E-8574-EAA7B57D1797}"/>
              </a:ext>
            </a:extLst>
          </p:cNvPr>
          <p:cNvGrpSpPr/>
          <p:nvPr/>
        </p:nvGrpSpPr>
        <p:grpSpPr>
          <a:xfrm>
            <a:off x="6882062" y="5662864"/>
            <a:ext cx="3112838" cy="1556084"/>
            <a:chOff x="6906122" y="5678906"/>
            <a:chExt cx="3112838" cy="1556084"/>
          </a:xfrm>
          <a:noFill/>
        </p:grpSpPr>
        <p:sp>
          <p:nvSpPr>
            <p:cNvPr id="278" name="Rectangle 277">
              <a:extLst>
                <a:ext uri="{FF2B5EF4-FFF2-40B4-BE49-F238E27FC236}">
                  <a16:creationId xmlns:a16="http://schemas.microsoft.com/office/drawing/2014/main" id="{E67129B1-9ADE-4126-A961-413A28D9B936}"/>
                </a:ext>
              </a:extLst>
            </p:cNvPr>
            <p:cNvSpPr/>
            <p:nvPr/>
          </p:nvSpPr>
          <p:spPr>
            <a:xfrm>
              <a:off x="6922166" y="5678906"/>
              <a:ext cx="2855494" cy="15560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9" name="TextBox 278">
              <a:extLst>
                <a:ext uri="{FF2B5EF4-FFF2-40B4-BE49-F238E27FC236}">
                  <a16:creationId xmlns:a16="http://schemas.microsoft.com/office/drawing/2014/main" id="{5FFCE6E2-E93B-489F-A37F-6FC87C6D2438}"/>
                </a:ext>
              </a:extLst>
            </p:cNvPr>
            <p:cNvSpPr txBox="1"/>
            <p:nvPr/>
          </p:nvSpPr>
          <p:spPr>
            <a:xfrm>
              <a:off x="6906122" y="5678907"/>
              <a:ext cx="2574762" cy="246221"/>
            </a:xfrm>
            <a:prstGeom prst="rect">
              <a:avLst/>
            </a:prstGeom>
            <a:grpFill/>
          </p:spPr>
          <p:txBody>
            <a:bodyPr wrap="square" rtlCol="0">
              <a:spAutoFit/>
            </a:bodyPr>
            <a:lstStyle>
              <a:defPPr>
                <a:defRPr lang="en-US"/>
              </a:defPPr>
              <a:lvl1pPr>
                <a:defRPr sz="1400" b="1" i="1">
                  <a:solidFill>
                    <a:schemeClr val="accent5"/>
                  </a:solidFill>
                  <a:latin typeface="Gill Sans MT" panose="020B0502020104020203" pitchFamily="34" charset="0"/>
                </a:defRPr>
              </a:lvl1pPr>
            </a:lstStyle>
            <a:p>
              <a:r>
                <a:rPr lang="en-US" sz="1000" dirty="0"/>
                <a:t>OVER THE AIR UPDATES</a:t>
              </a:r>
            </a:p>
          </p:txBody>
        </p:sp>
        <p:sp>
          <p:nvSpPr>
            <p:cNvPr id="280" name="TextBox 279">
              <a:extLst>
                <a:ext uri="{FF2B5EF4-FFF2-40B4-BE49-F238E27FC236}">
                  <a16:creationId xmlns:a16="http://schemas.microsoft.com/office/drawing/2014/main" id="{D3A82994-AA8E-43DA-A589-67DB9D141ED2}"/>
                </a:ext>
              </a:extLst>
            </p:cNvPr>
            <p:cNvSpPr txBox="1"/>
            <p:nvPr/>
          </p:nvSpPr>
          <p:spPr>
            <a:xfrm>
              <a:off x="7611309" y="5821279"/>
              <a:ext cx="2407651" cy="1384995"/>
            </a:xfrm>
            <a:prstGeom prst="rect">
              <a:avLst/>
            </a:prstGeom>
            <a:grpFill/>
          </p:spPr>
          <p:txBody>
            <a:bodyPr wrap="square" rtlCol="0">
              <a:spAutoFit/>
            </a:bodyPr>
            <a:lstStyle/>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Update devices with new features</a:t>
              </a: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Current devices software tracking</a:t>
              </a: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Software compatibility management</a:t>
              </a: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Rollback upgrades</a:t>
              </a:r>
            </a:p>
          </p:txBody>
        </p:sp>
        <p:pic>
          <p:nvPicPr>
            <p:cNvPr id="241" name="Graphic 240">
              <a:extLst>
                <a:ext uri="{FF2B5EF4-FFF2-40B4-BE49-F238E27FC236}">
                  <a16:creationId xmlns:a16="http://schemas.microsoft.com/office/drawing/2014/main" id="{9B6AA5A4-F125-4B7E-B2FC-3FE707A627EF}"/>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952488" y="6049127"/>
              <a:ext cx="667512" cy="770206"/>
            </a:xfrm>
            <a:prstGeom prst="rect">
              <a:avLst/>
            </a:prstGeom>
            <a:grpFill/>
          </p:spPr>
        </p:pic>
      </p:grpSp>
      <p:grpSp>
        <p:nvGrpSpPr>
          <p:cNvPr id="314" name="Group 313">
            <a:extLst>
              <a:ext uri="{FF2B5EF4-FFF2-40B4-BE49-F238E27FC236}">
                <a16:creationId xmlns:a16="http://schemas.microsoft.com/office/drawing/2014/main" id="{33AA2D64-0579-4D25-A8BE-241B294AFB03}"/>
              </a:ext>
            </a:extLst>
          </p:cNvPr>
          <p:cNvGrpSpPr/>
          <p:nvPr/>
        </p:nvGrpSpPr>
        <p:grpSpPr>
          <a:xfrm>
            <a:off x="6869531" y="7764322"/>
            <a:ext cx="3041320" cy="1896700"/>
            <a:chOff x="6869531" y="7764322"/>
            <a:chExt cx="3041320" cy="1896700"/>
          </a:xfrm>
        </p:grpSpPr>
        <p:sp>
          <p:nvSpPr>
            <p:cNvPr id="289" name="Rectangle 288">
              <a:extLst>
                <a:ext uri="{FF2B5EF4-FFF2-40B4-BE49-F238E27FC236}">
                  <a16:creationId xmlns:a16="http://schemas.microsoft.com/office/drawing/2014/main" id="{C1D2B11C-2793-4B7D-BFDF-54CD67575427}"/>
                </a:ext>
              </a:extLst>
            </p:cNvPr>
            <p:cNvSpPr/>
            <p:nvPr/>
          </p:nvSpPr>
          <p:spPr>
            <a:xfrm>
              <a:off x="6885575" y="7764322"/>
              <a:ext cx="2855494" cy="18368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TextBox 289">
              <a:extLst>
                <a:ext uri="{FF2B5EF4-FFF2-40B4-BE49-F238E27FC236}">
                  <a16:creationId xmlns:a16="http://schemas.microsoft.com/office/drawing/2014/main" id="{A51AEEEB-E61E-4276-A06D-06F6E81EF60E}"/>
                </a:ext>
              </a:extLst>
            </p:cNvPr>
            <p:cNvSpPr txBox="1"/>
            <p:nvPr/>
          </p:nvSpPr>
          <p:spPr>
            <a:xfrm>
              <a:off x="6869531" y="7764324"/>
              <a:ext cx="2550699" cy="246221"/>
            </a:xfrm>
            <a:prstGeom prst="rect">
              <a:avLst/>
            </a:prstGeom>
            <a:noFill/>
          </p:spPr>
          <p:txBody>
            <a:bodyPr wrap="square" rtlCol="0">
              <a:spAutoFit/>
            </a:bodyPr>
            <a:lstStyle/>
            <a:p>
              <a:r>
                <a:rPr lang="en-US" sz="1000" b="1" i="1" dirty="0">
                  <a:solidFill>
                    <a:schemeClr val="accent5"/>
                  </a:solidFill>
                  <a:latin typeface="Gill Sans MT" panose="020B0502020104020203" pitchFamily="34" charset="0"/>
                </a:rPr>
                <a:t>VISUALIZATION (Web , Mobile , API)</a:t>
              </a:r>
            </a:p>
          </p:txBody>
        </p:sp>
        <p:sp>
          <p:nvSpPr>
            <p:cNvPr id="291" name="TextBox 290">
              <a:extLst>
                <a:ext uri="{FF2B5EF4-FFF2-40B4-BE49-F238E27FC236}">
                  <a16:creationId xmlns:a16="http://schemas.microsoft.com/office/drawing/2014/main" id="{FF575F55-096F-43DA-A56A-CF6D10D975E9}"/>
                </a:ext>
              </a:extLst>
            </p:cNvPr>
            <p:cNvSpPr txBox="1"/>
            <p:nvPr/>
          </p:nvSpPr>
          <p:spPr>
            <a:xfrm>
              <a:off x="7536618" y="7906696"/>
              <a:ext cx="2374233" cy="1754326"/>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Visualize data out of box</a:t>
              </a: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Interactive user interfaces rapid development frameworks for web and mobile (Push notifications) </a:t>
              </a: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Dashboards and Widgets</a:t>
              </a: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Integrating with third party visualization tools and applications</a:t>
              </a:r>
            </a:p>
          </p:txBody>
        </p:sp>
        <p:pic>
          <p:nvPicPr>
            <p:cNvPr id="235" name="Graphic 234">
              <a:extLst>
                <a:ext uri="{FF2B5EF4-FFF2-40B4-BE49-F238E27FC236}">
                  <a16:creationId xmlns:a16="http://schemas.microsoft.com/office/drawing/2014/main" id="{F6D2D2F3-932B-47F3-983E-2E6696207C05}"/>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911913" y="8185428"/>
              <a:ext cx="667512" cy="762871"/>
            </a:xfrm>
            <a:prstGeom prst="rect">
              <a:avLst/>
            </a:prstGeom>
          </p:spPr>
        </p:pic>
      </p:grpSp>
      <p:grpSp>
        <p:nvGrpSpPr>
          <p:cNvPr id="313" name="Group 312">
            <a:extLst>
              <a:ext uri="{FF2B5EF4-FFF2-40B4-BE49-F238E27FC236}">
                <a16:creationId xmlns:a16="http://schemas.microsoft.com/office/drawing/2014/main" id="{8EBDD273-CE09-4CB9-8D9F-619C26D61F07}"/>
              </a:ext>
            </a:extLst>
          </p:cNvPr>
          <p:cNvGrpSpPr/>
          <p:nvPr/>
        </p:nvGrpSpPr>
        <p:grpSpPr>
          <a:xfrm>
            <a:off x="9785680" y="7764322"/>
            <a:ext cx="3015920" cy="1925778"/>
            <a:chOff x="9785680" y="7764322"/>
            <a:chExt cx="3015920" cy="1925778"/>
          </a:xfrm>
          <a:noFill/>
        </p:grpSpPr>
        <p:sp>
          <p:nvSpPr>
            <p:cNvPr id="294" name="Rectangle 293">
              <a:extLst>
                <a:ext uri="{FF2B5EF4-FFF2-40B4-BE49-F238E27FC236}">
                  <a16:creationId xmlns:a16="http://schemas.microsoft.com/office/drawing/2014/main" id="{3B14DA24-72F8-4C3F-875C-0212FE94AD64}"/>
                </a:ext>
              </a:extLst>
            </p:cNvPr>
            <p:cNvSpPr/>
            <p:nvPr/>
          </p:nvSpPr>
          <p:spPr>
            <a:xfrm>
              <a:off x="9801724" y="7764322"/>
              <a:ext cx="2855494" cy="183687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5" name="TextBox 294">
              <a:extLst>
                <a:ext uri="{FF2B5EF4-FFF2-40B4-BE49-F238E27FC236}">
                  <a16:creationId xmlns:a16="http://schemas.microsoft.com/office/drawing/2014/main" id="{E9565C09-89CD-4C44-A923-174F9208B1A2}"/>
                </a:ext>
              </a:extLst>
            </p:cNvPr>
            <p:cNvSpPr txBox="1"/>
            <p:nvPr/>
          </p:nvSpPr>
          <p:spPr>
            <a:xfrm>
              <a:off x="9785680" y="7764324"/>
              <a:ext cx="3015920" cy="246221"/>
            </a:xfrm>
            <a:prstGeom prst="rect">
              <a:avLst/>
            </a:prstGeom>
            <a:grpFill/>
          </p:spPr>
          <p:txBody>
            <a:bodyPr wrap="square" rtlCol="0">
              <a:spAutoFit/>
            </a:bodyPr>
            <a:lstStyle/>
            <a:p>
              <a:r>
                <a:rPr lang="en-US" sz="1000" b="1" i="1" dirty="0">
                  <a:solidFill>
                    <a:schemeClr val="accent5"/>
                  </a:solidFill>
                  <a:latin typeface="Gill Sans MT" panose="020B0502020104020203" pitchFamily="34" charset="0"/>
                </a:rPr>
                <a:t>TEMPLATES ( Configurations ,Commands , Rules)</a:t>
              </a:r>
            </a:p>
          </p:txBody>
        </p:sp>
        <p:sp>
          <p:nvSpPr>
            <p:cNvPr id="296" name="TextBox 295">
              <a:extLst>
                <a:ext uri="{FF2B5EF4-FFF2-40B4-BE49-F238E27FC236}">
                  <a16:creationId xmlns:a16="http://schemas.microsoft.com/office/drawing/2014/main" id="{6BC1DCFF-A8C3-4F84-8C0C-13C65310062A}"/>
                </a:ext>
              </a:extLst>
            </p:cNvPr>
            <p:cNvSpPr txBox="1"/>
            <p:nvPr/>
          </p:nvSpPr>
          <p:spPr>
            <a:xfrm>
              <a:off x="10427367" y="7935774"/>
              <a:ext cx="2374233" cy="1754326"/>
            </a:xfrm>
            <a:prstGeom prst="rect">
              <a:avLst/>
            </a:prstGeom>
            <a:grpFill/>
          </p:spPr>
          <p:txBody>
            <a:bodyPr wrap="square" rtlCol="0">
              <a:spAutoFit/>
            </a:bodyPr>
            <a:lstStyle/>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Device behavior parameters management using Templates</a:t>
              </a: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Deliver configuration / commands to devices via data push or pull using templates</a:t>
              </a: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Device and Business specific rule and notification templates</a:t>
              </a:r>
            </a:p>
            <a:p>
              <a:pPr marL="171450" indent="-171450">
                <a:buFont typeface="Arial" panose="020B0604020202020204" pitchFamily="34" charset="0"/>
                <a:buChar char="•"/>
              </a:pPr>
              <a:r>
                <a:rPr lang="en-US" sz="1200" dirty="0">
                  <a:solidFill>
                    <a:schemeClr val="accent2">
                      <a:lumMod val="75000"/>
                    </a:schemeClr>
                  </a:solidFill>
                  <a:latin typeface="Gill Sans MT" panose="020B0502020104020203" pitchFamily="34" charset="0"/>
                </a:rPr>
                <a:t>Enqueue updates for offline devices</a:t>
              </a:r>
            </a:p>
          </p:txBody>
        </p:sp>
        <p:pic>
          <p:nvPicPr>
            <p:cNvPr id="237" name="Graphic 236">
              <a:extLst>
                <a:ext uri="{FF2B5EF4-FFF2-40B4-BE49-F238E27FC236}">
                  <a16:creationId xmlns:a16="http://schemas.microsoft.com/office/drawing/2014/main" id="{5E4B553C-542D-4BBD-A543-7B1FD1A07AFD}"/>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46358" y="8132420"/>
              <a:ext cx="667512" cy="762871"/>
            </a:xfrm>
            <a:prstGeom prst="rect">
              <a:avLst/>
            </a:prstGeom>
            <a:grpFill/>
          </p:spPr>
        </p:pic>
      </p:grpSp>
      <p:sp>
        <p:nvSpPr>
          <p:cNvPr id="302" name="Rettangolo 17">
            <a:extLst>
              <a:ext uri="{FF2B5EF4-FFF2-40B4-BE49-F238E27FC236}">
                <a16:creationId xmlns:a16="http://schemas.microsoft.com/office/drawing/2014/main" id="{19EB5B78-C6FE-4A87-9560-2D12A83DD144}"/>
              </a:ext>
            </a:extLst>
          </p:cNvPr>
          <p:cNvSpPr/>
          <p:nvPr/>
        </p:nvSpPr>
        <p:spPr>
          <a:xfrm>
            <a:off x="6848351" y="1884140"/>
            <a:ext cx="5917154" cy="400110"/>
          </a:xfrm>
          <a:prstGeom prst="rect">
            <a:avLst/>
          </a:prstGeom>
          <a:noFill/>
          <a:ln>
            <a:noFill/>
          </a:ln>
        </p:spPr>
        <p:txBody>
          <a:bodyPr wrap="square">
            <a:spAutoFit/>
          </a:bodyPr>
          <a:lstStyle/>
          <a:p>
            <a:r>
              <a:rPr lang="en-US" sz="2000" b="1" dirty="0">
                <a:solidFill>
                  <a:srgbClr val="0070C0"/>
                </a:solidFill>
                <a:latin typeface="Gill Sans MT" panose="020B0502020104020203" pitchFamily="34" charset="0"/>
                <a:ea typeface="Segoe Pro Display" charset="0"/>
                <a:cs typeface="Segoe Pro Display" charset="0"/>
              </a:rPr>
              <a:t>Key Platform Components – </a:t>
            </a:r>
            <a:r>
              <a:rPr lang="en-US" sz="800" b="1" i="1" dirty="0">
                <a:solidFill>
                  <a:srgbClr val="0070C0"/>
                </a:solidFill>
                <a:latin typeface="Gill Sans MT" panose="020B0502020104020203" pitchFamily="34" charset="0"/>
                <a:ea typeface="Segoe Pro Display" charset="0"/>
                <a:cs typeface="Segoe Pro Display" charset="0"/>
              </a:rPr>
              <a:t>Generic for any IOT use case, no changes required</a:t>
            </a:r>
            <a:endParaRPr lang="en-US" sz="1100" b="1" i="1" dirty="0">
              <a:solidFill>
                <a:srgbClr val="0070C0"/>
              </a:solidFill>
              <a:latin typeface="Gill Sans MT" panose="020B0502020104020203" pitchFamily="34" charset="0"/>
              <a:ea typeface="Segoe Pro Display" charset="0"/>
              <a:cs typeface="Segoe Pro Display" charset="0"/>
            </a:endParaRPr>
          </a:p>
        </p:txBody>
      </p:sp>
      <p:cxnSp>
        <p:nvCxnSpPr>
          <p:cNvPr id="303" name="Straight Connector 302">
            <a:extLst>
              <a:ext uri="{FF2B5EF4-FFF2-40B4-BE49-F238E27FC236}">
                <a16:creationId xmlns:a16="http://schemas.microsoft.com/office/drawing/2014/main" id="{1D2BC0D5-91B6-4CE7-9807-A2F6E6C9AA9E}"/>
              </a:ext>
            </a:extLst>
          </p:cNvPr>
          <p:cNvCxnSpPr>
            <a:cxnSpLocks/>
          </p:cNvCxnSpPr>
          <p:nvPr/>
        </p:nvCxnSpPr>
        <p:spPr>
          <a:xfrm>
            <a:off x="6887904" y="2255191"/>
            <a:ext cx="5862562" cy="0"/>
          </a:xfrm>
          <a:prstGeom prst="line">
            <a:avLst/>
          </a:prstGeom>
          <a:ln w="38100">
            <a:solidFill>
              <a:schemeClr val="bg1">
                <a:lumMod val="75000"/>
              </a:schemeClr>
            </a:solidFill>
          </a:ln>
        </p:spPr>
        <p:style>
          <a:lnRef idx="3">
            <a:schemeClr val="accent1"/>
          </a:lnRef>
          <a:fillRef idx="0">
            <a:schemeClr val="accent1"/>
          </a:fillRef>
          <a:effectRef idx="2">
            <a:schemeClr val="accent1"/>
          </a:effectRef>
          <a:fontRef idx="minor">
            <a:schemeClr val="tx1"/>
          </a:fontRef>
        </p:style>
      </p:cxnSp>
      <p:grpSp>
        <p:nvGrpSpPr>
          <p:cNvPr id="320" name="Group 319">
            <a:extLst>
              <a:ext uri="{FF2B5EF4-FFF2-40B4-BE49-F238E27FC236}">
                <a16:creationId xmlns:a16="http://schemas.microsoft.com/office/drawing/2014/main" id="{13C73B09-EA17-4671-AF48-58DE5E893418}"/>
              </a:ext>
            </a:extLst>
          </p:cNvPr>
          <p:cNvGrpSpPr/>
          <p:nvPr/>
        </p:nvGrpSpPr>
        <p:grpSpPr>
          <a:xfrm>
            <a:off x="913731" y="3167648"/>
            <a:ext cx="5245769" cy="473587"/>
            <a:chOff x="1155031" y="3027948"/>
            <a:chExt cx="5245769" cy="473587"/>
          </a:xfrm>
        </p:grpSpPr>
        <p:sp>
          <p:nvSpPr>
            <p:cNvPr id="317" name="TextBox 316">
              <a:extLst>
                <a:ext uri="{FF2B5EF4-FFF2-40B4-BE49-F238E27FC236}">
                  <a16:creationId xmlns:a16="http://schemas.microsoft.com/office/drawing/2014/main" id="{807B264B-6725-42EB-8010-85A48232466A}"/>
                </a:ext>
              </a:extLst>
            </p:cNvPr>
            <p:cNvSpPr txBox="1"/>
            <p:nvPr/>
          </p:nvSpPr>
          <p:spPr>
            <a:xfrm>
              <a:off x="1491916" y="3193758"/>
              <a:ext cx="4908884" cy="307777"/>
            </a:xfrm>
            <a:prstGeom prst="rect">
              <a:avLst/>
            </a:prstGeom>
            <a:noFill/>
          </p:spPr>
          <p:txBody>
            <a:bodyPr wrap="square" rtlCol="0">
              <a:spAutoFit/>
            </a:bodyPr>
            <a:lstStyle/>
            <a:p>
              <a:r>
                <a:rPr lang="en-US" sz="1400" b="1" i="1" dirty="0">
                  <a:solidFill>
                    <a:schemeClr val="accent1"/>
                  </a:solidFill>
                  <a:latin typeface="Gill Sans MT" panose="020B0502020104020203" pitchFamily="34" charset="0"/>
                </a:rPr>
                <a:t>Rapidly customizable</a:t>
              </a:r>
              <a:r>
                <a:rPr lang="en-US" sz="1400" i="1" dirty="0">
                  <a:solidFill>
                    <a:schemeClr val="bg1">
                      <a:lumMod val="50000"/>
                    </a:schemeClr>
                  </a:solidFill>
                  <a:latin typeface="Gill Sans MT" panose="020B0502020104020203" pitchFamily="34" charset="0"/>
                </a:rPr>
                <a:t> components for business specific use cases</a:t>
              </a:r>
            </a:p>
          </p:txBody>
        </p:sp>
        <p:pic>
          <p:nvPicPr>
            <p:cNvPr id="319" name="Graphic 318" descr="Thought bubble">
              <a:extLst>
                <a:ext uri="{FF2B5EF4-FFF2-40B4-BE49-F238E27FC236}">
                  <a16:creationId xmlns:a16="http://schemas.microsoft.com/office/drawing/2014/main" id="{0F7D791D-F633-4F4D-80B9-B5E2CCF2C2CB}"/>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flipH="1">
              <a:off x="1155031" y="3027948"/>
              <a:ext cx="457200" cy="457200"/>
            </a:xfrm>
            <a:prstGeom prst="rect">
              <a:avLst/>
            </a:prstGeom>
          </p:spPr>
        </p:pic>
      </p:grpSp>
      <p:grpSp>
        <p:nvGrpSpPr>
          <p:cNvPr id="321" name="Group 320">
            <a:extLst>
              <a:ext uri="{FF2B5EF4-FFF2-40B4-BE49-F238E27FC236}">
                <a16:creationId xmlns:a16="http://schemas.microsoft.com/office/drawing/2014/main" id="{4F2A1707-361F-4436-819F-EF1935B76E61}"/>
              </a:ext>
            </a:extLst>
          </p:cNvPr>
          <p:cNvGrpSpPr/>
          <p:nvPr/>
        </p:nvGrpSpPr>
        <p:grpSpPr>
          <a:xfrm>
            <a:off x="1018673" y="4912896"/>
            <a:ext cx="5382127" cy="520885"/>
            <a:chOff x="1155031" y="3027948"/>
            <a:chExt cx="5382127" cy="520885"/>
          </a:xfrm>
        </p:grpSpPr>
        <p:sp>
          <p:nvSpPr>
            <p:cNvPr id="322" name="TextBox 321">
              <a:extLst>
                <a:ext uri="{FF2B5EF4-FFF2-40B4-BE49-F238E27FC236}">
                  <a16:creationId xmlns:a16="http://schemas.microsoft.com/office/drawing/2014/main" id="{94E74530-2F36-4928-9789-EA658A10EA62}"/>
                </a:ext>
              </a:extLst>
            </p:cNvPr>
            <p:cNvSpPr txBox="1"/>
            <p:nvPr/>
          </p:nvSpPr>
          <p:spPr>
            <a:xfrm>
              <a:off x="1491916" y="3241056"/>
              <a:ext cx="5045242" cy="307777"/>
            </a:xfrm>
            <a:prstGeom prst="rect">
              <a:avLst/>
            </a:prstGeom>
            <a:noFill/>
          </p:spPr>
          <p:txBody>
            <a:bodyPr wrap="square" rtlCol="0">
              <a:spAutoFit/>
            </a:bodyPr>
            <a:lstStyle/>
            <a:p>
              <a:r>
                <a:rPr lang="en-US" sz="1400" b="1" i="1" dirty="0">
                  <a:solidFill>
                    <a:schemeClr val="accent1"/>
                  </a:solidFill>
                  <a:latin typeface="Gill Sans MT" panose="020B0502020104020203" pitchFamily="34" charset="0"/>
                </a:rPr>
                <a:t>Standard components</a:t>
              </a:r>
              <a:r>
                <a:rPr lang="en-US" sz="1400" i="1" dirty="0">
                  <a:solidFill>
                    <a:schemeClr val="bg1">
                      <a:lumMod val="50000"/>
                    </a:schemeClr>
                  </a:solidFill>
                  <a:latin typeface="Gill Sans MT" panose="020B0502020104020203" pitchFamily="34" charset="0"/>
                </a:rPr>
                <a:t> to support any IOT use case</a:t>
              </a:r>
            </a:p>
          </p:txBody>
        </p:sp>
        <p:pic>
          <p:nvPicPr>
            <p:cNvPr id="323" name="Graphic 322" descr="Thought bubble">
              <a:extLst>
                <a:ext uri="{FF2B5EF4-FFF2-40B4-BE49-F238E27FC236}">
                  <a16:creationId xmlns:a16="http://schemas.microsoft.com/office/drawing/2014/main" id="{A668578F-D601-411A-9F9E-8D66CDC782B1}"/>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flipH="1">
              <a:off x="1155031" y="3027948"/>
              <a:ext cx="457200" cy="457200"/>
            </a:xfrm>
            <a:prstGeom prst="rect">
              <a:avLst/>
            </a:prstGeom>
          </p:spPr>
        </p:pic>
      </p:grpSp>
      <p:grpSp>
        <p:nvGrpSpPr>
          <p:cNvPr id="324" name="Group 323">
            <a:extLst>
              <a:ext uri="{FF2B5EF4-FFF2-40B4-BE49-F238E27FC236}">
                <a16:creationId xmlns:a16="http://schemas.microsoft.com/office/drawing/2014/main" id="{BEF87410-BFC3-4141-B59E-F71CF09FAB2D}"/>
              </a:ext>
            </a:extLst>
          </p:cNvPr>
          <p:cNvGrpSpPr/>
          <p:nvPr/>
        </p:nvGrpSpPr>
        <p:grpSpPr>
          <a:xfrm>
            <a:off x="657727" y="6950242"/>
            <a:ext cx="5743073" cy="641732"/>
            <a:chOff x="721895" y="3060032"/>
            <a:chExt cx="5743073" cy="641732"/>
          </a:xfrm>
        </p:grpSpPr>
        <p:sp>
          <p:nvSpPr>
            <p:cNvPr id="325" name="TextBox 324">
              <a:extLst>
                <a:ext uri="{FF2B5EF4-FFF2-40B4-BE49-F238E27FC236}">
                  <a16:creationId xmlns:a16="http://schemas.microsoft.com/office/drawing/2014/main" id="{355E24C1-D3CD-4FA3-898A-8C054F787757}"/>
                </a:ext>
              </a:extLst>
            </p:cNvPr>
            <p:cNvSpPr txBox="1"/>
            <p:nvPr/>
          </p:nvSpPr>
          <p:spPr>
            <a:xfrm>
              <a:off x="1058779" y="3178544"/>
              <a:ext cx="5406189" cy="523220"/>
            </a:xfrm>
            <a:prstGeom prst="rect">
              <a:avLst/>
            </a:prstGeom>
            <a:noFill/>
          </p:spPr>
          <p:txBody>
            <a:bodyPr wrap="square" rtlCol="0">
              <a:spAutoFit/>
            </a:bodyPr>
            <a:lstStyle/>
            <a:p>
              <a:r>
                <a:rPr lang="en-US" sz="1400" b="1" i="1" dirty="0">
                  <a:solidFill>
                    <a:schemeClr val="accent1"/>
                  </a:solidFill>
                  <a:latin typeface="Gill Sans MT" panose="020B0502020104020203" pitchFamily="34" charset="0"/>
                </a:rPr>
                <a:t>General purpose pluggable gateway </a:t>
              </a:r>
              <a:r>
                <a:rPr lang="en-US" sz="1400" i="1" dirty="0">
                  <a:solidFill>
                    <a:schemeClr val="bg1">
                      <a:lumMod val="50000"/>
                    </a:schemeClr>
                  </a:solidFill>
                  <a:latin typeface="Gill Sans MT" panose="020B0502020104020203" pitchFamily="34" charset="0"/>
                </a:rPr>
                <a:t>to quickly integrate with sensor ecosystem</a:t>
              </a:r>
            </a:p>
          </p:txBody>
        </p:sp>
        <p:pic>
          <p:nvPicPr>
            <p:cNvPr id="326" name="Graphic 325" descr="Thought bubble">
              <a:extLst>
                <a:ext uri="{FF2B5EF4-FFF2-40B4-BE49-F238E27FC236}">
                  <a16:creationId xmlns:a16="http://schemas.microsoft.com/office/drawing/2014/main" id="{1C415CF8-3C9C-4D39-862B-D29F903DF31F}"/>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flipH="1">
              <a:off x="721895" y="3060032"/>
              <a:ext cx="457200" cy="457200"/>
            </a:xfrm>
            <a:prstGeom prst="rect">
              <a:avLst/>
            </a:prstGeom>
          </p:spPr>
        </p:pic>
      </p:grpSp>
      <p:sp>
        <p:nvSpPr>
          <p:cNvPr id="104" name="TextBox 103">
            <a:extLst>
              <a:ext uri="{FF2B5EF4-FFF2-40B4-BE49-F238E27FC236}">
                <a16:creationId xmlns:a16="http://schemas.microsoft.com/office/drawing/2014/main" id="{74752737-225A-4A82-A1D7-93A294A57A00}"/>
              </a:ext>
            </a:extLst>
          </p:cNvPr>
          <p:cNvSpPr txBox="1"/>
          <p:nvPr/>
        </p:nvSpPr>
        <p:spPr>
          <a:xfrm>
            <a:off x="4779880" y="2513931"/>
            <a:ext cx="1824120"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600" dirty="0">
                <a:solidFill>
                  <a:schemeClr val="bg1"/>
                </a:solidFill>
                <a:latin typeface="Gill Sans MT" panose="020B0502020104020203" pitchFamily="34" charset="0"/>
              </a:rPr>
              <a:t>Reporting / Visualization</a:t>
            </a:r>
          </a:p>
        </p:txBody>
      </p:sp>
      <p:sp>
        <p:nvSpPr>
          <p:cNvPr id="105" name="TextBox 104">
            <a:extLst>
              <a:ext uri="{FF2B5EF4-FFF2-40B4-BE49-F238E27FC236}">
                <a16:creationId xmlns:a16="http://schemas.microsoft.com/office/drawing/2014/main" id="{5DAAEAD0-6280-4D48-84C8-2D572F6B901F}"/>
              </a:ext>
            </a:extLst>
          </p:cNvPr>
          <p:cNvSpPr txBox="1"/>
          <p:nvPr/>
        </p:nvSpPr>
        <p:spPr>
          <a:xfrm>
            <a:off x="2965668" y="2044031"/>
            <a:ext cx="868278"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600" dirty="0">
                <a:solidFill>
                  <a:schemeClr val="bg1"/>
                </a:solidFill>
                <a:latin typeface="Gill Sans MT" panose="020B0502020104020203" pitchFamily="34" charset="0"/>
              </a:rPr>
              <a:t>API</a:t>
            </a:r>
          </a:p>
        </p:txBody>
      </p:sp>
      <p:sp>
        <p:nvSpPr>
          <p:cNvPr id="106" name="TextBox 105">
            <a:extLst>
              <a:ext uri="{FF2B5EF4-FFF2-40B4-BE49-F238E27FC236}">
                <a16:creationId xmlns:a16="http://schemas.microsoft.com/office/drawing/2014/main" id="{D5414D7C-44A6-47D6-A1C0-09DB4C78D826}"/>
              </a:ext>
            </a:extLst>
          </p:cNvPr>
          <p:cNvSpPr txBox="1"/>
          <p:nvPr/>
        </p:nvSpPr>
        <p:spPr>
          <a:xfrm>
            <a:off x="4165600" y="2044031"/>
            <a:ext cx="2197100"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600" dirty="0">
                <a:solidFill>
                  <a:schemeClr val="bg1"/>
                </a:solidFill>
                <a:latin typeface="Gill Sans MT" panose="020B0502020104020203" pitchFamily="34" charset="0"/>
              </a:rPr>
              <a:t>Third party Integrations</a:t>
            </a:r>
          </a:p>
        </p:txBody>
      </p:sp>
      <p:sp>
        <p:nvSpPr>
          <p:cNvPr id="107" name="TextBox 106">
            <a:extLst>
              <a:ext uri="{FF2B5EF4-FFF2-40B4-BE49-F238E27FC236}">
                <a16:creationId xmlns:a16="http://schemas.microsoft.com/office/drawing/2014/main" id="{8A58926E-2BB4-44ED-B926-DEFA7576D895}"/>
              </a:ext>
            </a:extLst>
          </p:cNvPr>
          <p:cNvSpPr txBox="1"/>
          <p:nvPr/>
        </p:nvSpPr>
        <p:spPr>
          <a:xfrm>
            <a:off x="4923591" y="4578686"/>
            <a:ext cx="1718509"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en-US"/>
            </a:defPPr>
            <a:lvl1pPr algn="ctr">
              <a:defRPr>
                <a:solidFill>
                  <a:schemeClr val="bg1"/>
                </a:solidFill>
                <a:latin typeface="Gill Sans MT" panose="020B0502020104020203" pitchFamily="34" charset="0"/>
              </a:defRPr>
            </a:lvl1pPr>
          </a:lstStyle>
          <a:p>
            <a:r>
              <a:rPr lang="en-US" sz="1600" dirty="0"/>
              <a:t>Rule Engine</a:t>
            </a:r>
          </a:p>
        </p:txBody>
      </p:sp>
    </p:spTree>
    <p:extLst>
      <p:ext uri="{BB962C8B-B14F-4D97-AF65-F5344CB8AC3E}">
        <p14:creationId xmlns:p14="http://schemas.microsoft.com/office/powerpoint/2010/main" val="51147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tangolo 4">
            <a:extLst>
              <a:ext uri="{FF2B5EF4-FFF2-40B4-BE49-F238E27FC236}">
                <a16:creationId xmlns:a16="http://schemas.microsoft.com/office/drawing/2014/main" id="{BAC6A0F5-7623-499D-9CF6-293E2B9D438C}"/>
              </a:ext>
              <a:ext uri="{C183D7F6-B498-43B3-948B-1728B52AA6E4}">
                <adec:decorative xmlns:adec="http://schemas.microsoft.com/office/drawing/2017/decorative" val="1"/>
              </a:ext>
            </a:extLst>
          </p:cNvPr>
          <p:cNvSpPr/>
          <p:nvPr/>
        </p:nvSpPr>
        <p:spPr>
          <a:xfrm>
            <a:off x="0" y="0"/>
            <a:ext cx="12801600" cy="2338754"/>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5191" tIns="27597" rIns="55191" bIns="27597" numCol="1" spcCol="0" rtlCol="0" fromWordArt="0" anchor="ctr" anchorCtr="0" forceAA="0" compatLnSpc="1">
            <a:prstTxWarp prst="textNoShape">
              <a:avLst/>
            </a:prstTxWarp>
            <a:noAutofit/>
          </a:bodyPr>
          <a:lstStyle/>
          <a:p>
            <a:pPr algn="ctr" defTabSz="403433"/>
            <a:endParaRPr lang="it-IT" sz="1084" dirty="0">
              <a:solidFill>
                <a:prstClr val="white"/>
              </a:solidFill>
              <a:latin typeface="Gill Sans MT" panose="020B0502020104020203" pitchFamily="34" charset="0"/>
            </a:endParaRPr>
          </a:p>
        </p:txBody>
      </p:sp>
      <p:sp>
        <p:nvSpPr>
          <p:cNvPr id="44" name="CasellaDiTesto 3">
            <a:extLst>
              <a:ext uri="{FF2B5EF4-FFF2-40B4-BE49-F238E27FC236}">
                <a16:creationId xmlns:a16="http://schemas.microsoft.com/office/drawing/2014/main" id="{3887613D-DAF5-4362-A1F9-C1557151D8B6}"/>
              </a:ext>
            </a:extLst>
          </p:cNvPr>
          <p:cNvSpPr txBox="1"/>
          <p:nvPr/>
        </p:nvSpPr>
        <p:spPr>
          <a:xfrm>
            <a:off x="0" y="175098"/>
            <a:ext cx="8420669" cy="954107"/>
          </a:xfrm>
          <a:prstGeom prst="rect">
            <a:avLst/>
          </a:prstGeom>
          <a:noFill/>
        </p:spPr>
        <p:txBody>
          <a:bodyPr wrap="square" rtlCol="0">
            <a:spAutoFit/>
          </a:bodyPr>
          <a:lstStyle/>
          <a:p>
            <a:pPr defTabSz="403433"/>
            <a:endParaRPr lang="en-US" sz="2400" kern="1500" dirty="0">
              <a:solidFill>
                <a:prstClr val="white"/>
              </a:solidFill>
              <a:latin typeface="Gill Sans MT" panose="020B0502020104020203" pitchFamily="34" charset="0"/>
              <a:cs typeface="Segoe UI Semibold" panose="020B0702040204020203" pitchFamily="34" charset="0"/>
            </a:endParaRPr>
          </a:p>
          <a:p>
            <a:pPr defTabSz="403433"/>
            <a:r>
              <a:rPr lang="en-US" sz="3200" kern="1500" dirty="0" err="1">
                <a:solidFill>
                  <a:prstClr val="white"/>
                </a:solidFill>
                <a:latin typeface="Gill Sans MT" panose="020B0502020104020203" pitchFamily="34" charset="0"/>
                <a:cs typeface="Segoe UI Semibold" panose="020B0702040204020203" pitchFamily="34" charset="0"/>
              </a:rPr>
              <a:t>SenseWire</a:t>
            </a:r>
            <a:r>
              <a:rPr lang="en-US" sz="3200" kern="1500" dirty="0">
                <a:solidFill>
                  <a:prstClr val="white"/>
                </a:solidFill>
                <a:latin typeface="Gill Sans MT" panose="020B0502020104020203" pitchFamily="34" charset="0"/>
                <a:cs typeface="Segoe UI Semibold" panose="020B0702040204020203" pitchFamily="34" charset="0"/>
              </a:rPr>
              <a:t> – Onboard Device Flow</a:t>
            </a:r>
          </a:p>
        </p:txBody>
      </p:sp>
      <p:sp>
        <p:nvSpPr>
          <p:cNvPr id="53" name="CasellaDiTesto 30">
            <a:extLst>
              <a:ext uri="{FF2B5EF4-FFF2-40B4-BE49-F238E27FC236}">
                <a16:creationId xmlns:a16="http://schemas.microsoft.com/office/drawing/2014/main" id="{200F6693-B23F-484F-872C-C27F145F3055}"/>
              </a:ext>
            </a:extLst>
          </p:cNvPr>
          <p:cNvSpPr txBox="1"/>
          <p:nvPr/>
        </p:nvSpPr>
        <p:spPr>
          <a:xfrm>
            <a:off x="0" y="1299978"/>
            <a:ext cx="9498842" cy="646331"/>
          </a:xfrm>
          <a:prstGeom prst="rect">
            <a:avLst/>
          </a:prstGeom>
          <a:noFill/>
        </p:spPr>
        <p:txBody>
          <a:bodyPr wrap="square" rtlCol="0">
            <a:spAutoFit/>
          </a:bodyPr>
          <a:lstStyle/>
          <a:p>
            <a:pPr algn="just" defTabSz="403433"/>
            <a:r>
              <a:rPr lang="en-US" sz="1800" i="1" dirty="0" err="1">
                <a:solidFill>
                  <a:prstClr val="white"/>
                </a:solidFill>
                <a:latin typeface="Gill Sans MT" panose="020B0502020104020203" pitchFamily="34" charset="0"/>
                <a:cs typeface="Segoe UI" panose="020B0502040204020203" pitchFamily="34" charset="0"/>
              </a:rPr>
              <a:t>SenseWire</a:t>
            </a:r>
            <a:r>
              <a:rPr lang="en-US" sz="1800" i="1" dirty="0">
                <a:solidFill>
                  <a:prstClr val="white"/>
                </a:solidFill>
                <a:latin typeface="Gill Sans MT" panose="020B0502020104020203" pitchFamily="34" charset="0"/>
                <a:cs typeface="Segoe UI" panose="020B0502040204020203" pitchFamily="34" charset="0"/>
              </a:rPr>
              <a:t> as platform designed to connect a broad range of devices, services and applications on one comprehensive self-learning adaptive IOT platform offering. </a:t>
            </a:r>
            <a:endParaRPr lang="it-IT" sz="1800" i="1" dirty="0">
              <a:solidFill>
                <a:prstClr val="white"/>
              </a:solidFill>
              <a:latin typeface="Gill Sans MT" panose="020B0502020104020203" pitchFamily="34" charset="0"/>
              <a:cs typeface="Segoe UI" panose="020B0502040204020203" pitchFamily="34" charset="0"/>
            </a:endParaRPr>
          </a:p>
        </p:txBody>
      </p:sp>
      <p:sp>
        <p:nvSpPr>
          <p:cNvPr id="109" name="Text 216">
            <a:extLst>
              <a:ext uri="{FF2B5EF4-FFF2-40B4-BE49-F238E27FC236}">
                <a16:creationId xmlns:a16="http://schemas.microsoft.com/office/drawing/2014/main" id="{3426F479-F6E7-4144-A0E6-89D9EA182558}"/>
              </a:ext>
            </a:extLst>
          </p:cNvPr>
          <p:cNvSpPr txBox="1"/>
          <p:nvPr/>
        </p:nvSpPr>
        <p:spPr>
          <a:xfrm>
            <a:off x="-584011" y="0"/>
            <a:ext cx="3916907" cy="577600"/>
          </a:xfrm>
          <a:prstGeom prst="rect">
            <a:avLst/>
          </a:prstGeom>
          <a:noFill/>
        </p:spPr>
        <p:txBody>
          <a:bodyPr wrap="square" lIns="0" tIns="0" rIns="0" bIns="0" rtlCol="0" anchor="ctr"/>
          <a:lstStyle/>
          <a:p>
            <a:pPr algn="ctr">
              <a:lnSpc>
                <a:spcPct val="100000"/>
              </a:lnSpc>
            </a:pPr>
            <a:r>
              <a:rPr sz="2000" b="1" dirty="0">
                <a:solidFill>
                  <a:schemeClr val="bg1"/>
                </a:solidFill>
                <a:latin typeface="Gill Sans MT"/>
              </a:rPr>
              <a:t>iCuboid</a:t>
            </a:r>
            <a:r>
              <a:rPr lang="en-US" sz="2000" b="1" dirty="0">
                <a:solidFill>
                  <a:schemeClr val="bg1"/>
                </a:solidFill>
                <a:latin typeface="Gill Sans MT"/>
              </a:rPr>
              <a:t> – SenseWire</a:t>
            </a:r>
            <a:endParaRPr sz="2000" b="1" dirty="0">
              <a:solidFill>
                <a:schemeClr val="bg1"/>
              </a:solidFill>
              <a:latin typeface="Gill Sans MT"/>
            </a:endParaRPr>
          </a:p>
        </p:txBody>
      </p:sp>
      <p:pic>
        <p:nvPicPr>
          <p:cNvPr id="13" name="Picture 12">
            <a:extLst>
              <a:ext uri="{FF2B5EF4-FFF2-40B4-BE49-F238E27FC236}">
                <a16:creationId xmlns:a16="http://schemas.microsoft.com/office/drawing/2014/main" id="{5A2FE0B9-3706-4E3A-A8E8-2537618486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7100" y="0"/>
            <a:ext cx="4195763" cy="2283616"/>
          </a:xfrm>
          <a:prstGeom prst="rect">
            <a:avLst/>
          </a:prstGeom>
        </p:spPr>
      </p:pic>
      <p:grpSp>
        <p:nvGrpSpPr>
          <p:cNvPr id="2" name="Group 1">
            <a:extLst>
              <a:ext uri="{FF2B5EF4-FFF2-40B4-BE49-F238E27FC236}">
                <a16:creationId xmlns:a16="http://schemas.microsoft.com/office/drawing/2014/main" id="{94FC538D-6D14-4D0F-A572-3671C89DBDEA}"/>
              </a:ext>
            </a:extLst>
          </p:cNvPr>
          <p:cNvGrpSpPr/>
          <p:nvPr/>
        </p:nvGrpSpPr>
        <p:grpSpPr>
          <a:xfrm>
            <a:off x="1108748" y="3417083"/>
            <a:ext cx="10645074" cy="5102599"/>
            <a:chOff x="1072172" y="2886731"/>
            <a:chExt cx="10645074" cy="5102599"/>
          </a:xfrm>
        </p:grpSpPr>
        <p:grpSp>
          <p:nvGrpSpPr>
            <p:cNvPr id="32" name="Group 31">
              <a:extLst>
                <a:ext uri="{FF2B5EF4-FFF2-40B4-BE49-F238E27FC236}">
                  <a16:creationId xmlns:a16="http://schemas.microsoft.com/office/drawing/2014/main" id="{90AE92CC-2AE3-4985-B78E-394420B73DA2}"/>
                </a:ext>
              </a:extLst>
            </p:cNvPr>
            <p:cNvGrpSpPr/>
            <p:nvPr/>
          </p:nvGrpSpPr>
          <p:grpSpPr>
            <a:xfrm>
              <a:off x="1072172" y="3061396"/>
              <a:ext cx="10645074" cy="4927934"/>
              <a:chOff x="1718943" y="2615347"/>
              <a:chExt cx="10645074" cy="4927934"/>
            </a:xfrm>
          </p:grpSpPr>
          <p:sp>
            <p:nvSpPr>
              <p:cNvPr id="900" name="Shape 2712">
                <a:extLst>
                  <a:ext uri="{FF2B5EF4-FFF2-40B4-BE49-F238E27FC236}">
                    <a16:creationId xmlns:a16="http://schemas.microsoft.com/office/drawing/2014/main" id="{7C9A9038-030C-4237-9462-54F720FD9311}"/>
                  </a:ext>
                </a:extLst>
              </p:cNvPr>
              <p:cNvSpPr/>
              <p:nvPr/>
            </p:nvSpPr>
            <p:spPr>
              <a:xfrm>
                <a:off x="4125951" y="2615347"/>
                <a:ext cx="7047572" cy="4927934"/>
              </a:xfrm>
              <a:prstGeom prst="roundRect">
                <a:avLst>
                  <a:gd name="adj" fmla="val 827"/>
                </a:avLst>
              </a:prstGeom>
              <a:ln>
                <a:solidFill>
                  <a:schemeClr val="accent2"/>
                </a:solidFill>
              </a:ln>
            </p:spPr>
            <p:style>
              <a:lnRef idx="2">
                <a:schemeClr val="accent4"/>
              </a:lnRef>
              <a:fillRef idx="1">
                <a:schemeClr val="lt1"/>
              </a:fillRef>
              <a:effectRef idx="0">
                <a:schemeClr val="accent4"/>
              </a:effectRef>
              <a:fontRef idx="minor">
                <a:schemeClr val="dk1"/>
              </a:fontRef>
            </p:style>
            <p:txBody>
              <a:bodyPr lIns="127995" tIns="127995" rIns="127995" bIns="127995" anchor="ctr" anchorCtr="0">
                <a:noAutofit/>
              </a:bodyPr>
              <a:lstStyle/>
              <a:p>
                <a:pPr>
                  <a:buClr>
                    <a:srgbClr val="000000"/>
                  </a:buClr>
                </a:pPr>
                <a:endParaRPr sz="1960">
                  <a:solidFill>
                    <a:srgbClr val="000000"/>
                  </a:solidFill>
                  <a:latin typeface="Gill Sans MT" panose="020B0502020104020203" pitchFamily="34" charset="0"/>
                  <a:ea typeface="Arial"/>
                  <a:cs typeface="Arial"/>
                  <a:sym typeface="Arial"/>
                </a:endParaRPr>
              </a:p>
            </p:txBody>
          </p:sp>
          <p:sp>
            <p:nvSpPr>
              <p:cNvPr id="846" name="Shape 2712">
                <a:extLst>
                  <a:ext uri="{FF2B5EF4-FFF2-40B4-BE49-F238E27FC236}">
                    <a16:creationId xmlns:a16="http://schemas.microsoft.com/office/drawing/2014/main" id="{C7F40ED9-FCEC-4F32-86DD-2E325D098066}"/>
                  </a:ext>
                </a:extLst>
              </p:cNvPr>
              <p:cNvSpPr/>
              <p:nvPr/>
            </p:nvSpPr>
            <p:spPr>
              <a:xfrm>
                <a:off x="2931494" y="2615347"/>
                <a:ext cx="936160" cy="4927934"/>
              </a:xfrm>
              <a:prstGeom prst="roundRect">
                <a:avLst>
                  <a:gd name="adj" fmla="val 827"/>
                </a:avLst>
              </a:prstGeom>
              <a:solidFill>
                <a:schemeClr val="bg1"/>
              </a:solidFill>
              <a:ln>
                <a:solidFill>
                  <a:schemeClr val="accent2">
                    <a:lumMod val="75000"/>
                  </a:schemeClr>
                </a:solidFill>
              </a:ln>
            </p:spPr>
            <p:txBody>
              <a:bodyPr lIns="127995" tIns="127995" rIns="127995" bIns="127995" anchor="ctr" anchorCtr="0">
                <a:noAutofit/>
              </a:bodyPr>
              <a:lstStyle/>
              <a:p>
                <a:pPr>
                  <a:buClr>
                    <a:srgbClr val="000000"/>
                  </a:buClr>
                </a:pPr>
                <a:endParaRPr sz="1960">
                  <a:solidFill>
                    <a:srgbClr val="000000"/>
                  </a:solidFill>
                  <a:latin typeface="Gill Sans MT" panose="020B0502020104020203" pitchFamily="34" charset="0"/>
                  <a:ea typeface="Arial"/>
                  <a:cs typeface="Arial"/>
                  <a:sym typeface="Arial"/>
                </a:endParaRPr>
              </a:p>
            </p:txBody>
          </p:sp>
          <p:sp>
            <p:nvSpPr>
              <p:cNvPr id="847" name="Shape 2713">
                <a:extLst>
                  <a:ext uri="{FF2B5EF4-FFF2-40B4-BE49-F238E27FC236}">
                    <a16:creationId xmlns:a16="http://schemas.microsoft.com/office/drawing/2014/main" id="{3F6A17E2-C9A3-4CB1-88E8-ECE35BEE9BD7}"/>
                  </a:ext>
                </a:extLst>
              </p:cNvPr>
              <p:cNvSpPr txBox="1"/>
              <p:nvPr/>
            </p:nvSpPr>
            <p:spPr>
              <a:xfrm>
                <a:off x="2931493" y="2615347"/>
                <a:ext cx="904527" cy="616155"/>
              </a:xfrm>
              <a:prstGeom prst="rect">
                <a:avLst/>
              </a:prstGeom>
              <a:noFill/>
              <a:ln>
                <a:noFill/>
              </a:ln>
            </p:spPr>
            <p:txBody>
              <a:bodyPr lIns="127995" tIns="76790" rIns="0" bIns="0" anchor="t" anchorCtr="0">
                <a:noAutofit/>
              </a:bodyPr>
              <a:lstStyle/>
              <a:p>
                <a:pPr>
                  <a:lnSpc>
                    <a:spcPct val="125000"/>
                  </a:lnSpc>
                  <a:buClr>
                    <a:srgbClr val="9E9E9E"/>
                  </a:buClr>
                  <a:buSzPct val="25000"/>
                </a:pPr>
                <a:r>
                  <a:rPr lang="en-US" sz="980" dirty="0">
                    <a:solidFill>
                      <a:schemeClr val="bg1">
                        <a:lumMod val="50000"/>
                      </a:schemeClr>
                    </a:solidFill>
                    <a:latin typeface="Gill Sans MT" panose="020B0502020104020203" pitchFamily="34" charset="0"/>
                    <a:ea typeface="Roboto"/>
                    <a:cs typeface="Roboto"/>
                    <a:sym typeface="Roboto"/>
                  </a:rPr>
                  <a:t>Standard</a:t>
                </a:r>
                <a:br>
                  <a:rPr lang="en-US" sz="980" dirty="0">
                    <a:solidFill>
                      <a:schemeClr val="bg1">
                        <a:lumMod val="50000"/>
                      </a:schemeClr>
                    </a:solidFill>
                    <a:latin typeface="Gill Sans MT" panose="020B0502020104020203" pitchFamily="34" charset="0"/>
                    <a:ea typeface="Roboto"/>
                    <a:cs typeface="Roboto"/>
                    <a:sym typeface="Roboto"/>
                  </a:rPr>
                </a:br>
                <a:r>
                  <a:rPr lang="en-US" sz="980" dirty="0">
                    <a:solidFill>
                      <a:schemeClr val="bg1">
                        <a:lumMod val="50000"/>
                      </a:schemeClr>
                    </a:solidFill>
                    <a:latin typeface="Gill Sans MT" panose="020B0502020104020203" pitchFamily="34" charset="0"/>
                    <a:ea typeface="Roboto"/>
                    <a:cs typeface="Roboto"/>
                    <a:sym typeface="Roboto"/>
                  </a:rPr>
                  <a:t>Devices</a:t>
                </a:r>
                <a:br>
                  <a:rPr lang="en-US" sz="1120" dirty="0">
                    <a:solidFill>
                      <a:schemeClr val="bg1">
                        <a:lumMod val="50000"/>
                      </a:schemeClr>
                    </a:solidFill>
                    <a:latin typeface="Gill Sans MT" panose="020B0502020104020203" pitchFamily="34" charset="0"/>
                    <a:ea typeface="Roboto"/>
                    <a:cs typeface="Roboto"/>
                    <a:sym typeface="Roboto"/>
                  </a:rPr>
                </a:br>
                <a:r>
                  <a:rPr lang="en-US" sz="840" dirty="0">
                    <a:solidFill>
                      <a:schemeClr val="bg1">
                        <a:lumMod val="50000"/>
                      </a:schemeClr>
                    </a:solidFill>
                    <a:latin typeface="Gill Sans MT" panose="020B0502020104020203" pitchFamily="34" charset="0"/>
                    <a:ea typeface="Roboto"/>
                    <a:cs typeface="Roboto"/>
                    <a:sym typeface="Roboto"/>
                  </a:rPr>
                  <a:t>MQTT, COAP,WSS</a:t>
                </a:r>
              </a:p>
            </p:txBody>
          </p:sp>
          <p:sp>
            <p:nvSpPr>
              <p:cNvPr id="844" name="Shape 2715">
                <a:extLst>
                  <a:ext uri="{FF2B5EF4-FFF2-40B4-BE49-F238E27FC236}">
                    <a16:creationId xmlns:a16="http://schemas.microsoft.com/office/drawing/2014/main" id="{73B41E7E-F3CE-4FE4-A471-33AC9ED44399}"/>
                  </a:ext>
                </a:extLst>
              </p:cNvPr>
              <p:cNvSpPr/>
              <p:nvPr/>
            </p:nvSpPr>
            <p:spPr>
              <a:xfrm>
                <a:off x="1718943" y="2615347"/>
                <a:ext cx="948515" cy="4927934"/>
              </a:xfrm>
              <a:prstGeom prst="roundRect">
                <a:avLst>
                  <a:gd name="adj" fmla="val 827"/>
                </a:avLst>
              </a:prstGeom>
              <a:noFill/>
              <a:ln>
                <a:solidFill>
                  <a:srgbClr val="0070C0"/>
                </a:solidFill>
              </a:ln>
            </p:spPr>
            <p:txBody>
              <a:bodyPr lIns="127995" tIns="127995" rIns="127995" bIns="127995" anchor="ctr" anchorCtr="0">
                <a:noAutofit/>
              </a:bodyPr>
              <a:lstStyle/>
              <a:p>
                <a:pPr>
                  <a:buClr>
                    <a:srgbClr val="000000"/>
                  </a:buClr>
                </a:pPr>
                <a:endParaRPr sz="1960">
                  <a:solidFill>
                    <a:srgbClr val="000000"/>
                  </a:solidFill>
                  <a:latin typeface="Gill Sans MT" panose="020B0502020104020203" pitchFamily="34" charset="0"/>
                  <a:ea typeface="Arial"/>
                  <a:cs typeface="Arial"/>
                  <a:sym typeface="Arial"/>
                </a:endParaRPr>
              </a:p>
            </p:txBody>
          </p:sp>
          <p:sp>
            <p:nvSpPr>
              <p:cNvPr id="845" name="Shape 2716">
                <a:extLst>
                  <a:ext uri="{FF2B5EF4-FFF2-40B4-BE49-F238E27FC236}">
                    <a16:creationId xmlns:a16="http://schemas.microsoft.com/office/drawing/2014/main" id="{1E0F23A1-748C-4863-88CC-42B5140B6D9F}"/>
                  </a:ext>
                </a:extLst>
              </p:cNvPr>
              <p:cNvSpPr txBox="1"/>
              <p:nvPr/>
            </p:nvSpPr>
            <p:spPr>
              <a:xfrm>
                <a:off x="1718943" y="2615356"/>
                <a:ext cx="1158072" cy="795699"/>
              </a:xfrm>
              <a:prstGeom prst="rect">
                <a:avLst/>
              </a:prstGeom>
              <a:noFill/>
              <a:ln>
                <a:noFill/>
              </a:ln>
            </p:spPr>
            <p:txBody>
              <a:bodyPr lIns="127995" tIns="76790" rIns="0" bIns="0" anchor="t" anchorCtr="0">
                <a:noAutofit/>
              </a:bodyPr>
              <a:lstStyle/>
              <a:p>
                <a:pPr>
                  <a:lnSpc>
                    <a:spcPct val="125000"/>
                  </a:lnSpc>
                  <a:buClr>
                    <a:srgbClr val="9E9E9E"/>
                  </a:buClr>
                  <a:buSzPct val="25000"/>
                </a:pPr>
                <a:r>
                  <a:rPr lang="en-US" sz="980" dirty="0">
                    <a:solidFill>
                      <a:schemeClr val="bg1">
                        <a:lumMod val="50000"/>
                      </a:schemeClr>
                    </a:solidFill>
                    <a:latin typeface="Gill Sans MT" panose="020B0502020104020203" pitchFamily="34" charset="0"/>
                    <a:ea typeface="Roboto"/>
                    <a:cs typeface="Roboto"/>
                    <a:sym typeface="Roboto"/>
                  </a:rPr>
                  <a:t>Constrained</a:t>
                </a:r>
                <a:br>
                  <a:rPr lang="en-US" sz="980" dirty="0">
                    <a:solidFill>
                      <a:schemeClr val="bg1">
                        <a:lumMod val="50000"/>
                      </a:schemeClr>
                    </a:solidFill>
                    <a:latin typeface="Gill Sans MT" panose="020B0502020104020203" pitchFamily="34" charset="0"/>
                    <a:ea typeface="Roboto"/>
                    <a:cs typeface="Roboto"/>
                    <a:sym typeface="Roboto"/>
                  </a:rPr>
                </a:br>
                <a:r>
                  <a:rPr lang="en-US" sz="980" dirty="0">
                    <a:solidFill>
                      <a:schemeClr val="bg1">
                        <a:lumMod val="50000"/>
                      </a:schemeClr>
                    </a:solidFill>
                    <a:latin typeface="Gill Sans MT" panose="020B0502020104020203" pitchFamily="34" charset="0"/>
                    <a:ea typeface="Roboto"/>
                    <a:cs typeface="Roboto"/>
                    <a:sym typeface="Roboto"/>
                  </a:rPr>
                  <a:t>Devices</a:t>
                </a:r>
                <a:br>
                  <a:rPr lang="en-US" sz="1120" dirty="0">
                    <a:solidFill>
                      <a:schemeClr val="bg1">
                        <a:lumMod val="50000"/>
                      </a:schemeClr>
                    </a:solidFill>
                    <a:latin typeface="Gill Sans MT" panose="020B0502020104020203" pitchFamily="34" charset="0"/>
                    <a:ea typeface="Roboto"/>
                    <a:cs typeface="Roboto"/>
                    <a:sym typeface="Roboto"/>
                  </a:rPr>
                </a:br>
                <a:r>
                  <a:rPr lang="en-US" sz="840" dirty="0">
                    <a:solidFill>
                      <a:schemeClr val="bg1">
                        <a:lumMod val="50000"/>
                      </a:schemeClr>
                    </a:solidFill>
                    <a:latin typeface="Gill Sans MT" panose="020B0502020104020203" pitchFamily="34" charset="0"/>
                    <a:ea typeface="Roboto"/>
                    <a:cs typeface="Roboto"/>
                    <a:sym typeface="Roboto"/>
                  </a:rPr>
                  <a:t>Non-TCP</a:t>
                </a:r>
                <a:br>
                  <a:rPr lang="en-US" sz="840" dirty="0">
                    <a:solidFill>
                      <a:schemeClr val="bg1">
                        <a:lumMod val="50000"/>
                      </a:schemeClr>
                    </a:solidFill>
                    <a:latin typeface="Gill Sans MT" panose="020B0502020104020203" pitchFamily="34" charset="0"/>
                    <a:ea typeface="Roboto"/>
                    <a:cs typeface="Roboto"/>
                    <a:sym typeface="Roboto"/>
                  </a:rPr>
                </a:br>
                <a:r>
                  <a:rPr lang="en-US" sz="840" dirty="0">
                    <a:solidFill>
                      <a:schemeClr val="bg1">
                        <a:lumMod val="50000"/>
                      </a:schemeClr>
                    </a:solidFill>
                    <a:latin typeface="Gill Sans MT" panose="020B0502020104020203" pitchFamily="34" charset="0"/>
                    <a:ea typeface="Roboto"/>
                    <a:cs typeface="Roboto"/>
                    <a:sym typeface="Roboto"/>
                  </a:rPr>
                  <a:t>e.g. BLE , </a:t>
                </a:r>
                <a:r>
                  <a:rPr lang="en-US" sz="840" dirty="0" err="1">
                    <a:solidFill>
                      <a:schemeClr val="bg1">
                        <a:lumMod val="50000"/>
                      </a:schemeClr>
                    </a:solidFill>
                    <a:latin typeface="Gill Sans MT" panose="020B0502020104020203" pitchFamily="34" charset="0"/>
                    <a:ea typeface="Roboto"/>
                    <a:cs typeface="Roboto"/>
                    <a:sym typeface="Roboto"/>
                  </a:rPr>
                  <a:t>GigBee</a:t>
                </a:r>
                <a:endParaRPr lang="en-US" sz="840" dirty="0">
                  <a:solidFill>
                    <a:schemeClr val="bg1">
                      <a:lumMod val="50000"/>
                    </a:schemeClr>
                  </a:solidFill>
                  <a:latin typeface="Gill Sans MT" panose="020B0502020104020203" pitchFamily="34" charset="0"/>
                  <a:ea typeface="Roboto"/>
                  <a:cs typeface="Roboto"/>
                  <a:sym typeface="Roboto"/>
                </a:endParaRPr>
              </a:p>
            </p:txBody>
          </p:sp>
          <p:grpSp>
            <p:nvGrpSpPr>
              <p:cNvPr id="761" name="Shape 2694">
                <a:extLst>
                  <a:ext uri="{FF2B5EF4-FFF2-40B4-BE49-F238E27FC236}">
                    <a16:creationId xmlns:a16="http://schemas.microsoft.com/office/drawing/2014/main" id="{2518711A-68A8-4832-B9BC-50D2E0545823}"/>
                  </a:ext>
                </a:extLst>
              </p:cNvPr>
              <p:cNvGrpSpPr/>
              <p:nvPr/>
            </p:nvGrpSpPr>
            <p:grpSpPr>
              <a:xfrm>
                <a:off x="4310174" y="3989518"/>
                <a:ext cx="1420951" cy="2112256"/>
                <a:chOff x="2178035" y="1054763"/>
                <a:chExt cx="584051" cy="678640"/>
              </a:xfrm>
            </p:grpSpPr>
            <p:sp>
              <p:nvSpPr>
                <p:cNvPr id="842" name="Shape 2695">
                  <a:extLst>
                    <a:ext uri="{FF2B5EF4-FFF2-40B4-BE49-F238E27FC236}">
                      <a16:creationId xmlns:a16="http://schemas.microsoft.com/office/drawing/2014/main" id="{271AAF73-2C58-4838-80F4-DD2603358AB2}"/>
                    </a:ext>
                  </a:extLst>
                </p:cNvPr>
                <p:cNvSpPr/>
                <p:nvPr/>
              </p:nvSpPr>
              <p:spPr>
                <a:xfrm>
                  <a:off x="2178035" y="1054763"/>
                  <a:ext cx="584051" cy="678640"/>
                </a:xfrm>
                <a:prstGeom prst="roundRect">
                  <a:avLst>
                    <a:gd name="adj" fmla="val 827"/>
                  </a:avLst>
                </a:prstGeom>
                <a:ln>
                  <a:solidFill>
                    <a:schemeClr val="bg2">
                      <a:lumMod val="90000"/>
                    </a:schemeClr>
                  </a:solidFill>
                </a:ln>
              </p:spPr>
              <p:style>
                <a:lnRef idx="1">
                  <a:schemeClr val="accent3"/>
                </a:lnRef>
                <a:fillRef idx="2">
                  <a:schemeClr val="accent3"/>
                </a:fillRef>
                <a:effectRef idx="1">
                  <a:schemeClr val="accent3"/>
                </a:effectRef>
                <a:fontRef idx="minor">
                  <a:schemeClr val="dk1"/>
                </a:fontRef>
              </p:style>
              <p:txBody>
                <a:bodyPr lIns="127995" tIns="127995" rIns="127995" bIns="127995" anchor="ctr" anchorCtr="0">
                  <a:noAutofit/>
                </a:bodyPr>
                <a:lstStyle/>
                <a:p>
                  <a:pPr>
                    <a:buClr>
                      <a:srgbClr val="000000"/>
                    </a:buClr>
                  </a:pPr>
                  <a:endParaRPr sz="1960">
                    <a:solidFill>
                      <a:srgbClr val="9E9E9E"/>
                    </a:solidFill>
                    <a:latin typeface="Gill Sans MT" panose="020B0502020104020203" pitchFamily="34" charset="0"/>
                    <a:ea typeface="Arial"/>
                    <a:cs typeface="Arial"/>
                    <a:sym typeface="Arial"/>
                  </a:endParaRPr>
                </a:p>
              </p:txBody>
            </p:sp>
            <p:sp>
              <p:nvSpPr>
                <p:cNvPr id="843" name="Shape 2696">
                  <a:extLst>
                    <a:ext uri="{FF2B5EF4-FFF2-40B4-BE49-F238E27FC236}">
                      <a16:creationId xmlns:a16="http://schemas.microsoft.com/office/drawing/2014/main" id="{51D46DD2-90B3-40BF-927D-9BE63AEDA32A}"/>
                    </a:ext>
                  </a:extLst>
                </p:cNvPr>
                <p:cNvSpPr txBox="1"/>
                <p:nvPr/>
              </p:nvSpPr>
              <p:spPr>
                <a:xfrm>
                  <a:off x="2178036" y="1054763"/>
                  <a:ext cx="295539" cy="93992"/>
                </a:xfrm>
                <a:prstGeom prst="rect">
                  <a:avLst/>
                </a:prstGeom>
                <a:noFill/>
                <a:ln>
                  <a:solidFill>
                    <a:schemeClr val="bg2">
                      <a:lumMod val="90000"/>
                    </a:schemeClr>
                  </a:solidFill>
                </a:ln>
              </p:spPr>
              <p:style>
                <a:lnRef idx="1">
                  <a:schemeClr val="accent3"/>
                </a:lnRef>
                <a:fillRef idx="2">
                  <a:schemeClr val="accent3"/>
                </a:fillRef>
                <a:effectRef idx="1">
                  <a:schemeClr val="accent3"/>
                </a:effectRef>
                <a:fontRef idx="minor">
                  <a:schemeClr val="dk1"/>
                </a:fontRef>
              </p:style>
              <p:txBody>
                <a:bodyPr lIns="127995" tIns="89600" rIns="0" bIns="0" anchor="t" anchorCtr="0">
                  <a:noAutofit/>
                </a:bodyPr>
                <a:lstStyle/>
                <a:p>
                  <a:pPr>
                    <a:lnSpc>
                      <a:spcPts val="1400"/>
                    </a:lnSpc>
                    <a:buClr>
                      <a:srgbClr val="9E9E9E"/>
                    </a:buClr>
                    <a:buSzPct val="25000"/>
                  </a:pPr>
                  <a:r>
                    <a:rPr lang="en-US" sz="1050" dirty="0">
                      <a:solidFill>
                        <a:schemeClr val="bg1"/>
                      </a:solidFill>
                      <a:latin typeface="Gill Sans MT" panose="020B0502020104020203" pitchFamily="34" charset="0"/>
                      <a:ea typeface="Roboto"/>
                      <a:cs typeface="Roboto"/>
                      <a:sym typeface="Roboto"/>
                    </a:rPr>
                    <a:t>Ingest</a:t>
                  </a:r>
                </a:p>
              </p:txBody>
            </p:sp>
          </p:grpSp>
          <p:grpSp>
            <p:nvGrpSpPr>
              <p:cNvPr id="762" name="Shape 2697">
                <a:extLst>
                  <a:ext uri="{FF2B5EF4-FFF2-40B4-BE49-F238E27FC236}">
                    <a16:creationId xmlns:a16="http://schemas.microsoft.com/office/drawing/2014/main" id="{3A366F0C-A3C2-47C8-992A-AF17448B5E1B}"/>
                  </a:ext>
                </a:extLst>
              </p:cNvPr>
              <p:cNvGrpSpPr/>
              <p:nvPr/>
            </p:nvGrpSpPr>
            <p:grpSpPr>
              <a:xfrm>
                <a:off x="5891970" y="3989517"/>
                <a:ext cx="1298972" cy="896108"/>
                <a:chOff x="2178036" y="1054763"/>
                <a:chExt cx="533915" cy="287908"/>
              </a:xfrm>
              <a:solidFill>
                <a:schemeClr val="bg2">
                  <a:lumMod val="90000"/>
                </a:schemeClr>
              </a:solidFill>
            </p:grpSpPr>
            <p:sp>
              <p:nvSpPr>
                <p:cNvPr id="840" name="Shape 2698">
                  <a:extLst>
                    <a:ext uri="{FF2B5EF4-FFF2-40B4-BE49-F238E27FC236}">
                      <a16:creationId xmlns:a16="http://schemas.microsoft.com/office/drawing/2014/main" id="{51839EAB-E3B1-4494-BF11-2E53CEFEE604}"/>
                    </a:ext>
                  </a:extLst>
                </p:cNvPr>
                <p:cNvSpPr/>
                <p:nvPr/>
              </p:nvSpPr>
              <p:spPr>
                <a:xfrm>
                  <a:off x="2178038" y="1054763"/>
                  <a:ext cx="533913" cy="287908"/>
                </a:xfrm>
                <a:prstGeom prst="roundRect">
                  <a:avLst>
                    <a:gd name="adj" fmla="val 827"/>
                  </a:avLst>
                </a:prstGeom>
                <a:grpFill/>
                <a:ln>
                  <a:solidFill>
                    <a:schemeClr val="bg2">
                      <a:lumMod val="90000"/>
                    </a:schemeClr>
                  </a:solidFill>
                </a:ln>
              </p:spPr>
              <p:txBody>
                <a:bodyPr lIns="127995" tIns="127995" rIns="127995" bIns="127995" anchor="ctr" anchorCtr="0">
                  <a:noAutofit/>
                </a:bodyPr>
                <a:lstStyle/>
                <a:p>
                  <a:pPr>
                    <a:buClr>
                      <a:srgbClr val="000000"/>
                    </a:buClr>
                  </a:pPr>
                  <a:endParaRPr sz="1960">
                    <a:solidFill>
                      <a:srgbClr val="9E9E9E"/>
                    </a:solidFill>
                    <a:latin typeface="Gill Sans MT" panose="020B0502020104020203" pitchFamily="34" charset="0"/>
                    <a:ea typeface="Arial"/>
                    <a:cs typeface="Arial"/>
                    <a:sym typeface="Arial"/>
                  </a:endParaRPr>
                </a:p>
              </p:txBody>
            </p:sp>
            <p:sp>
              <p:nvSpPr>
                <p:cNvPr id="841" name="Shape 2699">
                  <a:extLst>
                    <a:ext uri="{FF2B5EF4-FFF2-40B4-BE49-F238E27FC236}">
                      <a16:creationId xmlns:a16="http://schemas.microsoft.com/office/drawing/2014/main" id="{1F9F9F5D-4F86-40AE-B2D1-F26E5F3A7026}"/>
                    </a:ext>
                  </a:extLst>
                </p:cNvPr>
                <p:cNvSpPr txBox="1"/>
                <p:nvPr/>
              </p:nvSpPr>
              <p:spPr>
                <a:xfrm>
                  <a:off x="2178036" y="1054763"/>
                  <a:ext cx="279135" cy="83149"/>
                </a:xfrm>
                <a:prstGeom prst="rect">
                  <a:avLst/>
                </a:prstGeom>
                <a:grpFill/>
                <a:ln>
                  <a:solidFill>
                    <a:schemeClr val="bg2">
                      <a:lumMod val="90000"/>
                    </a:schemeClr>
                  </a:solidFill>
                </a:ln>
              </p:spPr>
              <p:txBody>
                <a:bodyPr lIns="127995" tIns="89600" rIns="0" bIns="0" anchor="t" anchorCtr="0">
                  <a:noAutofit/>
                </a:bodyPr>
                <a:lstStyle/>
                <a:p>
                  <a:pPr>
                    <a:lnSpc>
                      <a:spcPts val="1400"/>
                    </a:lnSpc>
                    <a:buClr>
                      <a:srgbClr val="9E9E9E"/>
                    </a:buClr>
                    <a:buSzPct val="25000"/>
                  </a:pPr>
                  <a:r>
                    <a:rPr lang="en-US" sz="1050" dirty="0">
                      <a:solidFill>
                        <a:schemeClr val="bg1"/>
                      </a:solidFill>
                      <a:latin typeface="Gill Sans MT" panose="020B0502020104020203" pitchFamily="34" charset="0"/>
                      <a:ea typeface="Roboto"/>
                      <a:cs typeface="Roboto"/>
                      <a:sym typeface="Roboto"/>
                    </a:rPr>
                    <a:t>Pipelines</a:t>
                  </a:r>
                </a:p>
              </p:txBody>
            </p:sp>
          </p:grpSp>
          <p:grpSp>
            <p:nvGrpSpPr>
              <p:cNvPr id="763" name="Shape 2700">
                <a:extLst>
                  <a:ext uri="{FF2B5EF4-FFF2-40B4-BE49-F238E27FC236}">
                    <a16:creationId xmlns:a16="http://schemas.microsoft.com/office/drawing/2014/main" id="{1AB03EC1-1A99-4202-B79F-6BBBC18B6D49}"/>
                  </a:ext>
                </a:extLst>
              </p:cNvPr>
              <p:cNvGrpSpPr/>
              <p:nvPr/>
            </p:nvGrpSpPr>
            <p:grpSpPr>
              <a:xfrm>
                <a:off x="7722138" y="2722158"/>
                <a:ext cx="1350548" cy="1958636"/>
                <a:chOff x="2178036" y="1054763"/>
                <a:chExt cx="533915" cy="629284"/>
              </a:xfrm>
              <a:solidFill>
                <a:schemeClr val="bg2">
                  <a:lumMod val="90000"/>
                </a:schemeClr>
              </a:solidFill>
            </p:grpSpPr>
            <p:sp>
              <p:nvSpPr>
                <p:cNvPr id="838" name="Shape 2701">
                  <a:extLst>
                    <a:ext uri="{FF2B5EF4-FFF2-40B4-BE49-F238E27FC236}">
                      <a16:creationId xmlns:a16="http://schemas.microsoft.com/office/drawing/2014/main" id="{94AAB8A1-B050-4CDA-810B-6795BF779BF6}"/>
                    </a:ext>
                  </a:extLst>
                </p:cNvPr>
                <p:cNvSpPr/>
                <p:nvPr/>
              </p:nvSpPr>
              <p:spPr>
                <a:xfrm>
                  <a:off x="2178038" y="1054763"/>
                  <a:ext cx="533913" cy="629284"/>
                </a:xfrm>
                <a:prstGeom prst="roundRect">
                  <a:avLst>
                    <a:gd name="adj" fmla="val 827"/>
                  </a:avLst>
                </a:prstGeom>
                <a:grpFill/>
                <a:ln>
                  <a:noFill/>
                </a:ln>
              </p:spPr>
              <p:txBody>
                <a:bodyPr lIns="127995" tIns="127995" rIns="127995" bIns="127995" anchor="ctr" anchorCtr="0">
                  <a:noAutofit/>
                </a:bodyPr>
                <a:lstStyle/>
                <a:p>
                  <a:pPr>
                    <a:buClr>
                      <a:srgbClr val="000000"/>
                    </a:buClr>
                  </a:pPr>
                  <a:endParaRPr sz="1960">
                    <a:solidFill>
                      <a:srgbClr val="9E9E9E"/>
                    </a:solidFill>
                    <a:latin typeface="Gill Sans MT" panose="020B0502020104020203" pitchFamily="34" charset="0"/>
                    <a:ea typeface="Arial"/>
                    <a:cs typeface="Arial"/>
                    <a:sym typeface="Arial"/>
                  </a:endParaRPr>
                </a:p>
              </p:txBody>
            </p:sp>
            <p:sp>
              <p:nvSpPr>
                <p:cNvPr id="839" name="Shape 2702">
                  <a:extLst>
                    <a:ext uri="{FF2B5EF4-FFF2-40B4-BE49-F238E27FC236}">
                      <a16:creationId xmlns:a16="http://schemas.microsoft.com/office/drawing/2014/main" id="{EAF352BB-2269-4EB6-9D2C-2E55C6695558}"/>
                    </a:ext>
                  </a:extLst>
                </p:cNvPr>
                <p:cNvSpPr txBox="1"/>
                <p:nvPr/>
              </p:nvSpPr>
              <p:spPr>
                <a:xfrm>
                  <a:off x="2178036" y="1054763"/>
                  <a:ext cx="236533" cy="83149"/>
                </a:xfrm>
                <a:prstGeom prst="rect">
                  <a:avLst/>
                </a:prstGeom>
                <a:grpFill/>
                <a:ln>
                  <a:noFill/>
                </a:ln>
              </p:spPr>
              <p:txBody>
                <a:bodyPr lIns="127995" tIns="89600" rIns="0" bIns="0" anchor="t" anchorCtr="0">
                  <a:noAutofit/>
                </a:bodyPr>
                <a:lstStyle/>
                <a:p>
                  <a:pPr>
                    <a:lnSpc>
                      <a:spcPts val="1400"/>
                    </a:lnSpc>
                    <a:buClr>
                      <a:srgbClr val="9E9E9E"/>
                    </a:buClr>
                    <a:buSzPct val="25000"/>
                  </a:pPr>
                  <a:r>
                    <a:rPr lang="en-US" sz="1050" dirty="0">
                      <a:solidFill>
                        <a:schemeClr val="bg1"/>
                      </a:solidFill>
                      <a:latin typeface="Gill Sans MT" panose="020B0502020104020203" pitchFamily="34" charset="0"/>
                      <a:ea typeface="Roboto"/>
                      <a:cs typeface="Roboto"/>
                      <a:sym typeface="Roboto"/>
                    </a:rPr>
                    <a:t>Storage</a:t>
                  </a:r>
                </a:p>
              </p:txBody>
            </p:sp>
          </p:grpSp>
          <p:grpSp>
            <p:nvGrpSpPr>
              <p:cNvPr id="765" name="Shape 2706">
                <a:extLst>
                  <a:ext uri="{FF2B5EF4-FFF2-40B4-BE49-F238E27FC236}">
                    <a16:creationId xmlns:a16="http://schemas.microsoft.com/office/drawing/2014/main" id="{0C7B7E58-8D43-4483-A7BA-0BF4F0922AB4}"/>
                  </a:ext>
                </a:extLst>
              </p:cNvPr>
              <p:cNvGrpSpPr/>
              <p:nvPr/>
            </p:nvGrpSpPr>
            <p:grpSpPr>
              <a:xfrm>
                <a:off x="9669506" y="3963913"/>
                <a:ext cx="1344203" cy="2726819"/>
                <a:chOff x="2178036" y="1054763"/>
                <a:chExt cx="552506" cy="686867"/>
              </a:xfrm>
              <a:solidFill>
                <a:schemeClr val="bg2">
                  <a:lumMod val="90000"/>
                </a:schemeClr>
              </a:solidFill>
            </p:grpSpPr>
            <p:sp>
              <p:nvSpPr>
                <p:cNvPr id="834" name="Shape 2707">
                  <a:extLst>
                    <a:ext uri="{FF2B5EF4-FFF2-40B4-BE49-F238E27FC236}">
                      <a16:creationId xmlns:a16="http://schemas.microsoft.com/office/drawing/2014/main" id="{D8CA5C38-3D78-4EEC-A37E-1E48A311C8EB}"/>
                    </a:ext>
                  </a:extLst>
                </p:cNvPr>
                <p:cNvSpPr/>
                <p:nvPr/>
              </p:nvSpPr>
              <p:spPr>
                <a:xfrm>
                  <a:off x="2178038" y="1054763"/>
                  <a:ext cx="552505" cy="686867"/>
                </a:xfrm>
                <a:prstGeom prst="roundRect">
                  <a:avLst>
                    <a:gd name="adj" fmla="val 827"/>
                  </a:avLst>
                </a:prstGeom>
                <a:grpFill/>
                <a:ln>
                  <a:noFill/>
                </a:ln>
              </p:spPr>
              <p:txBody>
                <a:bodyPr lIns="127995" tIns="127995" rIns="127995" bIns="127995" anchor="ctr" anchorCtr="0">
                  <a:noAutofit/>
                </a:bodyPr>
                <a:lstStyle/>
                <a:p>
                  <a:pPr>
                    <a:buClr>
                      <a:srgbClr val="000000"/>
                    </a:buClr>
                  </a:pPr>
                  <a:endParaRPr sz="1960">
                    <a:solidFill>
                      <a:srgbClr val="9E9E9E"/>
                    </a:solidFill>
                    <a:latin typeface="Gill Sans MT" panose="020B0502020104020203" pitchFamily="34" charset="0"/>
                    <a:ea typeface="Arial"/>
                    <a:cs typeface="Arial"/>
                    <a:sym typeface="Arial"/>
                  </a:endParaRPr>
                </a:p>
              </p:txBody>
            </p:sp>
            <p:sp>
              <p:nvSpPr>
                <p:cNvPr id="835" name="Shape 2708">
                  <a:extLst>
                    <a:ext uri="{FF2B5EF4-FFF2-40B4-BE49-F238E27FC236}">
                      <a16:creationId xmlns:a16="http://schemas.microsoft.com/office/drawing/2014/main" id="{D62F89F8-7518-4DF3-BA92-D3A9F245C735}"/>
                    </a:ext>
                  </a:extLst>
                </p:cNvPr>
                <p:cNvSpPr txBox="1"/>
                <p:nvPr/>
              </p:nvSpPr>
              <p:spPr>
                <a:xfrm>
                  <a:off x="2178036" y="1054763"/>
                  <a:ext cx="381528" cy="144437"/>
                </a:xfrm>
                <a:prstGeom prst="rect">
                  <a:avLst/>
                </a:prstGeom>
                <a:grpFill/>
                <a:ln>
                  <a:noFill/>
                </a:ln>
              </p:spPr>
              <p:txBody>
                <a:bodyPr lIns="127995" tIns="89600" rIns="0" bIns="0" anchor="t" anchorCtr="0">
                  <a:noAutofit/>
                </a:bodyPr>
                <a:lstStyle/>
                <a:p>
                  <a:pPr>
                    <a:lnSpc>
                      <a:spcPts val="1400"/>
                    </a:lnSpc>
                    <a:buClr>
                      <a:srgbClr val="9E9E9E"/>
                    </a:buClr>
                    <a:buSzPct val="25000"/>
                  </a:pPr>
                  <a:r>
                    <a:rPr lang="en-US" sz="1050" dirty="0">
                      <a:solidFill>
                        <a:schemeClr val="bg1"/>
                      </a:solidFill>
                      <a:latin typeface="Gill Sans MT" panose="020B0502020104020203" pitchFamily="34" charset="0"/>
                      <a:ea typeface="Roboto"/>
                      <a:cs typeface="Roboto"/>
                      <a:sym typeface="Roboto"/>
                    </a:rPr>
                    <a:t>Application &amp;</a:t>
                  </a:r>
                  <a:br>
                    <a:rPr lang="en-US" sz="1050" dirty="0">
                      <a:solidFill>
                        <a:schemeClr val="bg1"/>
                      </a:solidFill>
                      <a:latin typeface="Gill Sans MT" panose="020B0502020104020203" pitchFamily="34" charset="0"/>
                      <a:ea typeface="Roboto"/>
                      <a:cs typeface="Roboto"/>
                      <a:sym typeface="Roboto"/>
                    </a:rPr>
                  </a:br>
                  <a:r>
                    <a:rPr lang="en-US" sz="1050" dirty="0">
                      <a:solidFill>
                        <a:schemeClr val="bg1"/>
                      </a:solidFill>
                      <a:latin typeface="Gill Sans MT" panose="020B0502020104020203" pitchFamily="34" charset="0"/>
                      <a:ea typeface="Roboto"/>
                      <a:cs typeface="Roboto"/>
                      <a:sym typeface="Roboto"/>
                    </a:rPr>
                    <a:t>Presentation</a:t>
                  </a:r>
                </a:p>
              </p:txBody>
            </p:sp>
          </p:grpSp>
          <p:grpSp>
            <p:nvGrpSpPr>
              <p:cNvPr id="766" name="Shape 2717">
                <a:extLst>
                  <a:ext uri="{FF2B5EF4-FFF2-40B4-BE49-F238E27FC236}">
                    <a16:creationId xmlns:a16="http://schemas.microsoft.com/office/drawing/2014/main" id="{6F579D74-B312-4EFC-AE6E-1CAF0E08F7A7}"/>
                  </a:ext>
                </a:extLst>
              </p:cNvPr>
              <p:cNvGrpSpPr/>
              <p:nvPr/>
            </p:nvGrpSpPr>
            <p:grpSpPr>
              <a:xfrm>
                <a:off x="1834271" y="4726576"/>
                <a:ext cx="704088" cy="704088"/>
                <a:chOff x="433514" y="2354433"/>
                <a:chExt cx="502920" cy="502920"/>
              </a:xfrm>
            </p:grpSpPr>
            <p:sp>
              <p:nvSpPr>
                <p:cNvPr id="832" name="Shape 2718">
                  <a:extLst>
                    <a:ext uri="{FF2B5EF4-FFF2-40B4-BE49-F238E27FC236}">
                      <a16:creationId xmlns:a16="http://schemas.microsoft.com/office/drawing/2014/main" id="{958B0620-93D5-45B7-A1A6-F0CB6AE5F66E}"/>
                    </a:ext>
                  </a:extLst>
                </p:cNvPr>
                <p:cNvSpPr/>
                <p:nvPr/>
              </p:nvSpPr>
              <p:spPr>
                <a:xfrm>
                  <a:off x="433514" y="2354433"/>
                  <a:ext cx="502920" cy="502920"/>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0" tIns="0" rIns="0" bIns="0" anchor="ctr" anchorCtr="0">
                  <a:noAutofit/>
                </a:bodyPr>
                <a:lstStyle/>
                <a:p>
                  <a:pPr>
                    <a:lnSpc>
                      <a:spcPct val="121428"/>
                    </a:lnSpc>
                    <a:buClr>
                      <a:srgbClr val="000000"/>
                    </a:buClr>
                  </a:pPr>
                  <a:endParaRPr sz="980">
                    <a:solidFill>
                      <a:schemeClr val="dk1"/>
                    </a:solidFill>
                    <a:latin typeface="Gill Sans MT" panose="020B0502020104020203" pitchFamily="34" charset="0"/>
                    <a:ea typeface="Roboto"/>
                    <a:cs typeface="Roboto"/>
                    <a:sym typeface="Roboto"/>
                  </a:endParaRPr>
                </a:p>
              </p:txBody>
            </p:sp>
            <p:pic>
              <p:nvPicPr>
                <p:cNvPr id="833" name="Shape 2719">
                  <a:extLst>
                    <a:ext uri="{FF2B5EF4-FFF2-40B4-BE49-F238E27FC236}">
                      <a16:creationId xmlns:a16="http://schemas.microsoft.com/office/drawing/2014/main" id="{35E940FB-B76E-4419-AE3C-633121B64F5A}"/>
                    </a:ext>
                  </a:extLst>
                </p:cNvPr>
                <p:cNvPicPr preferRelativeResize="0"/>
                <p:nvPr/>
              </p:nvPicPr>
              <p:blipFill rotWithShape="1">
                <a:blip r:embed="rId4">
                  <a:alphaModFix/>
                </a:blip>
                <a:srcRect/>
                <a:stretch/>
              </p:blipFill>
              <p:spPr>
                <a:xfrm>
                  <a:off x="470089" y="2391008"/>
                  <a:ext cx="429767" cy="429767"/>
                </a:xfrm>
                <a:prstGeom prst="rect">
                  <a:avLst/>
                </a:prstGeom>
                <a:noFill/>
                <a:ln>
                  <a:noFill/>
                </a:ln>
              </p:spPr>
            </p:pic>
          </p:grpSp>
          <p:grpSp>
            <p:nvGrpSpPr>
              <p:cNvPr id="767" name="Shape 2720">
                <a:extLst>
                  <a:ext uri="{FF2B5EF4-FFF2-40B4-BE49-F238E27FC236}">
                    <a16:creationId xmlns:a16="http://schemas.microsoft.com/office/drawing/2014/main" id="{2B9A4D2E-6EB4-4C63-9884-C3C63430ABD5}"/>
                  </a:ext>
                </a:extLst>
              </p:cNvPr>
              <p:cNvGrpSpPr/>
              <p:nvPr/>
            </p:nvGrpSpPr>
            <p:grpSpPr>
              <a:xfrm>
                <a:off x="1834271" y="5918729"/>
                <a:ext cx="704088" cy="704088"/>
                <a:chOff x="433514" y="2354433"/>
                <a:chExt cx="502920" cy="502920"/>
              </a:xfrm>
            </p:grpSpPr>
            <p:sp>
              <p:nvSpPr>
                <p:cNvPr id="830" name="Shape 2721">
                  <a:extLst>
                    <a:ext uri="{FF2B5EF4-FFF2-40B4-BE49-F238E27FC236}">
                      <a16:creationId xmlns:a16="http://schemas.microsoft.com/office/drawing/2014/main" id="{6C23F78C-067A-4B18-B640-560BE4ECFC81}"/>
                    </a:ext>
                  </a:extLst>
                </p:cNvPr>
                <p:cNvSpPr/>
                <p:nvPr/>
              </p:nvSpPr>
              <p:spPr>
                <a:xfrm>
                  <a:off x="433514" y="2354433"/>
                  <a:ext cx="502920" cy="502920"/>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0" tIns="0" rIns="0" bIns="0" anchor="ctr" anchorCtr="0">
                  <a:noAutofit/>
                </a:bodyPr>
                <a:lstStyle/>
                <a:p>
                  <a:pPr>
                    <a:lnSpc>
                      <a:spcPct val="121428"/>
                    </a:lnSpc>
                    <a:buClr>
                      <a:srgbClr val="000000"/>
                    </a:buClr>
                  </a:pPr>
                  <a:endParaRPr sz="980">
                    <a:solidFill>
                      <a:schemeClr val="dk1"/>
                    </a:solidFill>
                    <a:latin typeface="Gill Sans MT" panose="020B0502020104020203" pitchFamily="34" charset="0"/>
                    <a:ea typeface="Roboto"/>
                    <a:cs typeface="Roboto"/>
                    <a:sym typeface="Roboto"/>
                  </a:endParaRPr>
                </a:p>
              </p:txBody>
            </p:sp>
            <p:pic>
              <p:nvPicPr>
                <p:cNvPr id="831" name="Shape 2722">
                  <a:extLst>
                    <a:ext uri="{FF2B5EF4-FFF2-40B4-BE49-F238E27FC236}">
                      <a16:creationId xmlns:a16="http://schemas.microsoft.com/office/drawing/2014/main" id="{C50FF1CF-A98F-4EDA-B018-9943089C7C8A}"/>
                    </a:ext>
                  </a:extLst>
                </p:cNvPr>
                <p:cNvPicPr preferRelativeResize="0"/>
                <p:nvPr/>
              </p:nvPicPr>
              <p:blipFill rotWithShape="1">
                <a:blip r:embed="rId5">
                  <a:alphaModFix/>
                </a:blip>
                <a:srcRect/>
                <a:stretch/>
              </p:blipFill>
              <p:spPr>
                <a:xfrm>
                  <a:off x="470089" y="2391008"/>
                  <a:ext cx="429767" cy="429767"/>
                </a:xfrm>
                <a:prstGeom prst="rect">
                  <a:avLst/>
                </a:prstGeom>
                <a:noFill/>
                <a:ln>
                  <a:noFill/>
                </a:ln>
              </p:spPr>
            </p:pic>
          </p:grpSp>
          <p:grpSp>
            <p:nvGrpSpPr>
              <p:cNvPr id="768" name="Shape 2723">
                <a:extLst>
                  <a:ext uri="{FF2B5EF4-FFF2-40B4-BE49-F238E27FC236}">
                    <a16:creationId xmlns:a16="http://schemas.microsoft.com/office/drawing/2014/main" id="{8461AE1A-7FD1-4F3F-A925-28D0F015D92B}"/>
                  </a:ext>
                </a:extLst>
              </p:cNvPr>
              <p:cNvGrpSpPr/>
              <p:nvPr/>
            </p:nvGrpSpPr>
            <p:grpSpPr>
              <a:xfrm>
                <a:off x="3043094" y="4643364"/>
                <a:ext cx="704088" cy="870509"/>
                <a:chOff x="353038" y="3389373"/>
                <a:chExt cx="502920" cy="621792"/>
              </a:xfrm>
            </p:grpSpPr>
            <p:sp>
              <p:nvSpPr>
                <p:cNvPr id="828" name="Shape 2724">
                  <a:extLst>
                    <a:ext uri="{FF2B5EF4-FFF2-40B4-BE49-F238E27FC236}">
                      <a16:creationId xmlns:a16="http://schemas.microsoft.com/office/drawing/2014/main" id="{2F9D4D7D-6829-42EB-A0BF-7DBBF35E1E4E}"/>
                    </a:ext>
                  </a:extLst>
                </p:cNvPr>
                <p:cNvSpPr/>
                <p:nvPr/>
              </p:nvSpPr>
              <p:spPr>
                <a:xfrm>
                  <a:off x="353038" y="3389373"/>
                  <a:ext cx="502920" cy="621792"/>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0" tIns="678475" rIns="0" bIns="63980" anchor="ctr" anchorCtr="0">
                  <a:noAutofit/>
                </a:bodyPr>
                <a:lstStyle/>
                <a:p>
                  <a:pPr algn="ctr">
                    <a:buClr>
                      <a:srgbClr val="212121"/>
                    </a:buClr>
                    <a:buSzPct val="25000"/>
                  </a:pPr>
                  <a:r>
                    <a:rPr lang="en-US" sz="980">
                      <a:solidFill>
                        <a:srgbClr val="212121"/>
                      </a:solidFill>
                      <a:latin typeface="Gill Sans MT" panose="020B0502020104020203" pitchFamily="34" charset="0"/>
                      <a:ea typeface="Roboto"/>
                      <a:cs typeface="Roboto"/>
                      <a:sym typeface="Roboto"/>
                    </a:rPr>
                    <a:t>Gateway</a:t>
                  </a:r>
                </a:p>
              </p:txBody>
            </p:sp>
            <p:pic>
              <p:nvPicPr>
                <p:cNvPr id="829" name="Shape 2725">
                  <a:extLst>
                    <a:ext uri="{FF2B5EF4-FFF2-40B4-BE49-F238E27FC236}">
                      <a16:creationId xmlns:a16="http://schemas.microsoft.com/office/drawing/2014/main" id="{6AC8C475-BC19-46C8-84C3-8EA53EAFBB16}"/>
                    </a:ext>
                  </a:extLst>
                </p:cNvPr>
                <p:cNvPicPr preferRelativeResize="0"/>
                <p:nvPr/>
              </p:nvPicPr>
              <p:blipFill rotWithShape="1">
                <a:blip r:embed="rId6">
                  <a:alphaModFix/>
                </a:blip>
                <a:srcRect/>
                <a:stretch/>
              </p:blipFill>
              <p:spPr>
                <a:xfrm>
                  <a:off x="389656" y="3424548"/>
                  <a:ext cx="429767" cy="429767"/>
                </a:xfrm>
                <a:prstGeom prst="rect">
                  <a:avLst/>
                </a:prstGeom>
                <a:noFill/>
                <a:ln>
                  <a:noFill/>
                </a:ln>
              </p:spPr>
            </p:pic>
          </p:grpSp>
          <p:grpSp>
            <p:nvGrpSpPr>
              <p:cNvPr id="769" name="Shape 2726">
                <a:extLst>
                  <a:ext uri="{FF2B5EF4-FFF2-40B4-BE49-F238E27FC236}">
                    <a16:creationId xmlns:a16="http://schemas.microsoft.com/office/drawing/2014/main" id="{D42AC158-103C-47F3-904F-9EDB858A6D2A}"/>
                  </a:ext>
                </a:extLst>
              </p:cNvPr>
              <p:cNvGrpSpPr/>
              <p:nvPr/>
            </p:nvGrpSpPr>
            <p:grpSpPr>
              <a:xfrm>
                <a:off x="1834271" y="3547177"/>
                <a:ext cx="704088" cy="704088"/>
                <a:chOff x="433514" y="2354433"/>
                <a:chExt cx="502920" cy="502920"/>
              </a:xfrm>
            </p:grpSpPr>
            <p:sp>
              <p:nvSpPr>
                <p:cNvPr id="826" name="Shape 2727">
                  <a:extLst>
                    <a:ext uri="{FF2B5EF4-FFF2-40B4-BE49-F238E27FC236}">
                      <a16:creationId xmlns:a16="http://schemas.microsoft.com/office/drawing/2014/main" id="{CCEA3BFA-6B5C-42BF-A5C7-C8C1E553438E}"/>
                    </a:ext>
                  </a:extLst>
                </p:cNvPr>
                <p:cNvSpPr/>
                <p:nvPr/>
              </p:nvSpPr>
              <p:spPr>
                <a:xfrm>
                  <a:off x="433514" y="2354433"/>
                  <a:ext cx="502920" cy="502920"/>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0" tIns="0" rIns="0" bIns="0" anchor="ctr" anchorCtr="0">
                  <a:noAutofit/>
                </a:bodyPr>
                <a:lstStyle/>
                <a:p>
                  <a:pPr>
                    <a:lnSpc>
                      <a:spcPct val="121428"/>
                    </a:lnSpc>
                    <a:buClr>
                      <a:srgbClr val="000000"/>
                    </a:buClr>
                  </a:pPr>
                  <a:endParaRPr sz="980">
                    <a:solidFill>
                      <a:schemeClr val="dk1"/>
                    </a:solidFill>
                    <a:latin typeface="Gill Sans MT" panose="020B0502020104020203" pitchFamily="34" charset="0"/>
                    <a:ea typeface="Roboto"/>
                    <a:cs typeface="Roboto"/>
                    <a:sym typeface="Roboto"/>
                  </a:endParaRPr>
                </a:p>
              </p:txBody>
            </p:sp>
            <p:pic>
              <p:nvPicPr>
                <p:cNvPr id="827" name="Shape 2728">
                  <a:extLst>
                    <a:ext uri="{FF2B5EF4-FFF2-40B4-BE49-F238E27FC236}">
                      <a16:creationId xmlns:a16="http://schemas.microsoft.com/office/drawing/2014/main" id="{8B357A0D-59C9-4DB2-B39F-B9D289F66192}"/>
                    </a:ext>
                  </a:extLst>
                </p:cNvPr>
                <p:cNvPicPr preferRelativeResize="0"/>
                <p:nvPr/>
              </p:nvPicPr>
              <p:blipFill rotWithShape="1">
                <a:blip r:embed="rId7">
                  <a:alphaModFix/>
                </a:blip>
                <a:srcRect/>
                <a:stretch/>
              </p:blipFill>
              <p:spPr>
                <a:xfrm>
                  <a:off x="470089" y="2391008"/>
                  <a:ext cx="429767" cy="429767"/>
                </a:xfrm>
                <a:prstGeom prst="rect">
                  <a:avLst/>
                </a:prstGeom>
                <a:noFill/>
                <a:ln>
                  <a:noFill/>
                </a:ln>
              </p:spPr>
            </p:pic>
          </p:grpSp>
          <p:grpSp>
            <p:nvGrpSpPr>
              <p:cNvPr id="770" name="Shape 2729">
                <a:extLst>
                  <a:ext uri="{FF2B5EF4-FFF2-40B4-BE49-F238E27FC236}">
                    <a16:creationId xmlns:a16="http://schemas.microsoft.com/office/drawing/2014/main" id="{3466B6F2-B1B1-49D4-A7DC-F2EFAD4CCE80}"/>
                  </a:ext>
                </a:extLst>
              </p:cNvPr>
              <p:cNvGrpSpPr/>
              <p:nvPr/>
            </p:nvGrpSpPr>
            <p:grpSpPr>
              <a:xfrm>
                <a:off x="3043094" y="3547177"/>
                <a:ext cx="704088" cy="704088"/>
                <a:chOff x="433514" y="2354433"/>
                <a:chExt cx="502920" cy="502920"/>
              </a:xfrm>
            </p:grpSpPr>
            <p:sp>
              <p:nvSpPr>
                <p:cNvPr id="824" name="Shape 2730">
                  <a:extLst>
                    <a:ext uri="{FF2B5EF4-FFF2-40B4-BE49-F238E27FC236}">
                      <a16:creationId xmlns:a16="http://schemas.microsoft.com/office/drawing/2014/main" id="{1454758D-CFEF-4A34-81F3-D931B5AEB46F}"/>
                    </a:ext>
                  </a:extLst>
                </p:cNvPr>
                <p:cNvSpPr/>
                <p:nvPr/>
              </p:nvSpPr>
              <p:spPr>
                <a:xfrm>
                  <a:off x="433514" y="2354433"/>
                  <a:ext cx="502920" cy="502920"/>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0" tIns="0" rIns="0" bIns="0" anchor="ctr" anchorCtr="0">
                  <a:noAutofit/>
                </a:bodyPr>
                <a:lstStyle/>
                <a:p>
                  <a:pPr>
                    <a:lnSpc>
                      <a:spcPct val="121428"/>
                    </a:lnSpc>
                    <a:buClr>
                      <a:srgbClr val="000000"/>
                    </a:buClr>
                  </a:pPr>
                  <a:endParaRPr sz="980">
                    <a:solidFill>
                      <a:schemeClr val="dk1"/>
                    </a:solidFill>
                    <a:latin typeface="Gill Sans MT" panose="020B0502020104020203" pitchFamily="34" charset="0"/>
                    <a:ea typeface="Roboto"/>
                    <a:cs typeface="Roboto"/>
                    <a:sym typeface="Roboto"/>
                  </a:endParaRPr>
                </a:p>
              </p:txBody>
            </p:sp>
            <p:pic>
              <p:nvPicPr>
                <p:cNvPr id="825" name="Shape 2731">
                  <a:extLst>
                    <a:ext uri="{FF2B5EF4-FFF2-40B4-BE49-F238E27FC236}">
                      <a16:creationId xmlns:a16="http://schemas.microsoft.com/office/drawing/2014/main" id="{847C4704-709D-4C01-A572-FF3440ADFD1C}"/>
                    </a:ext>
                  </a:extLst>
                </p:cNvPr>
                <p:cNvPicPr preferRelativeResize="0"/>
                <p:nvPr/>
              </p:nvPicPr>
              <p:blipFill rotWithShape="1">
                <a:blip r:embed="rId8">
                  <a:alphaModFix/>
                </a:blip>
                <a:srcRect/>
                <a:stretch/>
              </p:blipFill>
              <p:spPr>
                <a:xfrm>
                  <a:off x="470089" y="2391008"/>
                  <a:ext cx="429767" cy="429767"/>
                </a:xfrm>
                <a:prstGeom prst="rect">
                  <a:avLst/>
                </a:prstGeom>
                <a:noFill/>
                <a:ln>
                  <a:noFill/>
                </a:ln>
              </p:spPr>
            </p:pic>
          </p:grpSp>
          <p:grpSp>
            <p:nvGrpSpPr>
              <p:cNvPr id="771" name="Shape 2732">
                <a:extLst>
                  <a:ext uri="{FF2B5EF4-FFF2-40B4-BE49-F238E27FC236}">
                    <a16:creationId xmlns:a16="http://schemas.microsoft.com/office/drawing/2014/main" id="{F5107262-6420-4091-B0F0-957D5928922C}"/>
                  </a:ext>
                </a:extLst>
              </p:cNvPr>
              <p:cNvGrpSpPr/>
              <p:nvPr/>
            </p:nvGrpSpPr>
            <p:grpSpPr>
              <a:xfrm>
                <a:off x="3043094" y="5917184"/>
                <a:ext cx="704088" cy="704088"/>
                <a:chOff x="433514" y="2354433"/>
                <a:chExt cx="502920" cy="502920"/>
              </a:xfrm>
            </p:grpSpPr>
            <p:sp>
              <p:nvSpPr>
                <p:cNvPr id="822" name="Shape 2733">
                  <a:extLst>
                    <a:ext uri="{FF2B5EF4-FFF2-40B4-BE49-F238E27FC236}">
                      <a16:creationId xmlns:a16="http://schemas.microsoft.com/office/drawing/2014/main" id="{D15E99DB-9F02-4C39-BD2B-42E08577B391}"/>
                    </a:ext>
                  </a:extLst>
                </p:cNvPr>
                <p:cNvSpPr/>
                <p:nvPr/>
              </p:nvSpPr>
              <p:spPr>
                <a:xfrm>
                  <a:off x="433514" y="2354433"/>
                  <a:ext cx="502920" cy="502920"/>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0" tIns="0" rIns="0" bIns="0" anchor="ctr" anchorCtr="0">
                  <a:noAutofit/>
                </a:bodyPr>
                <a:lstStyle/>
                <a:p>
                  <a:pPr>
                    <a:lnSpc>
                      <a:spcPct val="121428"/>
                    </a:lnSpc>
                    <a:buClr>
                      <a:srgbClr val="000000"/>
                    </a:buClr>
                  </a:pPr>
                  <a:endParaRPr sz="980">
                    <a:solidFill>
                      <a:schemeClr val="dk1"/>
                    </a:solidFill>
                    <a:latin typeface="Gill Sans MT" panose="020B0502020104020203" pitchFamily="34" charset="0"/>
                    <a:ea typeface="Roboto"/>
                    <a:cs typeface="Roboto"/>
                    <a:sym typeface="Roboto"/>
                  </a:endParaRPr>
                </a:p>
              </p:txBody>
            </p:sp>
            <p:pic>
              <p:nvPicPr>
                <p:cNvPr id="823" name="Shape 2734">
                  <a:extLst>
                    <a:ext uri="{FF2B5EF4-FFF2-40B4-BE49-F238E27FC236}">
                      <a16:creationId xmlns:a16="http://schemas.microsoft.com/office/drawing/2014/main" id="{B2635D31-362B-4FFE-862C-003C264C3498}"/>
                    </a:ext>
                  </a:extLst>
                </p:cNvPr>
                <p:cNvPicPr preferRelativeResize="0"/>
                <p:nvPr/>
              </p:nvPicPr>
              <p:blipFill rotWithShape="1">
                <a:blip r:embed="rId9">
                  <a:alphaModFix/>
                </a:blip>
                <a:srcRect/>
                <a:stretch/>
              </p:blipFill>
              <p:spPr>
                <a:xfrm>
                  <a:off x="470089" y="2391008"/>
                  <a:ext cx="429767" cy="429767"/>
                </a:xfrm>
                <a:prstGeom prst="rect">
                  <a:avLst/>
                </a:prstGeom>
                <a:noFill/>
                <a:ln>
                  <a:noFill/>
                </a:ln>
              </p:spPr>
            </p:pic>
          </p:grpSp>
          <p:cxnSp>
            <p:nvCxnSpPr>
              <p:cNvPr id="772" name="Shape 2735">
                <a:extLst>
                  <a:ext uri="{FF2B5EF4-FFF2-40B4-BE49-F238E27FC236}">
                    <a16:creationId xmlns:a16="http://schemas.microsoft.com/office/drawing/2014/main" id="{B602582A-5FF7-43DA-9114-5AFC63C8089B}"/>
                  </a:ext>
                </a:extLst>
              </p:cNvPr>
              <p:cNvCxnSpPr>
                <a:stCxn id="844" idx="3"/>
                <a:endCxn id="828" idx="1"/>
              </p:cNvCxnSpPr>
              <p:nvPr/>
            </p:nvCxnSpPr>
            <p:spPr>
              <a:xfrm flipV="1">
                <a:off x="2667458" y="5078619"/>
                <a:ext cx="375636" cy="695"/>
              </a:xfrm>
              <a:prstGeom prst="straightConnector1">
                <a:avLst/>
              </a:prstGeom>
              <a:noFill/>
              <a:ln w="9525" cap="flat" cmpd="sng">
                <a:solidFill>
                  <a:srgbClr val="3A7DF0"/>
                </a:solidFill>
                <a:prstDash val="solid"/>
                <a:round/>
                <a:headEnd type="none" w="sm" len="sm"/>
                <a:tailEnd type="triangle" w="med" len="med"/>
              </a:ln>
            </p:spPr>
          </p:cxnSp>
          <p:cxnSp>
            <p:nvCxnSpPr>
              <p:cNvPr id="773" name="Shape 2736">
                <a:extLst>
                  <a:ext uri="{FF2B5EF4-FFF2-40B4-BE49-F238E27FC236}">
                    <a16:creationId xmlns:a16="http://schemas.microsoft.com/office/drawing/2014/main" id="{DEB7B0E7-8433-4E77-9159-BF08B567BF85}"/>
                  </a:ext>
                </a:extLst>
              </p:cNvPr>
              <p:cNvCxnSpPr>
                <a:stCxn id="846" idx="3"/>
              </p:cNvCxnSpPr>
              <p:nvPr/>
            </p:nvCxnSpPr>
            <p:spPr>
              <a:xfrm>
                <a:off x="3867654" y="5079314"/>
                <a:ext cx="442681" cy="6300"/>
              </a:xfrm>
              <a:prstGeom prst="straightConnector1">
                <a:avLst/>
              </a:prstGeom>
              <a:noFill/>
              <a:ln w="9525" cap="flat" cmpd="sng">
                <a:solidFill>
                  <a:srgbClr val="3A7DF0"/>
                </a:solidFill>
                <a:prstDash val="solid"/>
                <a:round/>
                <a:headEnd type="none" w="sm" len="sm"/>
                <a:tailEnd type="triangle" w="med" len="med"/>
              </a:ln>
            </p:spPr>
          </p:cxnSp>
          <p:cxnSp>
            <p:nvCxnSpPr>
              <p:cNvPr id="774" name="Shape 2737">
                <a:extLst>
                  <a:ext uri="{FF2B5EF4-FFF2-40B4-BE49-F238E27FC236}">
                    <a16:creationId xmlns:a16="http://schemas.microsoft.com/office/drawing/2014/main" id="{49CF6502-891E-4D39-BC15-7F7D188072F6}"/>
                  </a:ext>
                </a:extLst>
              </p:cNvPr>
              <p:cNvCxnSpPr/>
              <p:nvPr/>
            </p:nvCxnSpPr>
            <p:spPr>
              <a:xfrm>
                <a:off x="5652187" y="4564688"/>
                <a:ext cx="202860" cy="4620"/>
              </a:xfrm>
              <a:prstGeom prst="straightConnector1">
                <a:avLst/>
              </a:prstGeom>
              <a:noFill/>
              <a:ln w="9525" cap="flat" cmpd="sng">
                <a:solidFill>
                  <a:srgbClr val="3A7DF0"/>
                </a:solidFill>
                <a:prstDash val="solid"/>
                <a:round/>
                <a:headEnd type="none" w="sm" len="sm"/>
                <a:tailEnd type="triangle" w="med" len="med"/>
              </a:ln>
            </p:spPr>
          </p:cxnSp>
          <p:cxnSp>
            <p:nvCxnSpPr>
              <p:cNvPr id="775" name="Shape 2738">
                <a:extLst>
                  <a:ext uri="{FF2B5EF4-FFF2-40B4-BE49-F238E27FC236}">
                    <a16:creationId xmlns:a16="http://schemas.microsoft.com/office/drawing/2014/main" id="{4F911D52-F66F-435B-BC43-4389F72A465D}"/>
                  </a:ext>
                </a:extLst>
              </p:cNvPr>
              <p:cNvCxnSpPr/>
              <p:nvPr/>
            </p:nvCxnSpPr>
            <p:spPr>
              <a:xfrm>
                <a:off x="5652188" y="5767511"/>
                <a:ext cx="2076060" cy="679560"/>
              </a:xfrm>
              <a:prstGeom prst="bentConnector3">
                <a:avLst>
                  <a:gd name="adj1" fmla="val 50000"/>
                </a:avLst>
              </a:prstGeom>
              <a:noFill/>
              <a:ln w="9525" cap="flat" cmpd="sng">
                <a:solidFill>
                  <a:srgbClr val="3A7DF0"/>
                </a:solidFill>
                <a:prstDash val="solid"/>
                <a:round/>
                <a:headEnd type="none" w="sm" len="sm"/>
                <a:tailEnd type="triangle" w="med" len="med"/>
              </a:ln>
            </p:spPr>
          </p:cxnSp>
          <p:cxnSp>
            <p:nvCxnSpPr>
              <p:cNvPr id="776" name="Shape 2740">
                <a:extLst>
                  <a:ext uri="{FF2B5EF4-FFF2-40B4-BE49-F238E27FC236}">
                    <a16:creationId xmlns:a16="http://schemas.microsoft.com/office/drawing/2014/main" id="{1BF3C4C0-1732-4A2E-BFBD-94A5901930E2}"/>
                  </a:ext>
                </a:extLst>
              </p:cNvPr>
              <p:cNvCxnSpPr>
                <a:stCxn id="838" idx="1"/>
                <a:endCxn id="836" idx="1"/>
              </p:cNvCxnSpPr>
              <p:nvPr/>
            </p:nvCxnSpPr>
            <p:spPr>
              <a:xfrm rot="10800000" flipH="1" flipV="1">
                <a:off x="7722142" y="3701476"/>
                <a:ext cx="6029" cy="2405964"/>
              </a:xfrm>
              <a:prstGeom prst="bentConnector3">
                <a:avLst>
                  <a:gd name="adj1" fmla="val -3791674"/>
                </a:avLst>
              </a:prstGeom>
              <a:noFill/>
              <a:ln w="9525" cap="flat" cmpd="sng">
                <a:solidFill>
                  <a:srgbClr val="3A7DF0"/>
                </a:solidFill>
                <a:prstDash val="solid"/>
                <a:round/>
                <a:headEnd type="triangle" w="med" len="med"/>
                <a:tailEnd type="triangle" w="med" len="med"/>
              </a:ln>
            </p:spPr>
          </p:cxnSp>
          <p:cxnSp>
            <p:nvCxnSpPr>
              <p:cNvPr id="777" name="Shape 2741">
                <a:extLst>
                  <a:ext uri="{FF2B5EF4-FFF2-40B4-BE49-F238E27FC236}">
                    <a16:creationId xmlns:a16="http://schemas.microsoft.com/office/drawing/2014/main" id="{0E3A7F08-253D-47A6-905D-1E6733CE0A4B}"/>
                  </a:ext>
                </a:extLst>
              </p:cNvPr>
              <p:cNvCxnSpPr>
                <a:cxnSpLocks/>
              </p:cNvCxnSpPr>
              <p:nvPr/>
            </p:nvCxnSpPr>
            <p:spPr>
              <a:xfrm>
                <a:off x="7192320" y="4598990"/>
                <a:ext cx="278997" cy="0"/>
              </a:xfrm>
              <a:prstGeom prst="straightConnector1">
                <a:avLst/>
              </a:prstGeom>
              <a:noFill/>
              <a:ln w="9525" cap="flat" cmpd="sng">
                <a:solidFill>
                  <a:srgbClr val="3A7DF0"/>
                </a:solidFill>
                <a:prstDash val="solid"/>
                <a:round/>
                <a:headEnd type="none" w="med" len="med"/>
                <a:tailEnd type="triangle" w="med" len="med"/>
              </a:ln>
            </p:spPr>
          </p:cxnSp>
          <p:cxnSp>
            <p:nvCxnSpPr>
              <p:cNvPr id="778" name="Shape 2742">
                <a:extLst>
                  <a:ext uri="{FF2B5EF4-FFF2-40B4-BE49-F238E27FC236}">
                    <a16:creationId xmlns:a16="http://schemas.microsoft.com/office/drawing/2014/main" id="{89224742-7886-426E-99B7-57C5A981BDCE}"/>
                  </a:ext>
                </a:extLst>
              </p:cNvPr>
              <p:cNvCxnSpPr>
                <a:stCxn id="838" idx="3"/>
                <a:endCxn id="836" idx="3"/>
              </p:cNvCxnSpPr>
              <p:nvPr/>
            </p:nvCxnSpPr>
            <p:spPr>
              <a:xfrm flipH="1">
                <a:off x="9041615" y="3701476"/>
                <a:ext cx="31071" cy="2405964"/>
              </a:xfrm>
              <a:prstGeom prst="bentConnector3">
                <a:avLst>
                  <a:gd name="adj1" fmla="val -735734"/>
                </a:avLst>
              </a:prstGeom>
              <a:noFill/>
              <a:ln w="9525" cap="flat" cmpd="sng">
                <a:solidFill>
                  <a:srgbClr val="3A7DF0"/>
                </a:solidFill>
                <a:prstDash val="solid"/>
                <a:round/>
                <a:headEnd type="none" w="med" len="med"/>
                <a:tailEnd type="none" w="med" len="med"/>
              </a:ln>
            </p:spPr>
          </p:cxnSp>
          <p:cxnSp>
            <p:nvCxnSpPr>
              <p:cNvPr id="779" name="Shape 2743">
                <a:extLst>
                  <a:ext uri="{FF2B5EF4-FFF2-40B4-BE49-F238E27FC236}">
                    <a16:creationId xmlns:a16="http://schemas.microsoft.com/office/drawing/2014/main" id="{E56C6CF8-D16F-44D6-BBE7-2FDA61C1BBD1}"/>
                  </a:ext>
                </a:extLst>
              </p:cNvPr>
              <p:cNvCxnSpPr>
                <a:cxnSpLocks/>
              </p:cNvCxnSpPr>
              <p:nvPr/>
            </p:nvCxnSpPr>
            <p:spPr>
              <a:xfrm>
                <a:off x="9322420" y="5019792"/>
                <a:ext cx="315665" cy="0"/>
              </a:xfrm>
              <a:prstGeom prst="straightConnector1">
                <a:avLst/>
              </a:prstGeom>
              <a:noFill/>
              <a:ln w="9525" cap="flat" cmpd="sng">
                <a:solidFill>
                  <a:srgbClr val="3A7DF0"/>
                </a:solidFill>
                <a:prstDash val="solid"/>
                <a:round/>
                <a:headEnd type="none" w="sm" len="sm"/>
                <a:tailEnd type="triangle" w="med" len="med"/>
              </a:ln>
            </p:spPr>
          </p:cxnSp>
          <p:grpSp>
            <p:nvGrpSpPr>
              <p:cNvPr id="780" name="Shape 2745">
                <a:extLst>
                  <a:ext uri="{FF2B5EF4-FFF2-40B4-BE49-F238E27FC236}">
                    <a16:creationId xmlns:a16="http://schemas.microsoft.com/office/drawing/2014/main" id="{29E195D4-A4A4-4E72-84A4-2ADA09BC26FE}"/>
                  </a:ext>
                </a:extLst>
              </p:cNvPr>
              <p:cNvGrpSpPr/>
              <p:nvPr/>
            </p:nvGrpSpPr>
            <p:grpSpPr>
              <a:xfrm>
                <a:off x="9728237" y="4440945"/>
                <a:ext cx="1212960" cy="535080"/>
                <a:chOff x="8036307" y="2232913"/>
                <a:chExt cx="866400" cy="382200"/>
              </a:xfrm>
            </p:grpSpPr>
            <p:sp>
              <p:nvSpPr>
                <p:cNvPr id="820" name="Shape 2746">
                  <a:extLst>
                    <a:ext uri="{FF2B5EF4-FFF2-40B4-BE49-F238E27FC236}">
                      <a16:creationId xmlns:a16="http://schemas.microsoft.com/office/drawing/2014/main" id="{2F6E31E2-F494-4D18-B2F5-3FB12DFC0EEA}"/>
                    </a:ext>
                  </a:extLst>
                </p:cNvPr>
                <p:cNvSpPr/>
                <p:nvPr/>
              </p:nvSpPr>
              <p:spPr>
                <a:xfrm>
                  <a:off x="8036307" y="2232913"/>
                  <a:ext cx="8664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lIns="601650" tIns="102410" rIns="63980" bIns="102410" anchor="ctr" anchorCtr="0">
                  <a:noAutofit/>
                </a:bodyPr>
                <a:lstStyle/>
                <a:p>
                  <a:pPr>
                    <a:lnSpc>
                      <a:spcPct val="121428"/>
                    </a:lnSpc>
                    <a:spcBef>
                      <a:spcPts val="280"/>
                    </a:spcBef>
                    <a:buClr>
                      <a:schemeClr val="dk1"/>
                    </a:buClr>
                    <a:buSzPct val="25000"/>
                  </a:pPr>
                  <a:r>
                    <a:rPr lang="en-US" sz="980" dirty="0">
                      <a:solidFill>
                        <a:srgbClr val="757575"/>
                      </a:solidFill>
                      <a:latin typeface="Gill Sans MT" panose="020B0502020104020203" pitchFamily="34" charset="0"/>
                      <a:ea typeface="Roboto"/>
                      <a:cs typeface="Roboto"/>
                      <a:sym typeface="Roboto"/>
                    </a:rPr>
                    <a:t>Web Engine</a:t>
                  </a:r>
                </a:p>
              </p:txBody>
            </p:sp>
            <p:pic>
              <p:nvPicPr>
                <p:cNvPr id="821" name="Shape 2747" descr="App-Engine_256px.png">
                  <a:extLst>
                    <a:ext uri="{FF2B5EF4-FFF2-40B4-BE49-F238E27FC236}">
                      <a16:creationId xmlns:a16="http://schemas.microsoft.com/office/drawing/2014/main" id="{A36328CF-E6A6-4548-9E3C-F0BAAA2A29B3}"/>
                    </a:ext>
                  </a:extLst>
                </p:cNvPr>
                <p:cNvPicPr preferRelativeResize="0"/>
                <p:nvPr/>
              </p:nvPicPr>
              <p:blipFill rotWithShape="1">
                <a:blip r:embed="rId10">
                  <a:alphaModFix/>
                </a:blip>
                <a:srcRect t="5076" b="5076"/>
                <a:stretch/>
              </p:blipFill>
              <p:spPr>
                <a:xfrm>
                  <a:off x="8081538" y="2300205"/>
                  <a:ext cx="274200" cy="246600"/>
                </a:xfrm>
                <a:prstGeom prst="rect">
                  <a:avLst/>
                </a:prstGeom>
                <a:noFill/>
                <a:ln>
                  <a:noFill/>
                </a:ln>
              </p:spPr>
            </p:pic>
          </p:grpSp>
          <p:grpSp>
            <p:nvGrpSpPr>
              <p:cNvPr id="781" name="Shape 2748">
                <a:extLst>
                  <a:ext uri="{FF2B5EF4-FFF2-40B4-BE49-F238E27FC236}">
                    <a16:creationId xmlns:a16="http://schemas.microsoft.com/office/drawing/2014/main" id="{71643245-04CC-4819-81A4-7E1C31436252}"/>
                  </a:ext>
                </a:extLst>
              </p:cNvPr>
              <p:cNvGrpSpPr/>
              <p:nvPr/>
            </p:nvGrpSpPr>
            <p:grpSpPr>
              <a:xfrm>
                <a:off x="9728237" y="4970798"/>
                <a:ext cx="1212960" cy="535080"/>
                <a:chOff x="8036307" y="2611379"/>
                <a:chExt cx="866400" cy="382200"/>
              </a:xfrm>
            </p:grpSpPr>
            <p:sp>
              <p:nvSpPr>
                <p:cNvPr id="818" name="Shape 2749">
                  <a:extLst>
                    <a:ext uri="{FF2B5EF4-FFF2-40B4-BE49-F238E27FC236}">
                      <a16:creationId xmlns:a16="http://schemas.microsoft.com/office/drawing/2014/main" id="{4BD403F3-8477-4D56-A060-4AE0880B6AB4}"/>
                    </a:ext>
                  </a:extLst>
                </p:cNvPr>
                <p:cNvSpPr/>
                <p:nvPr/>
              </p:nvSpPr>
              <p:spPr>
                <a:xfrm>
                  <a:off x="8036307" y="2611379"/>
                  <a:ext cx="8664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lIns="601650" tIns="102410" rIns="63980" bIns="102410" anchor="ctr" anchorCtr="0">
                  <a:noAutofit/>
                </a:bodyPr>
                <a:lstStyle/>
                <a:p>
                  <a:pPr>
                    <a:lnSpc>
                      <a:spcPct val="121428"/>
                    </a:lnSpc>
                    <a:spcBef>
                      <a:spcPts val="280"/>
                    </a:spcBef>
                    <a:buClr>
                      <a:schemeClr val="dk1"/>
                    </a:buClr>
                    <a:buSzPct val="25000"/>
                  </a:pPr>
                  <a:r>
                    <a:rPr lang="en-US" sz="980" dirty="0">
                      <a:solidFill>
                        <a:srgbClr val="757575"/>
                      </a:solidFill>
                      <a:latin typeface="Gill Sans MT" panose="020B0502020104020203" pitchFamily="34" charset="0"/>
                      <a:ea typeface="Roboto"/>
                      <a:cs typeface="Roboto"/>
                      <a:sym typeface="Roboto"/>
                    </a:rPr>
                    <a:t>Integrations</a:t>
                  </a:r>
                </a:p>
              </p:txBody>
            </p:sp>
            <p:pic>
              <p:nvPicPr>
                <p:cNvPr id="819" name="Shape 2750" descr="Container-Engine_256px.png">
                  <a:extLst>
                    <a:ext uri="{FF2B5EF4-FFF2-40B4-BE49-F238E27FC236}">
                      <a16:creationId xmlns:a16="http://schemas.microsoft.com/office/drawing/2014/main" id="{1E445E6B-FAD3-43BA-8A65-D0AD044973BB}"/>
                    </a:ext>
                  </a:extLst>
                </p:cNvPr>
                <p:cNvPicPr preferRelativeResize="0"/>
                <p:nvPr/>
              </p:nvPicPr>
              <p:blipFill rotWithShape="1">
                <a:blip r:embed="rId11">
                  <a:alphaModFix/>
                </a:blip>
                <a:srcRect t="5076" b="5076"/>
                <a:stretch/>
              </p:blipFill>
              <p:spPr>
                <a:xfrm>
                  <a:off x="8081012" y="2678673"/>
                  <a:ext cx="274200" cy="246600"/>
                </a:xfrm>
                <a:prstGeom prst="rect">
                  <a:avLst/>
                </a:prstGeom>
                <a:noFill/>
                <a:ln>
                  <a:noFill/>
                </a:ln>
              </p:spPr>
            </p:pic>
          </p:grpSp>
          <p:grpSp>
            <p:nvGrpSpPr>
              <p:cNvPr id="782" name="Shape 2751">
                <a:extLst>
                  <a:ext uri="{FF2B5EF4-FFF2-40B4-BE49-F238E27FC236}">
                    <a16:creationId xmlns:a16="http://schemas.microsoft.com/office/drawing/2014/main" id="{06094E21-06B8-4F8F-8EEC-AFBEFD74AA0A}"/>
                  </a:ext>
                </a:extLst>
              </p:cNvPr>
              <p:cNvGrpSpPr/>
              <p:nvPr/>
            </p:nvGrpSpPr>
            <p:grpSpPr>
              <a:xfrm>
                <a:off x="7782564" y="3019969"/>
                <a:ext cx="1217580" cy="535080"/>
                <a:chOff x="6646540" y="1217930"/>
                <a:chExt cx="869700" cy="382200"/>
              </a:xfrm>
            </p:grpSpPr>
            <p:sp>
              <p:nvSpPr>
                <p:cNvPr id="816" name="Shape 2752">
                  <a:extLst>
                    <a:ext uri="{FF2B5EF4-FFF2-40B4-BE49-F238E27FC236}">
                      <a16:creationId xmlns:a16="http://schemas.microsoft.com/office/drawing/2014/main" id="{2B8148B7-4F2B-4EBF-BDBA-7116F6AC20F3}"/>
                    </a:ext>
                  </a:extLst>
                </p:cNvPr>
                <p:cNvSpPr/>
                <p:nvPr/>
              </p:nvSpPr>
              <p:spPr>
                <a:xfrm>
                  <a:off x="6646540" y="1217930"/>
                  <a:ext cx="8697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lIns="601650" tIns="102410" rIns="63980" bIns="102410" anchor="ctr" anchorCtr="0">
                  <a:noAutofit/>
                </a:bodyPr>
                <a:lstStyle/>
                <a:p>
                  <a:pPr>
                    <a:lnSpc>
                      <a:spcPct val="121428"/>
                    </a:lnSpc>
                    <a:spcBef>
                      <a:spcPts val="280"/>
                    </a:spcBef>
                    <a:buClr>
                      <a:schemeClr val="dk1"/>
                    </a:buClr>
                    <a:buSzPct val="25000"/>
                  </a:pPr>
                  <a:r>
                    <a:rPr lang="en-US" sz="980" dirty="0">
                      <a:solidFill>
                        <a:srgbClr val="757575"/>
                      </a:solidFill>
                      <a:latin typeface="Gill Sans MT" panose="020B0502020104020203" pitchFamily="34" charset="0"/>
                      <a:ea typeface="Roboto"/>
                      <a:cs typeface="Roboto"/>
                      <a:sym typeface="Roboto"/>
                    </a:rPr>
                    <a:t>Cloud</a:t>
                  </a:r>
                  <a:br>
                    <a:rPr lang="en-US" sz="980" dirty="0">
                      <a:solidFill>
                        <a:srgbClr val="757575"/>
                      </a:solidFill>
                      <a:latin typeface="Gill Sans MT" panose="020B0502020104020203" pitchFamily="34" charset="0"/>
                      <a:ea typeface="Roboto"/>
                      <a:cs typeface="Roboto"/>
                      <a:sym typeface="Roboto"/>
                    </a:rPr>
                  </a:br>
                  <a:r>
                    <a:rPr lang="en-US" sz="980" dirty="0">
                      <a:solidFill>
                        <a:srgbClr val="757575"/>
                      </a:solidFill>
                      <a:latin typeface="Gill Sans MT" panose="020B0502020104020203" pitchFamily="34" charset="0"/>
                      <a:ea typeface="Roboto"/>
                      <a:cs typeface="Roboto"/>
                      <a:sym typeface="Roboto"/>
                    </a:rPr>
                    <a:t>Storage    </a:t>
                  </a:r>
                </a:p>
              </p:txBody>
            </p:sp>
            <p:pic>
              <p:nvPicPr>
                <p:cNvPr id="817" name="Shape 2753" descr="Cloud-Storage_256px.png">
                  <a:extLst>
                    <a:ext uri="{FF2B5EF4-FFF2-40B4-BE49-F238E27FC236}">
                      <a16:creationId xmlns:a16="http://schemas.microsoft.com/office/drawing/2014/main" id="{4574915F-5AA2-4252-9308-02E02CF0ED56}"/>
                    </a:ext>
                  </a:extLst>
                </p:cNvPr>
                <p:cNvPicPr preferRelativeResize="0"/>
                <p:nvPr/>
              </p:nvPicPr>
              <p:blipFill rotWithShape="1">
                <a:blip r:embed="rId12">
                  <a:alphaModFix/>
                </a:blip>
                <a:srcRect t="5076" b="5076"/>
                <a:stretch/>
              </p:blipFill>
              <p:spPr>
                <a:xfrm>
                  <a:off x="6690808" y="1288143"/>
                  <a:ext cx="274200" cy="246600"/>
                </a:xfrm>
                <a:prstGeom prst="rect">
                  <a:avLst/>
                </a:prstGeom>
                <a:noFill/>
                <a:ln>
                  <a:noFill/>
                </a:ln>
              </p:spPr>
            </p:pic>
          </p:grpSp>
          <p:grpSp>
            <p:nvGrpSpPr>
              <p:cNvPr id="783" name="Shape 2754">
                <a:extLst>
                  <a:ext uri="{FF2B5EF4-FFF2-40B4-BE49-F238E27FC236}">
                    <a16:creationId xmlns:a16="http://schemas.microsoft.com/office/drawing/2014/main" id="{E85D6D2E-EE34-4AA0-9568-2C618690ED35}"/>
                  </a:ext>
                </a:extLst>
              </p:cNvPr>
              <p:cNvGrpSpPr/>
              <p:nvPr/>
            </p:nvGrpSpPr>
            <p:grpSpPr>
              <a:xfrm>
                <a:off x="4369111" y="4302631"/>
                <a:ext cx="1280160" cy="535080"/>
                <a:chOff x="4208359" y="2134117"/>
                <a:chExt cx="914400" cy="382200"/>
              </a:xfrm>
            </p:grpSpPr>
            <p:sp>
              <p:nvSpPr>
                <p:cNvPr id="814" name="Shape 2755">
                  <a:extLst>
                    <a:ext uri="{FF2B5EF4-FFF2-40B4-BE49-F238E27FC236}">
                      <a16:creationId xmlns:a16="http://schemas.microsoft.com/office/drawing/2014/main" id="{576D769A-7D35-4639-9133-3B9A7F43C846}"/>
                    </a:ext>
                  </a:extLst>
                </p:cNvPr>
                <p:cNvSpPr/>
                <p:nvPr/>
              </p:nvSpPr>
              <p:spPr>
                <a:xfrm>
                  <a:off x="4208359" y="2134117"/>
                  <a:ext cx="9144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lIns="601650" tIns="102410" rIns="63980" bIns="102410" anchor="ctr" anchorCtr="0">
                  <a:noAutofit/>
                </a:bodyPr>
                <a:lstStyle/>
                <a:p>
                  <a:pPr>
                    <a:lnSpc>
                      <a:spcPct val="121428"/>
                    </a:lnSpc>
                    <a:spcBef>
                      <a:spcPts val="280"/>
                    </a:spcBef>
                    <a:buClr>
                      <a:schemeClr val="dk1"/>
                    </a:buClr>
                    <a:buSzPct val="25000"/>
                  </a:pPr>
                  <a:r>
                    <a:rPr lang="en-US" sz="980" dirty="0">
                      <a:solidFill>
                        <a:srgbClr val="757575"/>
                      </a:solidFill>
                      <a:latin typeface="Gill Sans MT" panose="020B0502020104020203" pitchFamily="34" charset="0"/>
                      <a:ea typeface="Roboto"/>
                      <a:cs typeface="Roboto"/>
                      <a:sym typeface="Roboto"/>
                    </a:rPr>
                    <a:t>Cloud</a:t>
                  </a:r>
                  <a:br>
                    <a:rPr lang="en-US" sz="980" dirty="0">
                      <a:solidFill>
                        <a:srgbClr val="757575"/>
                      </a:solidFill>
                      <a:latin typeface="Gill Sans MT" panose="020B0502020104020203" pitchFamily="34" charset="0"/>
                      <a:ea typeface="Roboto"/>
                      <a:cs typeface="Roboto"/>
                      <a:sym typeface="Roboto"/>
                    </a:rPr>
                  </a:br>
                  <a:r>
                    <a:rPr lang="en-US" sz="980" dirty="0">
                      <a:solidFill>
                        <a:srgbClr val="757575"/>
                      </a:solidFill>
                      <a:latin typeface="Gill Sans MT" panose="020B0502020104020203" pitchFamily="34" charset="0"/>
                      <a:ea typeface="Roboto"/>
                      <a:cs typeface="Roboto"/>
                      <a:sym typeface="Roboto"/>
                    </a:rPr>
                    <a:t>Pub/Sub</a:t>
                  </a:r>
                </a:p>
              </p:txBody>
            </p:sp>
            <p:pic>
              <p:nvPicPr>
                <p:cNvPr id="815" name="Shape 2756" descr="Cloud-PubSub_256px.png">
                  <a:extLst>
                    <a:ext uri="{FF2B5EF4-FFF2-40B4-BE49-F238E27FC236}">
                      <a16:creationId xmlns:a16="http://schemas.microsoft.com/office/drawing/2014/main" id="{BD4CB644-5ADB-41D9-A22C-D07467F893D1}"/>
                    </a:ext>
                  </a:extLst>
                </p:cNvPr>
                <p:cNvPicPr preferRelativeResize="0"/>
                <p:nvPr/>
              </p:nvPicPr>
              <p:blipFill rotWithShape="1">
                <a:blip r:embed="rId13">
                  <a:alphaModFix/>
                </a:blip>
                <a:srcRect t="5076" b="5076"/>
                <a:stretch/>
              </p:blipFill>
              <p:spPr>
                <a:xfrm>
                  <a:off x="4252627" y="2200473"/>
                  <a:ext cx="274200" cy="246600"/>
                </a:xfrm>
                <a:prstGeom prst="rect">
                  <a:avLst/>
                </a:prstGeom>
                <a:noFill/>
                <a:ln>
                  <a:noFill/>
                </a:ln>
              </p:spPr>
            </p:pic>
          </p:grpSp>
          <p:grpSp>
            <p:nvGrpSpPr>
              <p:cNvPr id="785" name="Shape 2760">
                <a:extLst>
                  <a:ext uri="{FF2B5EF4-FFF2-40B4-BE49-F238E27FC236}">
                    <a16:creationId xmlns:a16="http://schemas.microsoft.com/office/drawing/2014/main" id="{96F9B205-5AB0-4592-8302-371C75667D43}"/>
                  </a:ext>
                </a:extLst>
              </p:cNvPr>
              <p:cNvGrpSpPr/>
              <p:nvPr/>
            </p:nvGrpSpPr>
            <p:grpSpPr>
              <a:xfrm>
                <a:off x="4369111" y="4899994"/>
                <a:ext cx="1280160" cy="541800"/>
                <a:chOff x="4208360" y="2560805"/>
                <a:chExt cx="914400" cy="387000"/>
              </a:xfrm>
            </p:grpSpPr>
            <p:sp>
              <p:nvSpPr>
                <p:cNvPr id="810" name="Shape 2761">
                  <a:extLst>
                    <a:ext uri="{FF2B5EF4-FFF2-40B4-BE49-F238E27FC236}">
                      <a16:creationId xmlns:a16="http://schemas.microsoft.com/office/drawing/2014/main" id="{3810C9F0-A93A-4321-9D90-238C0E803EE3}"/>
                    </a:ext>
                  </a:extLst>
                </p:cNvPr>
                <p:cNvSpPr/>
                <p:nvPr/>
              </p:nvSpPr>
              <p:spPr>
                <a:xfrm>
                  <a:off x="4208360" y="2560805"/>
                  <a:ext cx="914400" cy="3870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lIns="601650" tIns="166390" rIns="63980" bIns="204820" anchor="ctr" anchorCtr="0">
                  <a:noAutofit/>
                </a:bodyPr>
                <a:lstStyle/>
                <a:p>
                  <a:pPr>
                    <a:buClr>
                      <a:schemeClr val="dk1"/>
                    </a:buClr>
                    <a:buSzPct val="25000"/>
                  </a:pPr>
                  <a:r>
                    <a:rPr lang="en-US" sz="980">
                      <a:solidFill>
                        <a:srgbClr val="757575"/>
                      </a:solidFill>
                      <a:latin typeface="Gill Sans MT" panose="020B0502020104020203" pitchFamily="34" charset="0"/>
                      <a:ea typeface="Roboto"/>
                      <a:cs typeface="Roboto"/>
                      <a:sym typeface="Roboto"/>
                    </a:rPr>
                    <a:t>Monitoring</a:t>
                  </a:r>
                </a:p>
              </p:txBody>
            </p:sp>
            <p:pic>
              <p:nvPicPr>
                <p:cNvPr id="811" name="Shape 2762" descr="Monitoring_256px.png">
                  <a:extLst>
                    <a:ext uri="{FF2B5EF4-FFF2-40B4-BE49-F238E27FC236}">
                      <a16:creationId xmlns:a16="http://schemas.microsoft.com/office/drawing/2014/main" id="{1755B383-441C-4AA5-BF9F-FE836A0D4908}"/>
                    </a:ext>
                  </a:extLst>
                </p:cNvPr>
                <p:cNvPicPr preferRelativeResize="0"/>
                <p:nvPr/>
              </p:nvPicPr>
              <p:blipFill rotWithShape="1">
                <a:blip r:embed="rId14">
                  <a:alphaModFix/>
                </a:blip>
                <a:srcRect t="5076" b="5076"/>
                <a:stretch/>
              </p:blipFill>
              <p:spPr>
                <a:xfrm>
                  <a:off x="4254389" y="2628831"/>
                  <a:ext cx="274200" cy="246600"/>
                </a:xfrm>
                <a:prstGeom prst="rect">
                  <a:avLst/>
                </a:prstGeom>
                <a:noFill/>
                <a:ln>
                  <a:noFill/>
                </a:ln>
              </p:spPr>
            </p:pic>
          </p:grpSp>
          <p:grpSp>
            <p:nvGrpSpPr>
              <p:cNvPr id="786" name="Shape 2763">
                <a:extLst>
                  <a:ext uri="{FF2B5EF4-FFF2-40B4-BE49-F238E27FC236}">
                    <a16:creationId xmlns:a16="http://schemas.microsoft.com/office/drawing/2014/main" id="{A62C1D3D-BAB0-4A86-B3D2-960DE9B2E8AF}"/>
                  </a:ext>
                </a:extLst>
              </p:cNvPr>
              <p:cNvGrpSpPr/>
              <p:nvPr/>
            </p:nvGrpSpPr>
            <p:grpSpPr>
              <a:xfrm>
                <a:off x="4369111" y="5500049"/>
                <a:ext cx="1280160" cy="541800"/>
                <a:chOff x="4208360" y="2989416"/>
                <a:chExt cx="914400" cy="387000"/>
              </a:xfrm>
            </p:grpSpPr>
            <p:sp>
              <p:nvSpPr>
                <p:cNvPr id="808" name="Shape 2764">
                  <a:extLst>
                    <a:ext uri="{FF2B5EF4-FFF2-40B4-BE49-F238E27FC236}">
                      <a16:creationId xmlns:a16="http://schemas.microsoft.com/office/drawing/2014/main" id="{22A533E4-05C0-492C-BFC6-BF8591A49690}"/>
                    </a:ext>
                  </a:extLst>
                </p:cNvPr>
                <p:cNvSpPr/>
                <p:nvPr/>
              </p:nvSpPr>
              <p:spPr>
                <a:xfrm>
                  <a:off x="4208360" y="2989416"/>
                  <a:ext cx="914400" cy="3870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lIns="601650" tIns="166390" rIns="63980" bIns="204820" anchor="ctr" anchorCtr="0">
                  <a:noAutofit/>
                </a:bodyPr>
                <a:lstStyle/>
                <a:p>
                  <a:pPr>
                    <a:buClr>
                      <a:schemeClr val="dk1"/>
                    </a:buClr>
                    <a:buSzPct val="25000"/>
                  </a:pPr>
                  <a:r>
                    <a:rPr lang="en-US" sz="980" dirty="0">
                      <a:solidFill>
                        <a:srgbClr val="757575"/>
                      </a:solidFill>
                      <a:latin typeface="Gill Sans MT" panose="020B0502020104020203" pitchFamily="34" charset="0"/>
                      <a:ea typeface="Roboto"/>
                      <a:cs typeface="Roboto"/>
                      <a:sym typeface="Roboto"/>
                    </a:rPr>
                    <a:t>Message Standards</a:t>
                  </a:r>
                </a:p>
              </p:txBody>
            </p:sp>
            <p:pic>
              <p:nvPicPr>
                <p:cNvPr id="809" name="Shape 2765" descr="Logging_256px.png">
                  <a:extLst>
                    <a:ext uri="{FF2B5EF4-FFF2-40B4-BE49-F238E27FC236}">
                      <a16:creationId xmlns:a16="http://schemas.microsoft.com/office/drawing/2014/main" id="{83C1CC35-88F0-41E0-99FD-A98ED6C43689}"/>
                    </a:ext>
                  </a:extLst>
                </p:cNvPr>
                <p:cNvPicPr preferRelativeResize="0"/>
                <p:nvPr/>
              </p:nvPicPr>
              <p:blipFill rotWithShape="1">
                <a:blip r:embed="rId15">
                  <a:alphaModFix/>
                </a:blip>
                <a:srcRect t="5076" b="5076"/>
                <a:stretch/>
              </p:blipFill>
              <p:spPr>
                <a:xfrm>
                  <a:off x="4254170" y="3062932"/>
                  <a:ext cx="274200" cy="246600"/>
                </a:xfrm>
                <a:prstGeom prst="rect">
                  <a:avLst/>
                </a:prstGeom>
                <a:noFill/>
                <a:ln>
                  <a:noFill/>
                </a:ln>
              </p:spPr>
            </p:pic>
          </p:grpSp>
          <p:grpSp>
            <p:nvGrpSpPr>
              <p:cNvPr id="787" name="Shape 2766">
                <a:extLst>
                  <a:ext uri="{FF2B5EF4-FFF2-40B4-BE49-F238E27FC236}">
                    <a16:creationId xmlns:a16="http://schemas.microsoft.com/office/drawing/2014/main" id="{81F9219F-C253-4CA7-9C2B-37BFA964DAED}"/>
                  </a:ext>
                </a:extLst>
              </p:cNvPr>
              <p:cNvGrpSpPr/>
              <p:nvPr/>
            </p:nvGrpSpPr>
            <p:grpSpPr>
              <a:xfrm>
                <a:off x="5954562" y="4304472"/>
                <a:ext cx="1170540" cy="535080"/>
                <a:chOff x="5340824" y="2135432"/>
                <a:chExt cx="836100" cy="382200"/>
              </a:xfrm>
            </p:grpSpPr>
            <p:sp>
              <p:nvSpPr>
                <p:cNvPr id="806" name="Shape 2767">
                  <a:extLst>
                    <a:ext uri="{FF2B5EF4-FFF2-40B4-BE49-F238E27FC236}">
                      <a16:creationId xmlns:a16="http://schemas.microsoft.com/office/drawing/2014/main" id="{5AEDCC69-A62A-4A92-BB84-9756F69D7EFC}"/>
                    </a:ext>
                  </a:extLst>
                </p:cNvPr>
                <p:cNvSpPr/>
                <p:nvPr/>
              </p:nvSpPr>
              <p:spPr>
                <a:xfrm>
                  <a:off x="5340824" y="2135432"/>
                  <a:ext cx="8361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lIns="601650" tIns="102410" rIns="63980" bIns="102410" anchor="ctr" anchorCtr="0">
                  <a:noAutofit/>
                </a:bodyPr>
                <a:lstStyle/>
                <a:p>
                  <a:pPr>
                    <a:lnSpc>
                      <a:spcPct val="121428"/>
                    </a:lnSpc>
                    <a:spcBef>
                      <a:spcPts val="280"/>
                    </a:spcBef>
                    <a:buClr>
                      <a:schemeClr val="dk1"/>
                    </a:buClr>
                    <a:buSzPct val="25000"/>
                  </a:pPr>
                  <a:r>
                    <a:rPr lang="en-US" sz="980" dirty="0">
                      <a:solidFill>
                        <a:srgbClr val="757575"/>
                      </a:solidFill>
                      <a:latin typeface="Gill Sans MT" panose="020B0502020104020203" pitchFamily="34" charset="0"/>
                      <a:ea typeface="Roboto"/>
                      <a:cs typeface="Roboto"/>
                      <a:sym typeface="Roboto"/>
                    </a:rPr>
                    <a:t>Dataflow</a:t>
                  </a:r>
                </a:p>
              </p:txBody>
            </p:sp>
            <p:pic>
              <p:nvPicPr>
                <p:cNvPr id="807" name="Shape 2768" descr="Cloud-Dataflow_256px.png">
                  <a:extLst>
                    <a:ext uri="{FF2B5EF4-FFF2-40B4-BE49-F238E27FC236}">
                      <a16:creationId xmlns:a16="http://schemas.microsoft.com/office/drawing/2014/main" id="{5A6F1073-5FD2-42BA-8676-F37F9E3E59E5}"/>
                    </a:ext>
                  </a:extLst>
                </p:cNvPr>
                <p:cNvPicPr preferRelativeResize="0"/>
                <p:nvPr/>
              </p:nvPicPr>
              <p:blipFill rotWithShape="1">
                <a:blip r:embed="rId16">
                  <a:alphaModFix/>
                </a:blip>
                <a:srcRect t="5076" b="5076"/>
                <a:stretch/>
              </p:blipFill>
              <p:spPr>
                <a:xfrm>
                  <a:off x="5384224" y="2202167"/>
                  <a:ext cx="274200" cy="246600"/>
                </a:xfrm>
                <a:prstGeom prst="rect">
                  <a:avLst/>
                </a:prstGeom>
                <a:noFill/>
                <a:ln>
                  <a:noFill/>
                </a:ln>
              </p:spPr>
            </p:pic>
          </p:grpSp>
          <p:grpSp>
            <p:nvGrpSpPr>
              <p:cNvPr id="788" name="Shape 2769">
                <a:extLst>
                  <a:ext uri="{FF2B5EF4-FFF2-40B4-BE49-F238E27FC236}">
                    <a16:creationId xmlns:a16="http://schemas.microsoft.com/office/drawing/2014/main" id="{57E672C1-609E-4372-8E1F-4C6E86A4408F}"/>
                  </a:ext>
                </a:extLst>
              </p:cNvPr>
              <p:cNvGrpSpPr/>
              <p:nvPr/>
            </p:nvGrpSpPr>
            <p:grpSpPr>
              <a:xfrm>
                <a:off x="7782564" y="3552190"/>
                <a:ext cx="1217580" cy="535080"/>
                <a:chOff x="6646540" y="1598088"/>
                <a:chExt cx="869700" cy="382200"/>
              </a:xfrm>
            </p:grpSpPr>
            <p:sp>
              <p:nvSpPr>
                <p:cNvPr id="804" name="Shape 2770">
                  <a:extLst>
                    <a:ext uri="{FF2B5EF4-FFF2-40B4-BE49-F238E27FC236}">
                      <a16:creationId xmlns:a16="http://schemas.microsoft.com/office/drawing/2014/main" id="{7DB990F3-93E1-4166-A7F6-236979D48193}"/>
                    </a:ext>
                  </a:extLst>
                </p:cNvPr>
                <p:cNvSpPr/>
                <p:nvPr/>
              </p:nvSpPr>
              <p:spPr>
                <a:xfrm>
                  <a:off x="6646540" y="1598088"/>
                  <a:ext cx="8697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lIns="601650" tIns="102410" rIns="63980" bIns="102410" anchor="ctr" anchorCtr="0">
                  <a:noAutofit/>
                </a:bodyPr>
                <a:lstStyle/>
                <a:p>
                  <a:pPr>
                    <a:lnSpc>
                      <a:spcPct val="121428"/>
                    </a:lnSpc>
                    <a:spcBef>
                      <a:spcPts val="280"/>
                    </a:spcBef>
                    <a:buClr>
                      <a:schemeClr val="dk1"/>
                    </a:buClr>
                    <a:buSzPct val="25000"/>
                  </a:pPr>
                  <a:r>
                    <a:rPr lang="en-US" sz="980" dirty="0">
                      <a:solidFill>
                        <a:srgbClr val="757575"/>
                      </a:solidFill>
                      <a:latin typeface="Gill Sans MT" panose="020B0502020104020203" pitchFamily="34" charset="0"/>
                      <a:ea typeface="Roboto"/>
                      <a:cs typeface="Roboto"/>
                      <a:sym typeface="Roboto"/>
                    </a:rPr>
                    <a:t>Rule Engine</a:t>
                  </a:r>
                </a:p>
              </p:txBody>
            </p:sp>
            <p:pic>
              <p:nvPicPr>
                <p:cNvPr id="805" name="Shape 2771" descr="Cloud-Datastore_256px.png">
                  <a:extLst>
                    <a:ext uri="{FF2B5EF4-FFF2-40B4-BE49-F238E27FC236}">
                      <a16:creationId xmlns:a16="http://schemas.microsoft.com/office/drawing/2014/main" id="{C8BB5DF8-1687-4FA9-8718-BE6FF9C67391}"/>
                    </a:ext>
                  </a:extLst>
                </p:cNvPr>
                <p:cNvPicPr preferRelativeResize="0"/>
                <p:nvPr/>
              </p:nvPicPr>
              <p:blipFill rotWithShape="1">
                <a:blip r:embed="rId17">
                  <a:alphaModFix/>
                </a:blip>
                <a:srcRect t="5076" b="5076"/>
                <a:stretch/>
              </p:blipFill>
              <p:spPr>
                <a:xfrm>
                  <a:off x="6694569" y="1665377"/>
                  <a:ext cx="274200" cy="246600"/>
                </a:xfrm>
                <a:prstGeom prst="rect">
                  <a:avLst/>
                </a:prstGeom>
                <a:noFill/>
                <a:ln>
                  <a:noFill/>
                </a:ln>
              </p:spPr>
            </p:pic>
          </p:grpSp>
          <p:sp>
            <p:nvSpPr>
              <p:cNvPr id="802" name="Shape 2773">
                <a:extLst>
                  <a:ext uri="{FF2B5EF4-FFF2-40B4-BE49-F238E27FC236}">
                    <a16:creationId xmlns:a16="http://schemas.microsoft.com/office/drawing/2014/main" id="{C3D64D58-ACF5-4D54-8CCC-15FF24AF8616}"/>
                  </a:ext>
                </a:extLst>
              </p:cNvPr>
              <p:cNvSpPr/>
              <p:nvPr/>
            </p:nvSpPr>
            <p:spPr>
              <a:xfrm>
                <a:off x="7782564" y="4084355"/>
                <a:ext cx="1214640" cy="53508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lIns="601650" tIns="102410" rIns="63980" bIns="102410" anchor="ctr" anchorCtr="0">
                <a:noAutofit/>
              </a:bodyPr>
              <a:lstStyle/>
              <a:p>
                <a:pPr>
                  <a:lnSpc>
                    <a:spcPct val="121428"/>
                  </a:lnSpc>
                  <a:spcBef>
                    <a:spcPts val="280"/>
                  </a:spcBef>
                  <a:buClr>
                    <a:schemeClr val="dk1"/>
                  </a:buClr>
                  <a:buSzPct val="25000"/>
                </a:pPr>
                <a:r>
                  <a:rPr lang="en-US" sz="980" dirty="0">
                    <a:solidFill>
                      <a:srgbClr val="757575"/>
                    </a:solidFill>
                    <a:latin typeface="Gill Sans MT" panose="020B0502020104020203" pitchFamily="34" charset="0"/>
                    <a:ea typeface="Roboto"/>
                    <a:cs typeface="Roboto"/>
                    <a:sym typeface="Roboto"/>
                  </a:rPr>
                  <a:t>Analytics</a:t>
                </a:r>
              </a:p>
            </p:txBody>
          </p:sp>
          <p:grpSp>
            <p:nvGrpSpPr>
              <p:cNvPr id="764" name="Shape 2703">
                <a:extLst>
                  <a:ext uri="{FF2B5EF4-FFF2-40B4-BE49-F238E27FC236}">
                    <a16:creationId xmlns:a16="http://schemas.microsoft.com/office/drawing/2014/main" id="{9701FAB9-50C4-48DF-98EC-FA19014F7720}"/>
                  </a:ext>
                </a:extLst>
              </p:cNvPr>
              <p:cNvGrpSpPr/>
              <p:nvPr/>
            </p:nvGrpSpPr>
            <p:grpSpPr>
              <a:xfrm>
                <a:off x="7728167" y="4821621"/>
                <a:ext cx="1313445" cy="2571638"/>
                <a:chOff x="2178036" y="1054763"/>
                <a:chExt cx="539864" cy="797917"/>
              </a:xfrm>
              <a:solidFill>
                <a:schemeClr val="bg2">
                  <a:lumMod val="90000"/>
                </a:schemeClr>
              </a:solidFill>
            </p:grpSpPr>
            <p:sp>
              <p:nvSpPr>
                <p:cNvPr id="836" name="Shape 2704">
                  <a:extLst>
                    <a:ext uri="{FF2B5EF4-FFF2-40B4-BE49-F238E27FC236}">
                      <a16:creationId xmlns:a16="http://schemas.microsoft.com/office/drawing/2014/main" id="{560F9BE0-8307-4093-A938-863FB0A2664B}"/>
                    </a:ext>
                  </a:extLst>
                </p:cNvPr>
                <p:cNvSpPr/>
                <p:nvPr/>
              </p:nvSpPr>
              <p:spPr>
                <a:xfrm>
                  <a:off x="2178038" y="1054763"/>
                  <a:ext cx="539863" cy="797917"/>
                </a:xfrm>
                <a:prstGeom prst="roundRect">
                  <a:avLst>
                    <a:gd name="adj" fmla="val 827"/>
                  </a:avLst>
                </a:prstGeom>
                <a:grpFill/>
                <a:ln>
                  <a:noFill/>
                </a:ln>
              </p:spPr>
              <p:txBody>
                <a:bodyPr lIns="127995" tIns="127995" rIns="127995" bIns="127995" anchor="ctr" anchorCtr="0">
                  <a:noAutofit/>
                </a:bodyPr>
                <a:lstStyle/>
                <a:p>
                  <a:pPr>
                    <a:buClr>
                      <a:srgbClr val="000000"/>
                    </a:buClr>
                  </a:pPr>
                  <a:endParaRPr sz="1960">
                    <a:solidFill>
                      <a:srgbClr val="9E9E9E"/>
                    </a:solidFill>
                    <a:latin typeface="Gill Sans MT" panose="020B0502020104020203" pitchFamily="34" charset="0"/>
                    <a:ea typeface="Arial"/>
                    <a:cs typeface="Arial"/>
                    <a:sym typeface="Arial"/>
                  </a:endParaRPr>
                </a:p>
              </p:txBody>
            </p:sp>
            <p:sp>
              <p:nvSpPr>
                <p:cNvPr id="837" name="Shape 2705">
                  <a:extLst>
                    <a:ext uri="{FF2B5EF4-FFF2-40B4-BE49-F238E27FC236}">
                      <a16:creationId xmlns:a16="http://schemas.microsoft.com/office/drawing/2014/main" id="{717E69EE-95DC-4783-A289-BEB0FAA670EB}"/>
                    </a:ext>
                  </a:extLst>
                </p:cNvPr>
                <p:cNvSpPr txBox="1"/>
                <p:nvPr/>
              </p:nvSpPr>
              <p:spPr>
                <a:xfrm>
                  <a:off x="2178036" y="1054763"/>
                  <a:ext cx="280058" cy="83149"/>
                </a:xfrm>
                <a:prstGeom prst="rect">
                  <a:avLst/>
                </a:prstGeom>
                <a:grpFill/>
                <a:ln>
                  <a:noFill/>
                </a:ln>
              </p:spPr>
              <p:txBody>
                <a:bodyPr lIns="127995" tIns="89600" rIns="0" bIns="0" anchor="t" anchorCtr="0">
                  <a:noAutofit/>
                </a:bodyPr>
                <a:lstStyle/>
                <a:p>
                  <a:pPr>
                    <a:lnSpc>
                      <a:spcPts val="1400"/>
                    </a:lnSpc>
                    <a:buClr>
                      <a:srgbClr val="9E9E9E"/>
                    </a:buClr>
                    <a:buSzPct val="25000"/>
                  </a:pPr>
                  <a:r>
                    <a:rPr lang="en-US" sz="1050" dirty="0">
                      <a:solidFill>
                        <a:schemeClr val="bg1"/>
                      </a:solidFill>
                      <a:latin typeface="Gill Sans MT" panose="020B0502020104020203" pitchFamily="34" charset="0"/>
                      <a:ea typeface="Roboto"/>
                      <a:cs typeface="Roboto"/>
                      <a:sym typeface="Roboto"/>
                    </a:rPr>
                    <a:t>Engines</a:t>
                  </a:r>
                </a:p>
              </p:txBody>
            </p:sp>
          </p:grpSp>
          <p:sp>
            <p:nvSpPr>
              <p:cNvPr id="812" name="Shape 2758">
                <a:extLst>
                  <a:ext uri="{FF2B5EF4-FFF2-40B4-BE49-F238E27FC236}">
                    <a16:creationId xmlns:a16="http://schemas.microsoft.com/office/drawing/2014/main" id="{A95E9B39-63B7-475E-98DA-4367FB0CF627}"/>
                  </a:ext>
                </a:extLst>
              </p:cNvPr>
              <p:cNvSpPr/>
              <p:nvPr/>
            </p:nvSpPr>
            <p:spPr>
              <a:xfrm>
                <a:off x="7784866" y="5119430"/>
                <a:ext cx="1176840" cy="53508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lIns="601650" tIns="102410" rIns="63980" bIns="102410" anchor="ctr" anchorCtr="0">
                <a:noAutofit/>
              </a:bodyPr>
              <a:lstStyle/>
              <a:p>
                <a:pPr>
                  <a:lnSpc>
                    <a:spcPct val="121428"/>
                  </a:lnSpc>
                  <a:spcBef>
                    <a:spcPts val="280"/>
                  </a:spcBef>
                  <a:buClr>
                    <a:schemeClr val="dk1"/>
                  </a:buClr>
                  <a:buSzPct val="25000"/>
                </a:pPr>
                <a:r>
                  <a:rPr lang="en-US" sz="980" dirty="0">
                    <a:solidFill>
                      <a:srgbClr val="757575"/>
                    </a:solidFill>
                    <a:latin typeface="Gill Sans MT" panose="020B0502020104020203" pitchFamily="34" charset="0"/>
                    <a:ea typeface="Roboto"/>
                    <a:cs typeface="Roboto"/>
                    <a:sym typeface="Roboto"/>
                  </a:rPr>
                  <a:t>Configuration</a:t>
                </a:r>
              </a:p>
            </p:txBody>
          </p:sp>
          <p:pic>
            <p:nvPicPr>
              <p:cNvPr id="813" name="Shape 2759" descr="Cloud-Dataflow_256px.png">
                <a:extLst>
                  <a:ext uri="{FF2B5EF4-FFF2-40B4-BE49-F238E27FC236}">
                    <a16:creationId xmlns:a16="http://schemas.microsoft.com/office/drawing/2014/main" id="{68296DBF-E6CA-4A45-BD4B-D36D25214D88}"/>
                  </a:ext>
                </a:extLst>
              </p:cNvPr>
              <p:cNvPicPr preferRelativeResize="0"/>
              <p:nvPr/>
            </p:nvPicPr>
            <p:blipFill rotWithShape="1">
              <a:blip r:embed="rId16">
                <a:alphaModFix/>
              </a:blip>
              <a:srcRect t="5076" b="5076"/>
              <a:stretch/>
            </p:blipFill>
            <p:spPr>
              <a:xfrm>
                <a:off x="7845626" y="5212859"/>
                <a:ext cx="383880" cy="345240"/>
              </a:xfrm>
              <a:prstGeom prst="rect">
                <a:avLst/>
              </a:prstGeom>
              <a:noFill/>
              <a:ln>
                <a:noFill/>
              </a:ln>
            </p:spPr>
          </p:pic>
          <p:sp>
            <p:nvSpPr>
              <p:cNvPr id="800" name="Shape 2776">
                <a:extLst>
                  <a:ext uri="{FF2B5EF4-FFF2-40B4-BE49-F238E27FC236}">
                    <a16:creationId xmlns:a16="http://schemas.microsoft.com/office/drawing/2014/main" id="{62450A77-F9AC-42DA-AA6E-010492111DFD}"/>
                  </a:ext>
                </a:extLst>
              </p:cNvPr>
              <p:cNvSpPr/>
              <p:nvPr/>
            </p:nvSpPr>
            <p:spPr>
              <a:xfrm>
                <a:off x="7784866" y="5646881"/>
                <a:ext cx="1179360" cy="541799"/>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lIns="601650" tIns="166390" rIns="63980" bIns="204820" anchor="ctr" anchorCtr="0">
                <a:noAutofit/>
              </a:bodyPr>
              <a:lstStyle/>
              <a:p>
                <a:pPr>
                  <a:buClr>
                    <a:schemeClr val="dk1"/>
                  </a:buClr>
                  <a:buSzPct val="25000"/>
                </a:pPr>
                <a:r>
                  <a:rPr lang="en-US" sz="980" dirty="0">
                    <a:solidFill>
                      <a:srgbClr val="757575"/>
                    </a:solidFill>
                    <a:latin typeface="Gill Sans MT" panose="020B0502020104020203" pitchFamily="34" charset="0"/>
                    <a:ea typeface="Roboto"/>
                    <a:cs typeface="Roboto"/>
                    <a:sym typeface="Roboto"/>
                  </a:rPr>
                  <a:t>OTA</a:t>
                </a:r>
              </a:p>
            </p:txBody>
          </p:sp>
          <p:grpSp>
            <p:nvGrpSpPr>
              <p:cNvPr id="791" name="Shape 2778">
                <a:extLst>
                  <a:ext uri="{FF2B5EF4-FFF2-40B4-BE49-F238E27FC236}">
                    <a16:creationId xmlns:a16="http://schemas.microsoft.com/office/drawing/2014/main" id="{256CE985-2D4C-46C1-8C7B-19B4B9D454B8}"/>
                  </a:ext>
                </a:extLst>
              </p:cNvPr>
              <p:cNvGrpSpPr/>
              <p:nvPr/>
            </p:nvGrpSpPr>
            <p:grpSpPr>
              <a:xfrm>
                <a:off x="7784866" y="6175187"/>
                <a:ext cx="1179360" cy="535080"/>
                <a:chOff x="6648184" y="3471657"/>
                <a:chExt cx="842400" cy="382200"/>
              </a:xfrm>
            </p:grpSpPr>
            <p:sp>
              <p:nvSpPr>
                <p:cNvPr id="798" name="Shape 2779">
                  <a:extLst>
                    <a:ext uri="{FF2B5EF4-FFF2-40B4-BE49-F238E27FC236}">
                      <a16:creationId xmlns:a16="http://schemas.microsoft.com/office/drawing/2014/main" id="{C96C2FE4-F59F-444C-810C-206A8CB1B5AE}"/>
                    </a:ext>
                  </a:extLst>
                </p:cNvPr>
                <p:cNvSpPr/>
                <p:nvPr/>
              </p:nvSpPr>
              <p:spPr>
                <a:xfrm>
                  <a:off x="6648184" y="3471657"/>
                  <a:ext cx="8424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lIns="601650" tIns="102410" rIns="63980" bIns="102410" anchor="ctr" anchorCtr="0">
                  <a:noAutofit/>
                </a:bodyPr>
                <a:lstStyle/>
                <a:p>
                  <a:pPr>
                    <a:lnSpc>
                      <a:spcPct val="121428"/>
                    </a:lnSpc>
                    <a:spcBef>
                      <a:spcPts val="280"/>
                    </a:spcBef>
                    <a:buClr>
                      <a:schemeClr val="dk1"/>
                    </a:buClr>
                    <a:buSzPct val="25000"/>
                  </a:pPr>
                  <a:r>
                    <a:rPr lang="en-US" sz="980" dirty="0">
                      <a:solidFill>
                        <a:srgbClr val="757575"/>
                      </a:solidFill>
                      <a:latin typeface="Gill Sans MT" panose="020B0502020104020203" pitchFamily="34" charset="0"/>
                      <a:ea typeface="Roboto"/>
                      <a:cs typeface="Roboto"/>
                      <a:sym typeface="Roboto"/>
                    </a:rPr>
                    <a:t>Commands Engine</a:t>
                  </a:r>
                </a:p>
              </p:txBody>
            </p:sp>
            <p:pic>
              <p:nvPicPr>
                <p:cNvPr id="799" name="Shape 2780" descr="Cloud-Dataproc_256px.png">
                  <a:extLst>
                    <a:ext uri="{FF2B5EF4-FFF2-40B4-BE49-F238E27FC236}">
                      <a16:creationId xmlns:a16="http://schemas.microsoft.com/office/drawing/2014/main" id="{BCE60D15-3754-45A2-BB83-7A50D359DEED}"/>
                    </a:ext>
                  </a:extLst>
                </p:cNvPr>
                <p:cNvPicPr preferRelativeResize="0"/>
                <p:nvPr/>
              </p:nvPicPr>
              <p:blipFill rotWithShape="1">
                <a:blip r:embed="rId18">
                  <a:alphaModFix/>
                </a:blip>
                <a:srcRect t="5076" b="5076"/>
                <a:stretch/>
              </p:blipFill>
              <p:spPr>
                <a:xfrm>
                  <a:off x="6692452" y="3539160"/>
                  <a:ext cx="274200" cy="246600"/>
                </a:xfrm>
                <a:prstGeom prst="rect">
                  <a:avLst/>
                </a:prstGeom>
                <a:noFill/>
                <a:ln>
                  <a:noFill/>
                </a:ln>
              </p:spPr>
            </p:pic>
          </p:grpSp>
          <p:sp>
            <p:nvSpPr>
              <p:cNvPr id="796" name="Shape 2782">
                <a:extLst>
                  <a:ext uri="{FF2B5EF4-FFF2-40B4-BE49-F238E27FC236}">
                    <a16:creationId xmlns:a16="http://schemas.microsoft.com/office/drawing/2014/main" id="{52C281D7-1705-465F-9E1A-24057651A6C1}"/>
                  </a:ext>
                </a:extLst>
              </p:cNvPr>
              <p:cNvSpPr/>
              <p:nvPr/>
            </p:nvSpPr>
            <p:spPr>
              <a:xfrm>
                <a:off x="7784866" y="6703692"/>
                <a:ext cx="1179360" cy="53508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lIns="601650" tIns="102410" rIns="63980" bIns="102410" anchor="ctr" anchorCtr="0">
                <a:noAutofit/>
              </a:bodyPr>
              <a:lstStyle/>
              <a:p>
                <a:pPr>
                  <a:lnSpc>
                    <a:spcPct val="121428"/>
                  </a:lnSpc>
                  <a:spcBef>
                    <a:spcPts val="280"/>
                  </a:spcBef>
                  <a:buClr>
                    <a:schemeClr val="dk1"/>
                  </a:buClr>
                  <a:buSzPct val="25000"/>
                </a:pPr>
                <a:r>
                  <a:rPr lang="en-US" sz="980" dirty="0">
                    <a:solidFill>
                      <a:srgbClr val="757575"/>
                    </a:solidFill>
                    <a:latin typeface="Gill Sans MT" panose="020B0502020104020203" pitchFamily="34" charset="0"/>
                    <a:ea typeface="Roboto"/>
                    <a:cs typeface="Roboto"/>
                    <a:sym typeface="Roboto"/>
                  </a:rPr>
                  <a:t>Identity</a:t>
                </a:r>
              </a:p>
            </p:txBody>
          </p:sp>
          <p:grpSp>
            <p:nvGrpSpPr>
              <p:cNvPr id="793" name="Shape 2784">
                <a:extLst>
                  <a:ext uri="{FF2B5EF4-FFF2-40B4-BE49-F238E27FC236}">
                    <a16:creationId xmlns:a16="http://schemas.microsoft.com/office/drawing/2014/main" id="{1861A7FE-3689-490D-9DAE-EDF4A0DB0463}"/>
                  </a:ext>
                </a:extLst>
              </p:cNvPr>
              <p:cNvGrpSpPr/>
              <p:nvPr/>
            </p:nvGrpSpPr>
            <p:grpSpPr>
              <a:xfrm>
                <a:off x="9728237" y="5504087"/>
                <a:ext cx="1212960" cy="535080"/>
                <a:chOff x="8036307" y="2992300"/>
                <a:chExt cx="866400" cy="382200"/>
              </a:xfrm>
            </p:grpSpPr>
            <p:sp>
              <p:nvSpPr>
                <p:cNvPr id="794" name="Shape 2785">
                  <a:extLst>
                    <a:ext uri="{FF2B5EF4-FFF2-40B4-BE49-F238E27FC236}">
                      <a16:creationId xmlns:a16="http://schemas.microsoft.com/office/drawing/2014/main" id="{C9414F82-81CE-4552-8AA3-D7F10ED4C2CE}"/>
                    </a:ext>
                  </a:extLst>
                </p:cNvPr>
                <p:cNvSpPr/>
                <p:nvPr/>
              </p:nvSpPr>
              <p:spPr>
                <a:xfrm>
                  <a:off x="8036307" y="2992300"/>
                  <a:ext cx="8664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lIns="601650" tIns="102410" rIns="63980" bIns="102410" anchor="ctr" anchorCtr="0">
                  <a:noAutofit/>
                </a:bodyPr>
                <a:lstStyle/>
                <a:p>
                  <a:pPr>
                    <a:lnSpc>
                      <a:spcPct val="121428"/>
                    </a:lnSpc>
                    <a:spcBef>
                      <a:spcPts val="280"/>
                    </a:spcBef>
                    <a:buClr>
                      <a:schemeClr val="dk1"/>
                    </a:buClr>
                    <a:buSzPct val="25000"/>
                  </a:pPr>
                  <a:r>
                    <a:rPr lang="en-US" sz="980" dirty="0">
                      <a:solidFill>
                        <a:srgbClr val="757575"/>
                      </a:solidFill>
                      <a:latin typeface="Gill Sans MT" panose="020B0502020104020203" pitchFamily="34" charset="0"/>
                      <a:ea typeface="Roboto"/>
                      <a:cs typeface="Roboto"/>
                      <a:sym typeface="Roboto"/>
                    </a:rPr>
                    <a:t>Push Notifications</a:t>
                  </a:r>
                </a:p>
              </p:txBody>
            </p:sp>
            <p:pic>
              <p:nvPicPr>
                <p:cNvPr id="795" name="Shape 2786" descr="Compute-Engine_256px.png">
                  <a:extLst>
                    <a:ext uri="{FF2B5EF4-FFF2-40B4-BE49-F238E27FC236}">
                      <a16:creationId xmlns:a16="http://schemas.microsoft.com/office/drawing/2014/main" id="{675336B3-C5E7-42F4-B724-D60FD64A9653}"/>
                    </a:ext>
                  </a:extLst>
                </p:cNvPr>
                <p:cNvPicPr preferRelativeResize="0"/>
                <p:nvPr/>
              </p:nvPicPr>
              <p:blipFill rotWithShape="1">
                <a:blip r:embed="rId19">
                  <a:alphaModFix/>
                </a:blip>
                <a:srcRect t="5076" b="5076"/>
                <a:stretch/>
              </p:blipFill>
              <p:spPr>
                <a:xfrm>
                  <a:off x="8081012" y="3060184"/>
                  <a:ext cx="274200" cy="246600"/>
                </a:xfrm>
                <a:prstGeom prst="rect">
                  <a:avLst/>
                </a:prstGeom>
                <a:noFill/>
                <a:ln>
                  <a:noFill/>
                </a:ln>
              </p:spPr>
            </p:pic>
          </p:grpSp>
          <p:grpSp>
            <p:nvGrpSpPr>
              <p:cNvPr id="864" name="Shape 3161">
                <a:extLst>
                  <a:ext uri="{FF2B5EF4-FFF2-40B4-BE49-F238E27FC236}">
                    <a16:creationId xmlns:a16="http://schemas.microsoft.com/office/drawing/2014/main" id="{7B77ECFF-1997-411F-8794-8F61B15701AA}"/>
                  </a:ext>
                </a:extLst>
              </p:cNvPr>
              <p:cNvGrpSpPr/>
              <p:nvPr/>
            </p:nvGrpSpPr>
            <p:grpSpPr>
              <a:xfrm>
                <a:off x="11555911" y="4060000"/>
                <a:ext cx="808106" cy="385334"/>
                <a:chOff x="940699" y="528433"/>
                <a:chExt cx="808106" cy="385334"/>
              </a:xfrm>
            </p:grpSpPr>
            <p:sp>
              <p:nvSpPr>
                <p:cNvPr id="865" name="Shape 3162">
                  <a:extLst>
                    <a:ext uri="{FF2B5EF4-FFF2-40B4-BE49-F238E27FC236}">
                      <a16:creationId xmlns:a16="http://schemas.microsoft.com/office/drawing/2014/main" id="{BB095900-39EB-4E7F-9C10-A5A817BCD957}"/>
                    </a:ext>
                  </a:extLst>
                </p:cNvPr>
                <p:cNvSpPr/>
                <p:nvPr/>
              </p:nvSpPr>
              <p:spPr>
                <a:xfrm>
                  <a:off x="940699" y="528433"/>
                  <a:ext cx="808106" cy="385334"/>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292600" tIns="36575" rIns="45700" bIns="36575" anchor="ctr"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700" b="0" i="0" u="none" strike="noStrike" cap="none" dirty="0">
                      <a:solidFill>
                        <a:schemeClr val="bg1">
                          <a:lumMod val="50000"/>
                        </a:schemeClr>
                      </a:solidFill>
                      <a:latin typeface="Gill Sans MT" panose="020B0502020104020203" pitchFamily="34" charset="0"/>
                      <a:ea typeface="Roboto"/>
                      <a:cs typeface="Roboto"/>
                      <a:sym typeface="Roboto"/>
                    </a:rPr>
                    <a:t>Apple Push</a:t>
                  </a:r>
                  <a:br>
                    <a:rPr lang="en-US" sz="700" b="0" i="0" u="none" strike="noStrike" cap="none" dirty="0">
                      <a:solidFill>
                        <a:schemeClr val="bg1">
                          <a:lumMod val="50000"/>
                        </a:schemeClr>
                      </a:solidFill>
                      <a:latin typeface="Gill Sans MT" panose="020B0502020104020203" pitchFamily="34" charset="0"/>
                      <a:ea typeface="Roboto"/>
                      <a:cs typeface="Roboto"/>
                      <a:sym typeface="Roboto"/>
                    </a:rPr>
                  </a:br>
                  <a:r>
                    <a:rPr lang="en-US" sz="700" b="0" i="0" u="none" strike="noStrike" cap="none" dirty="0">
                      <a:solidFill>
                        <a:schemeClr val="bg1">
                          <a:lumMod val="50000"/>
                        </a:schemeClr>
                      </a:solidFill>
                      <a:latin typeface="Gill Sans MT" panose="020B0502020104020203" pitchFamily="34" charset="0"/>
                      <a:ea typeface="Roboto"/>
                      <a:cs typeface="Roboto"/>
                      <a:sym typeface="Roboto"/>
                    </a:rPr>
                    <a:t>Notification</a:t>
                  </a:r>
                  <a:br>
                    <a:rPr lang="en-US" sz="700" b="0" i="0" u="none" strike="noStrike" cap="none" dirty="0">
                      <a:solidFill>
                        <a:schemeClr val="bg1">
                          <a:lumMod val="50000"/>
                        </a:schemeClr>
                      </a:solidFill>
                      <a:latin typeface="Gill Sans MT" panose="020B0502020104020203" pitchFamily="34" charset="0"/>
                      <a:ea typeface="Roboto"/>
                      <a:cs typeface="Roboto"/>
                      <a:sym typeface="Roboto"/>
                    </a:rPr>
                  </a:br>
                  <a:r>
                    <a:rPr lang="en-US" sz="700" b="0" i="0" u="none" strike="noStrike" cap="none" dirty="0">
                      <a:solidFill>
                        <a:schemeClr val="bg1">
                          <a:lumMod val="50000"/>
                        </a:schemeClr>
                      </a:solidFill>
                      <a:latin typeface="Gill Sans MT" panose="020B0502020104020203" pitchFamily="34" charset="0"/>
                      <a:ea typeface="Roboto"/>
                      <a:cs typeface="Roboto"/>
                      <a:sym typeface="Roboto"/>
                    </a:rPr>
                    <a:t>Service</a:t>
                  </a:r>
                </a:p>
              </p:txBody>
            </p:sp>
            <p:pic>
              <p:nvPicPr>
                <p:cNvPr id="866" name="Shape 3163">
                  <a:extLst>
                    <a:ext uri="{FF2B5EF4-FFF2-40B4-BE49-F238E27FC236}">
                      <a16:creationId xmlns:a16="http://schemas.microsoft.com/office/drawing/2014/main" id="{973C7292-0C9F-47FB-84AB-BA30FDF3F80D}"/>
                    </a:ext>
                  </a:extLst>
                </p:cNvPr>
                <p:cNvPicPr preferRelativeResize="0"/>
                <p:nvPr/>
              </p:nvPicPr>
              <p:blipFill rotWithShape="1">
                <a:blip r:embed="rId20">
                  <a:alphaModFix/>
                </a:blip>
                <a:srcRect/>
                <a:stretch/>
              </p:blipFill>
              <p:spPr>
                <a:xfrm>
                  <a:off x="989190" y="619499"/>
                  <a:ext cx="203199" cy="203199"/>
                </a:xfrm>
                <a:prstGeom prst="rect">
                  <a:avLst/>
                </a:prstGeom>
                <a:noFill/>
                <a:ln>
                  <a:noFill/>
                </a:ln>
              </p:spPr>
            </p:pic>
          </p:grpSp>
          <p:cxnSp>
            <p:nvCxnSpPr>
              <p:cNvPr id="868" name="Shape 3198">
                <a:extLst>
                  <a:ext uri="{FF2B5EF4-FFF2-40B4-BE49-F238E27FC236}">
                    <a16:creationId xmlns:a16="http://schemas.microsoft.com/office/drawing/2014/main" id="{017CB361-7145-43E1-B4A1-4C37C8A48BC2}"/>
                  </a:ext>
                </a:extLst>
              </p:cNvPr>
              <p:cNvCxnSpPr/>
              <p:nvPr/>
            </p:nvCxnSpPr>
            <p:spPr>
              <a:xfrm>
                <a:off x="11862384" y="4445333"/>
                <a:ext cx="3600" cy="226500"/>
              </a:xfrm>
              <a:prstGeom prst="straightConnector1">
                <a:avLst/>
              </a:prstGeom>
              <a:noFill/>
              <a:ln w="9525" cap="flat" cmpd="sng">
                <a:solidFill>
                  <a:srgbClr val="3A7DF0"/>
                </a:solidFill>
                <a:prstDash val="solid"/>
                <a:round/>
                <a:headEnd type="none" w="med" len="med"/>
                <a:tailEnd type="triangle" w="med" len="med"/>
              </a:ln>
            </p:spPr>
          </p:cxnSp>
          <p:grpSp>
            <p:nvGrpSpPr>
              <p:cNvPr id="871" name="Shape 3213">
                <a:extLst>
                  <a:ext uri="{FF2B5EF4-FFF2-40B4-BE49-F238E27FC236}">
                    <a16:creationId xmlns:a16="http://schemas.microsoft.com/office/drawing/2014/main" id="{7995A92B-D99E-48FF-9A2F-66224AAEB1F6}"/>
                  </a:ext>
                </a:extLst>
              </p:cNvPr>
              <p:cNvGrpSpPr/>
              <p:nvPr/>
            </p:nvGrpSpPr>
            <p:grpSpPr>
              <a:xfrm>
                <a:off x="11708504" y="5482164"/>
                <a:ext cx="502920" cy="621792"/>
                <a:chOff x="4720612" y="2306547"/>
                <a:chExt cx="502920" cy="621792"/>
              </a:xfrm>
            </p:grpSpPr>
            <p:sp>
              <p:nvSpPr>
                <p:cNvPr id="872" name="Shape 3214">
                  <a:extLst>
                    <a:ext uri="{FF2B5EF4-FFF2-40B4-BE49-F238E27FC236}">
                      <a16:creationId xmlns:a16="http://schemas.microsoft.com/office/drawing/2014/main" id="{8B5BCC90-9AF2-42D8-B833-CBCBDF09C13F}"/>
                    </a:ext>
                  </a:extLst>
                </p:cNvPr>
                <p:cNvSpPr/>
                <p:nvPr/>
              </p:nvSpPr>
              <p:spPr>
                <a:xfrm>
                  <a:off x="4720612" y="2306547"/>
                  <a:ext cx="502920" cy="621792"/>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0" tIns="484625" rIns="0" bIns="45700" anchor="ctr" anchorCtr="0">
                  <a:noAutofit/>
                </a:bodyPr>
                <a:lstStyle/>
                <a:p>
                  <a:pPr marL="0" marR="0" lvl="0" indent="0" algn="ctr" rtl="0">
                    <a:lnSpc>
                      <a:spcPct val="100000"/>
                    </a:lnSpc>
                    <a:spcBef>
                      <a:spcPts val="0"/>
                    </a:spcBef>
                    <a:spcAft>
                      <a:spcPts val="0"/>
                    </a:spcAft>
                    <a:buClr>
                      <a:srgbClr val="212121"/>
                    </a:buClr>
                    <a:buSzPct val="25000"/>
                    <a:buFont typeface="Roboto"/>
                    <a:buNone/>
                  </a:pPr>
                  <a:r>
                    <a:rPr lang="en-US" sz="700" b="0" i="0" u="none" strike="noStrike" cap="none">
                      <a:solidFill>
                        <a:srgbClr val="212121"/>
                      </a:solidFill>
                      <a:latin typeface="Gill Sans MT" panose="020B0502020104020203" pitchFamily="34" charset="0"/>
                      <a:ea typeface="Roboto"/>
                      <a:cs typeface="Roboto"/>
                      <a:sym typeface="Roboto"/>
                    </a:rPr>
                    <a:t>Android</a:t>
                  </a:r>
                </a:p>
              </p:txBody>
            </p:sp>
            <p:pic>
              <p:nvPicPr>
                <p:cNvPr id="873" name="Shape 3215">
                  <a:extLst>
                    <a:ext uri="{FF2B5EF4-FFF2-40B4-BE49-F238E27FC236}">
                      <a16:creationId xmlns:a16="http://schemas.microsoft.com/office/drawing/2014/main" id="{3C18789E-A454-4740-8A01-91611D1DE11C}"/>
                    </a:ext>
                  </a:extLst>
                </p:cNvPr>
                <p:cNvPicPr preferRelativeResize="0"/>
                <p:nvPr/>
              </p:nvPicPr>
              <p:blipFill rotWithShape="1">
                <a:blip r:embed="rId21">
                  <a:alphaModFix/>
                </a:blip>
                <a:srcRect/>
                <a:stretch/>
              </p:blipFill>
              <p:spPr>
                <a:xfrm>
                  <a:off x="4757187" y="2343123"/>
                  <a:ext cx="429767" cy="429767"/>
                </a:xfrm>
                <a:prstGeom prst="rect">
                  <a:avLst/>
                </a:prstGeom>
                <a:noFill/>
                <a:ln>
                  <a:noFill/>
                </a:ln>
              </p:spPr>
            </p:pic>
          </p:grpSp>
          <p:grpSp>
            <p:nvGrpSpPr>
              <p:cNvPr id="874" name="Shape 3222">
                <a:extLst>
                  <a:ext uri="{FF2B5EF4-FFF2-40B4-BE49-F238E27FC236}">
                    <a16:creationId xmlns:a16="http://schemas.microsoft.com/office/drawing/2014/main" id="{DC457A4D-33A9-4FDC-BB96-23EA8F448B96}"/>
                  </a:ext>
                </a:extLst>
              </p:cNvPr>
              <p:cNvGrpSpPr/>
              <p:nvPr/>
            </p:nvGrpSpPr>
            <p:grpSpPr>
              <a:xfrm>
                <a:off x="11708564" y="4671903"/>
                <a:ext cx="502800" cy="621900"/>
                <a:chOff x="4720612" y="2306547"/>
                <a:chExt cx="502800" cy="621900"/>
              </a:xfrm>
            </p:grpSpPr>
            <p:sp>
              <p:nvSpPr>
                <p:cNvPr id="875" name="Shape 3223">
                  <a:extLst>
                    <a:ext uri="{FF2B5EF4-FFF2-40B4-BE49-F238E27FC236}">
                      <a16:creationId xmlns:a16="http://schemas.microsoft.com/office/drawing/2014/main" id="{42C590B7-4392-43F0-A934-F177139AE455}"/>
                    </a:ext>
                  </a:extLst>
                </p:cNvPr>
                <p:cNvSpPr/>
                <p:nvPr/>
              </p:nvSpPr>
              <p:spPr>
                <a:xfrm>
                  <a:off x="4720612" y="2306547"/>
                  <a:ext cx="502800" cy="6219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lIns="0" tIns="484625" rIns="0" bIns="45700" anchor="ctr" anchorCtr="0">
                  <a:noAutofit/>
                </a:bodyPr>
                <a:lstStyle/>
                <a:p>
                  <a:pPr marL="0" marR="0" lvl="0" indent="0" algn="ctr" rtl="0">
                    <a:lnSpc>
                      <a:spcPct val="100000"/>
                    </a:lnSpc>
                    <a:spcBef>
                      <a:spcPts val="0"/>
                    </a:spcBef>
                    <a:spcAft>
                      <a:spcPts val="0"/>
                    </a:spcAft>
                    <a:buClr>
                      <a:srgbClr val="212121"/>
                    </a:buClr>
                    <a:buSzPct val="25000"/>
                    <a:buFont typeface="Roboto"/>
                    <a:buNone/>
                  </a:pPr>
                  <a:r>
                    <a:rPr lang="en-US" sz="700" b="0" i="0" u="none" strike="noStrike" cap="none">
                      <a:solidFill>
                        <a:srgbClr val="212121"/>
                      </a:solidFill>
                      <a:latin typeface="Gill Sans MT" panose="020B0502020104020203" pitchFamily="34" charset="0"/>
                      <a:ea typeface="Roboto"/>
                      <a:cs typeface="Roboto"/>
                      <a:sym typeface="Roboto"/>
                    </a:rPr>
                    <a:t>iOS</a:t>
                  </a:r>
                </a:p>
              </p:txBody>
            </p:sp>
            <p:pic>
              <p:nvPicPr>
                <p:cNvPr id="876" name="Shape 3224">
                  <a:extLst>
                    <a:ext uri="{FF2B5EF4-FFF2-40B4-BE49-F238E27FC236}">
                      <a16:creationId xmlns:a16="http://schemas.microsoft.com/office/drawing/2014/main" id="{A7983810-12B1-47E2-BCA6-77CE3F95CD93}"/>
                    </a:ext>
                  </a:extLst>
                </p:cNvPr>
                <p:cNvPicPr preferRelativeResize="0"/>
                <p:nvPr/>
              </p:nvPicPr>
              <p:blipFill rotWithShape="1">
                <a:blip r:embed="rId21">
                  <a:alphaModFix/>
                </a:blip>
                <a:srcRect/>
                <a:stretch/>
              </p:blipFill>
              <p:spPr>
                <a:xfrm>
                  <a:off x="4757187" y="2343123"/>
                  <a:ext cx="429900" cy="429900"/>
                </a:xfrm>
                <a:prstGeom prst="rect">
                  <a:avLst/>
                </a:prstGeom>
                <a:noFill/>
                <a:ln>
                  <a:noFill/>
                </a:ln>
              </p:spPr>
            </p:pic>
          </p:grpSp>
          <p:cxnSp>
            <p:nvCxnSpPr>
              <p:cNvPr id="877" name="Shape 3225">
                <a:extLst>
                  <a:ext uri="{FF2B5EF4-FFF2-40B4-BE49-F238E27FC236}">
                    <a16:creationId xmlns:a16="http://schemas.microsoft.com/office/drawing/2014/main" id="{373635AB-714F-427D-825F-843B0491BAB3}"/>
                  </a:ext>
                </a:extLst>
              </p:cNvPr>
              <p:cNvCxnSpPr>
                <a:cxnSpLocks/>
              </p:cNvCxnSpPr>
              <p:nvPr/>
            </p:nvCxnSpPr>
            <p:spPr>
              <a:xfrm rot="10800000" flipH="1">
                <a:off x="11700474" y="4923430"/>
                <a:ext cx="60" cy="810195"/>
              </a:xfrm>
              <a:prstGeom prst="bentConnector3">
                <a:avLst>
                  <a:gd name="adj1" fmla="val -381000000"/>
                </a:avLst>
              </a:prstGeom>
              <a:noFill/>
              <a:ln w="9525" cap="flat" cmpd="sng">
                <a:solidFill>
                  <a:srgbClr val="3A7DF0"/>
                </a:solidFill>
                <a:prstDash val="solid"/>
                <a:round/>
                <a:headEnd type="triangle" w="med" len="med"/>
                <a:tailEnd type="triangle" w="med" len="med"/>
              </a:ln>
            </p:spPr>
          </p:cxnSp>
          <p:grpSp>
            <p:nvGrpSpPr>
              <p:cNvPr id="881" name="Shape 4193">
                <a:extLst>
                  <a:ext uri="{FF2B5EF4-FFF2-40B4-BE49-F238E27FC236}">
                    <a16:creationId xmlns:a16="http://schemas.microsoft.com/office/drawing/2014/main" id="{D799C3D4-2659-4AAA-B774-212D9B4CDF8E}"/>
                  </a:ext>
                </a:extLst>
              </p:cNvPr>
              <p:cNvGrpSpPr/>
              <p:nvPr/>
            </p:nvGrpSpPr>
            <p:grpSpPr>
              <a:xfrm>
                <a:off x="11708504" y="6915399"/>
                <a:ext cx="502920" cy="502920"/>
                <a:chOff x="433514" y="2354433"/>
                <a:chExt cx="502920" cy="502920"/>
              </a:xfrm>
            </p:grpSpPr>
            <p:sp>
              <p:nvSpPr>
                <p:cNvPr id="882" name="Shape 4194">
                  <a:extLst>
                    <a:ext uri="{FF2B5EF4-FFF2-40B4-BE49-F238E27FC236}">
                      <a16:creationId xmlns:a16="http://schemas.microsoft.com/office/drawing/2014/main" id="{91120081-E7F1-43FE-A53C-8F0E5EEF6327}"/>
                    </a:ext>
                  </a:extLst>
                </p:cNvPr>
                <p:cNvSpPr/>
                <p:nvPr/>
              </p:nvSpPr>
              <p:spPr>
                <a:xfrm>
                  <a:off x="433514" y="2354433"/>
                  <a:ext cx="502920" cy="502920"/>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700" b="0" i="0" u="none" strike="noStrike" cap="none">
                    <a:solidFill>
                      <a:schemeClr val="dk1"/>
                    </a:solidFill>
                    <a:latin typeface="Roboto"/>
                    <a:ea typeface="Roboto"/>
                    <a:cs typeface="Roboto"/>
                    <a:sym typeface="Roboto"/>
                  </a:endParaRPr>
                </a:p>
              </p:txBody>
            </p:sp>
            <p:pic>
              <p:nvPicPr>
                <p:cNvPr id="883" name="Shape 4195">
                  <a:extLst>
                    <a:ext uri="{FF2B5EF4-FFF2-40B4-BE49-F238E27FC236}">
                      <a16:creationId xmlns:a16="http://schemas.microsoft.com/office/drawing/2014/main" id="{4570AC51-DB7D-43CF-8344-B3B725074005}"/>
                    </a:ext>
                  </a:extLst>
                </p:cNvPr>
                <p:cNvPicPr preferRelativeResize="0"/>
                <p:nvPr/>
              </p:nvPicPr>
              <p:blipFill rotWithShape="1">
                <a:blip r:embed="rId8">
                  <a:alphaModFix/>
                </a:blip>
                <a:srcRect/>
                <a:stretch/>
              </p:blipFill>
              <p:spPr>
                <a:xfrm>
                  <a:off x="470089" y="2391008"/>
                  <a:ext cx="429767" cy="429767"/>
                </a:xfrm>
                <a:prstGeom prst="rect">
                  <a:avLst/>
                </a:prstGeom>
                <a:noFill/>
                <a:ln>
                  <a:noFill/>
                </a:ln>
              </p:spPr>
            </p:pic>
          </p:grpSp>
          <p:pic>
            <p:nvPicPr>
              <p:cNvPr id="884" name="Shape 2783" descr="Cloud-Datalab_256px.png">
                <a:extLst>
                  <a:ext uri="{FF2B5EF4-FFF2-40B4-BE49-F238E27FC236}">
                    <a16:creationId xmlns:a16="http://schemas.microsoft.com/office/drawing/2014/main" id="{9B75CB6D-019A-439F-BB7D-D74C235EA759}"/>
                  </a:ext>
                </a:extLst>
              </p:cNvPr>
              <p:cNvPicPr preferRelativeResize="0"/>
              <p:nvPr/>
            </p:nvPicPr>
            <p:blipFill rotWithShape="1">
              <a:blip r:embed="rId22">
                <a:alphaModFix/>
              </a:blip>
              <a:srcRect t="5076" b="5076"/>
              <a:stretch/>
            </p:blipFill>
            <p:spPr>
              <a:xfrm>
                <a:off x="7843124" y="4172889"/>
                <a:ext cx="383880" cy="345240"/>
              </a:xfrm>
              <a:prstGeom prst="rect">
                <a:avLst/>
              </a:prstGeom>
              <a:noFill/>
              <a:ln>
                <a:noFill/>
              </a:ln>
            </p:spPr>
          </p:pic>
          <p:grpSp>
            <p:nvGrpSpPr>
              <p:cNvPr id="885" name="Shape 3161">
                <a:extLst>
                  <a:ext uri="{FF2B5EF4-FFF2-40B4-BE49-F238E27FC236}">
                    <a16:creationId xmlns:a16="http://schemas.microsoft.com/office/drawing/2014/main" id="{CC91AD4A-25FB-4B2A-864B-7B4E988C4C60}"/>
                  </a:ext>
                </a:extLst>
              </p:cNvPr>
              <p:cNvGrpSpPr/>
              <p:nvPr/>
            </p:nvGrpSpPr>
            <p:grpSpPr>
              <a:xfrm>
                <a:off x="11555911" y="6331132"/>
                <a:ext cx="808106" cy="385334"/>
                <a:chOff x="940699" y="528433"/>
                <a:chExt cx="808106" cy="385334"/>
              </a:xfrm>
            </p:grpSpPr>
            <p:sp>
              <p:nvSpPr>
                <p:cNvPr id="886" name="Shape 3162">
                  <a:extLst>
                    <a:ext uri="{FF2B5EF4-FFF2-40B4-BE49-F238E27FC236}">
                      <a16:creationId xmlns:a16="http://schemas.microsoft.com/office/drawing/2014/main" id="{8A79A893-9D88-47F4-88E8-075683210CAA}"/>
                    </a:ext>
                  </a:extLst>
                </p:cNvPr>
                <p:cNvSpPr/>
                <p:nvPr/>
              </p:nvSpPr>
              <p:spPr>
                <a:xfrm>
                  <a:off x="940699" y="528433"/>
                  <a:ext cx="808106" cy="385334"/>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292600" tIns="36575" rIns="45700" bIns="36575" anchor="ctr"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700" b="0" i="0" u="none" strike="noStrike" cap="none" dirty="0">
                      <a:solidFill>
                        <a:schemeClr val="bg1">
                          <a:lumMod val="50000"/>
                        </a:schemeClr>
                      </a:solidFill>
                      <a:latin typeface="Gill Sans MT" panose="020B0502020104020203" pitchFamily="34" charset="0"/>
                      <a:ea typeface="Roboto"/>
                      <a:cs typeface="Roboto"/>
                      <a:sym typeface="Roboto"/>
                    </a:rPr>
                    <a:t>Apple Push</a:t>
                  </a:r>
                  <a:br>
                    <a:rPr lang="en-US" sz="700" b="0" i="0" u="none" strike="noStrike" cap="none" dirty="0">
                      <a:solidFill>
                        <a:schemeClr val="bg1">
                          <a:lumMod val="50000"/>
                        </a:schemeClr>
                      </a:solidFill>
                      <a:latin typeface="Gill Sans MT" panose="020B0502020104020203" pitchFamily="34" charset="0"/>
                      <a:ea typeface="Roboto"/>
                      <a:cs typeface="Roboto"/>
                      <a:sym typeface="Roboto"/>
                    </a:rPr>
                  </a:br>
                  <a:r>
                    <a:rPr lang="en-US" sz="700" b="0" i="0" u="none" strike="noStrike" cap="none" dirty="0">
                      <a:solidFill>
                        <a:schemeClr val="bg1">
                          <a:lumMod val="50000"/>
                        </a:schemeClr>
                      </a:solidFill>
                      <a:latin typeface="Gill Sans MT" panose="020B0502020104020203" pitchFamily="34" charset="0"/>
                      <a:ea typeface="Roboto"/>
                      <a:cs typeface="Roboto"/>
                      <a:sym typeface="Roboto"/>
                    </a:rPr>
                    <a:t>Notification</a:t>
                  </a:r>
                  <a:br>
                    <a:rPr lang="en-US" sz="700" b="0" i="0" u="none" strike="noStrike" cap="none" dirty="0">
                      <a:solidFill>
                        <a:schemeClr val="bg1">
                          <a:lumMod val="50000"/>
                        </a:schemeClr>
                      </a:solidFill>
                      <a:latin typeface="Gill Sans MT" panose="020B0502020104020203" pitchFamily="34" charset="0"/>
                      <a:ea typeface="Roboto"/>
                      <a:cs typeface="Roboto"/>
                      <a:sym typeface="Roboto"/>
                    </a:rPr>
                  </a:br>
                  <a:r>
                    <a:rPr lang="en-US" sz="700" b="0" i="0" u="none" strike="noStrike" cap="none" dirty="0">
                      <a:solidFill>
                        <a:schemeClr val="bg1">
                          <a:lumMod val="50000"/>
                        </a:schemeClr>
                      </a:solidFill>
                      <a:latin typeface="Gill Sans MT" panose="020B0502020104020203" pitchFamily="34" charset="0"/>
                      <a:ea typeface="Roboto"/>
                      <a:cs typeface="Roboto"/>
                      <a:sym typeface="Roboto"/>
                    </a:rPr>
                    <a:t>Service</a:t>
                  </a:r>
                </a:p>
              </p:txBody>
            </p:sp>
            <p:pic>
              <p:nvPicPr>
                <p:cNvPr id="887" name="Shape 3163">
                  <a:extLst>
                    <a:ext uri="{FF2B5EF4-FFF2-40B4-BE49-F238E27FC236}">
                      <a16:creationId xmlns:a16="http://schemas.microsoft.com/office/drawing/2014/main" id="{6AAA338F-903F-4785-802D-581698BA6FDF}"/>
                    </a:ext>
                  </a:extLst>
                </p:cNvPr>
                <p:cNvPicPr preferRelativeResize="0"/>
                <p:nvPr/>
              </p:nvPicPr>
              <p:blipFill rotWithShape="1">
                <a:blip r:embed="rId20">
                  <a:alphaModFix/>
                </a:blip>
                <a:srcRect/>
                <a:stretch/>
              </p:blipFill>
              <p:spPr>
                <a:xfrm>
                  <a:off x="989190" y="619499"/>
                  <a:ext cx="203199" cy="203199"/>
                </a:xfrm>
                <a:prstGeom prst="rect">
                  <a:avLst/>
                </a:prstGeom>
                <a:noFill/>
                <a:ln>
                  <a:noFill/>
                </a:ln>
              </p:spPr>
            </p:pic>
          </p:grpSp>
          <p:cxnSp>
            <p:nvCxnSpPr>
              <p:cNvPr id="11" name="Straight Arrow Connector 10">
                <a:extLst>
                  <a:ext uri="{FF2B5EF4-FFF2-40B4-BE49-F238E27FC236}">
                    <a16:creationId xmlns:a16="http://schemas.microsoft.com/office/drawing/2014/main" id="{2D1B5DA7-45F2-4383-9CF0-94B7E64BAF92}"/>
                  </a:ext>
                </a:extLst>
              </p:cNvPr>
              <p:cNvCxnSpPr>
                <a:stCxn id="886" idx="0"/>
                <a:endCxn id="872" idx="2"/>
              </p:cNvCxnSpPr>
              <p:nvPr/>
            </p:nvCxnSpPr>
            <p:spPr>
              <a:xfrm flipV="1">
                <a:off x="11959964" y="6103956"/>
                <a:ext cx="0" cy="22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2" name="Shape 2785">
                <a:extLst>
                  <a:ext uri="{FF2B5EF4-FFF2-40B4-BE49-F238E27FC236}">
                    <a16:creationId xmlns:a16="http://schemas.microsoft.com/office/drawing/2014/main" id="{DF7F5265-0CA5-40E2-8841-AA3FCEAD293E}"/>
                  </a:ext>
                </a:extLst>
              </p:cNvPr>
              <p:cNvSpPr/>
              <p:nvPr/>
            </p:nvSpPr>
            <p:spPr>
              <a:xfrm>
                <a:off x="9724520" y="6046780"/>
                <a:ext cx="1212960" cy="53508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lIns="601650" tIns="102410" rIns="63980" bIns="102410" anchor="ctr" anchorCtr="0">
                <a:noAutofit/>
              </a:bodyPr>
              <a:lstStyle/>
              <a:p>
                <a:pPr>
                  <a:lnSpc>
                    <a:spcPct val="121428"/>
                  </a:lnSpc>
                  <a:spcBef>
                    <a:spcPts val="280"/>
                  </a:spcBef>
                  <a:buClr>
                    <a:schemeClr val="dk1"/>
                  </a:buClr>
                  <a:buSzPct val="25000"/>
                </a:pPr>
                <a:r>
                  <a:rPr lang="en-US" sz="980" dirty="0">
                    <a:solidFill>
                      <a:srgbClr val="757575"/>
                    </a:solidFill>
                    <a:latin typeface="Gill Sans MT" panose="020B0502020104020203" pitchFamily="34" charset="0"/>
                    <a:ea typeface="Roboto"/>
                    <a:cs typeface="Roboto"/>
                    <a:sym typeface="Roboto"/>
                  </a:rPr>
                  <a:t>Rest API</a:t>
                </a:r>
              </a:p>
            </p:txBody>
          </p:sp>
          <p:pic>
            <p:nvPicPr>
              <p:cNvPr id="894" name="Shape 413" descr="Cloud-Endpoints_256px.png">
                <a:extLst>
                  <a:ext uri="{FF2B5EF4-FFF2-40B4-BE49-F238E27FC236}">
                    <a16:creationId xmlns:a16="http://schemas.microsoft.com/office/drawing/2014/main" id="{ECD16536-44E4-4494-9BD2-C0F8395A1E39}"/>
                  </a:ext>
                </a:extLst>
              </p:cNvPr>
              <p:cNvPicPr preferRelativeResize="0"/>
              <p:nvPr/>
            </p:nvPicPr>
            <p:blipFill rotWithShape="1">
              <a:blip r:embed="rId23">
                <a:alphaModFix/>
              </a:blip>
              <a:srcRect t="5092" b="5092"/>
              <a:stretch/>
            </p:blipFill>
            <p:spPr>
              <a:xfrm>
                <a:off x="9829683" y="6138259"/>
                <a:ext cx="384048" cy="347472"/>
              </a:xfrm>
              <a:prstGeom prst="rect">
                <a:avLst/>
              </a:prstGeom>
              <a:noFill/>
              <a:ln>
                <a:noFill/>
              </a:ln>
            </p:spPr>
          </p:pic>
          <p:cxnSp>
            <p:nvCxnSpPr>
              <p:cNvPr id="21" name="Straight Arrow Connector 20">
                <a:extLst>
                  <a:ext uri="{FF2B5EF4-FFF2-40B4-BE49-F238E27FC236}">
                    <a16:creationId xmlns:a16="http://schemas.microsoft.com/office/drawing/2014/main" id="{762980E5-33A9-45EF-876D-AA5F0B7BB4E7}"/>
                  </a:ext>
                </a:extLst>
              </p:cNvPr>
              <p:cNvCxnSpPr>
                <a:cxnSpLocks/>
                <a:endCxn id="883" idx="1"/>
              </p:cNvCxnSpPr>
              <p:nvPr/>
            </p:nvCxnSpPr>
            <p:spPr>
              <a:xfrm rot="16200000" flipH="1">
                <a:off x="10864398" y="6286177"/>
                <a:ext cx="1479736" cy="281625"/>
              </a:xfrm>
              <a:prstGeom prst="bentConnector2">
                <a:avLst/>
              </a:prstGeom>
              <a:noFill/>
              <a:ln w="9525" cap="flat" cmpd="sng">
                <a:solidFill>
                  <a:srgbClr val="3A7DF0"/>
                </a:solidFill>
                <a:prstDash val="solid"/>
                <a:round/>
                <a:headEnd type="none" w="med" len="med"/>
                <a:tailEnd type="triangle" w="med" len="med"/>
              </a:ln>
            </p:spPr>
          </p:cxnSp>
          <p:cxnSp>
            <p:nvCxnSpPr>
              <p:cNvPr id="26" name="Straight Arrow Connector 25">
                <a:extLst>
                  <a:ext uri="{FF2B5EF4-FFF2-40B4-BE49-F238E27FC236}">
                    <a16:creationId xmlns:a16="http://schemas.microsoft.com/office/drawing/2014/main" id="{518264A9-67AF-40B7-8662-11CDFA87B256}"/>
                  </a:ext>
                </a:extLst>
              </p:cNvPr>
              <p:cNvCxnSpPr>
                <a:cxnSpLocks/>
              </p:cNvCxnSpPr>
              <p:nvPr/>
            </p:nvCxnSpPr>
            <p:spPr>
              <a:xfrm flipV="1">
                <a:off x="11013712" y="5360776"/>
                <a:ext cx="4831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98" name="Shape 358" descr="Cloud-IAM_256px.png">
                <a:extLst>
                  <a:ext uri="{FF2B5EF4-FFF2-40B4-BE49-F238E27FC236}">
                    <a16:creationId xmlns:a16="http://schemas.microsoft.com/office/drawing/2014/main" id="{EADE967A-2882-4424-86FA-947FB5072924}"/>
                  </a:ext>
                </a:extLst>
              </p:cNvPr>
              <p:cNvPicPr preferRelativeResize="0"/>
              <p:nvPr/>
            </p:nvPicPr>
            <p:blipFill rotWithShape="1">
              <a:blip r:embed="rId24">
                <a:alphaModFix/>
              </a:blip>
              <a:srcRect t="5092" b="5092"/>
              <a:stretch/>
            </p:blipFill>
            <p:spPr>
              <a:xfrm>
                <a:off x="7883727" y="6793774"/>
                <a:ext cx="384048" cy="347472"/>
              </a:xfrm>
              <a:prstGeom prst="rect">
                <a:avLst/>
              </a:prstGeom>
              <a:noFill/>
              <a:ln>
                <a:noFill/>
              </a:ln>
            </p:spPr>
          </p:pic>
          <p:pic>
            <p:nvPicPr>
              <p:cNvPr id="899" name="Shape 371" descr="Cloud-SQL_256px.png">
                <a:extLst>
                  <a:ext uri="{FF2B5EF4-FFF2-40B4-BE49-F238E27FC236}">
                    <a16:creationId xmlns:a16="http://schemas.microsoft.com/office/drawing/2014/main" id="{9E326DFB-4C89-407D-851D-09474CFBC7FB}"/>
                  </a:ext>
                </a:extLst>
              </p:cNvPr>
              <p:cNvPicPr preferRelativeResize="0"/>
              <p:nvPr/>
            </p:nvPicPr>
            <p:blipFill rotWithShape="1">
              <a:blip r:embed="rId25">
                <a:alphaModFix/>
              </a:blip>
              <a:srcRect t="5092" b="5092"/>
              <a:stretch/>
            </p:blipFill>
            <p:spPr>
              <a:xfrm>
                <a:off x="7865360" y="5735976"/>
                <a:ext cx="384048" cy="347472"/>
              </a:xfrm>
              <a:prstGeom prst="rect">
                <a:avLst/>
              </a:prstGeom>
              <a:noFill/>
              <a:ln>
                <a:noFill/>
              </a:ln>
            </p:spPr>
          </p:pic>
        </p:grpSp>
        <p:grpSp>
          <p:nvGrpSpPr>
            <p:cNvPr id="901" name="Group 900">
              <a:extLst>
                <a:ext uri="{FF2B5EF4-FFF2-40B4-BE49-F238E27FC236}">
                  <a16:creationId xmlns:a16="http://schemas.microsoft.com/office/drawing/2014/main" id="{1E013445-5BB7-465E-9A7D-F8E4227F0061}"/>
                </a:ext>
              </a:extLst>
            </p:cNvPr>
            <p:cNvGrpSpPr/>
            <p:nvPr/>
          </p:nvGrpSpPr>
          <p:grpSpPr>
            <a:xfrm>
              <a:off x="3557799" y="2886731"/>
              <a:ext cx="1649821" cy="1361884"/>
              <a:chOff x="5839152" y="4828282"/>
              <a:chExt cx="2115403" cy="1869742"/>
            </a:xfrm>
          </p:grpSpPr>
          <p:pic>
            <p:nvPicPr>
              <p:cNvPr id="902" name="Graphic 901" descr="Cloud">
                <a:extLst>
                  <a:ext uri="{FF2B5EF4-FFF2-40B4-BE49-F238E27FC236}">
                    <a16:creationId xmlns:a16="http://schemas.microsoft.com/office/drawing/2014/main" id="{831FA852-D61D-4EF1-9E3B-0EF42E2165BA}"/>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5839152" y="4828282"/>
                <a:ext cx="2115403" cy="1869742"/>
              </a:xfrm>
              <a:prstGeom prst="rect">
                <a:avLst/>
              </a:prstGeom>
            </p:spPr>
          </p:pic>
          <p:sp>
            <p:nvSpPr>
              <p:cNvPr id="903" name="TextBox 902">
                <a:extLst>
                  <a:ext uri="{FF2B5EF4-FFF2-40B4-BE49-F238E27FC236}">
                    <a16:creationId xmlns:a16="http://schemas.microsoft.com/office/drawing/2014/main" id="{4C3EF0D2-E80F-474A-B72C-504E04E1EDD9}"/>
                  </a:ext>
                </a:extLst>
              </p:cNvPr>
              <p:cNvSpPr txBox="1"/>
              <p:nvPr/>
            </p:nvSpPr>
            <p:spPr>
              <a:xfrm>
                <a:off x="6010511" y="5723221"/>
                <a:ext cx="1772465" cy="422550"/>
              </a:xfrm>
              <a:prstGeom prst="rect">
                <a:avLst/>
              </a:prstGeom>
              <a:noFill/>
            </p:spPr>
            <p:txBody>
              <a:bodyPr wrap="square" rtlCol="0">
                <a:spAutoFit/>
              </a:bodyPr>
              <a:lstStyle/>
              <a:p>
                <a:pPr algn="ctr"/>
                <a:r>
                  <a:rPr lang="en-US" sz="1400" dirty="0">
                    <a:solidFill>
                      <a:schemeClr val="bg1">
                        <a:lumMod val="50000"/>
                      </a:schemeClr>
                    </a:solidFill>
                    <a:latin typeface="Gill Sans MT" panose="020B0502020104020203" pitchFamily="34" charset="0"/>
                  </a:rPr>
                  <a:t>SENSEWIRE</a:t>
                </a:r>
              </a:p>
            </p:txBody>
          </p:sp>
        </p:grpSp>
      </p:grpSp>
    </p:spTree>
    <p:extLst>
      <p:ext uri="{BB962C8B-B14F-4D97-AF65-F5344CB8AC3E}">
        <p14:creationId xmlns:p14="http://schemas.microsoft.com/office/powerpoint/2010/main" val="346788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tangolo 4">
            <a:extLst>
              <a:ext uri="{FF2B5EF4-FFF2-40B4-BE49-F238E27FC236}">
                <a16:creationId xmlns:a16="http://schemas.microsoft.com/office/drawing/2014/main" id="{BAC6A0F5-7623-499D-9CF6-293E2B9D438C}"/>
              </a:ext>
              <a:ext uri="{C183D7F6-B498-43B3-948B-1728B52AA6E4}">
                <adec:decorative xmlns:adec="http://schemas.microsoft.com/office/drawing/2017/decorative" val="1"/>
              </a:ext>
            </a:extLst>
          </p:cNvPr>
          <p:cNvSpPr/>
          <p:nvPr/>
        </p:nvSpPr>
        <p:spPr>
          <a:xfrm>
            <a:off x="0" y="0"/>
            <a:ext cx="12801600" cy="2338754"/>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5191" tIns="27597" rIns="55191" bIns="27597" numCol="1" spcCol="0" rtlCol="0" fromWordArt="0" anchor="ctr" anchorCtr="0" forceAA="0" compatLnSpc="1">
            <a:prstTxWarp prst="textNoShape">
              <a:avLst/>
            </a:prstTxWarp>
            <a:noAutofit/>
          </a:bodyPr>
          <a:lstStyle/>
          <a:p>
            <a:pPr algn="ctr" defTabSz="403433"/>
            <a:endParaRPr lang="it-IT" sz="1084" dirty="0">
              <a:solidFill>
                <a:prstClr val="white"/>
              </a:solidFill>
              <a:latin typeface="Gill Sans MT" panose="020B0502020104020203" pitchFamily="34" charset="0"/>
            </a:endParaRPr>
          </a:p>
        </p:txBody>
      </p:sp>
      <p:sp>
        <p:nvSpPr>
          <p:cNvPr id="44" name="CasellaDiTesto 3">
            <a:extLst>
              <a:ext uri="{FF2B5EF4-FFF2-40B4-BE49-F238E27FC236}">
                <a16:creationId xmlns:a16="http://schemas.microsoft.com/office/drawing/2014/main" id="{3887613D-DAF5-4362-A1F9-C1557151D8B6}"/>
              </a:ext>
            </a:extLst>
          </p:cNvPr>
          <p:cNvSpPr txBox="1"/>
          <p:nvPr/>
        </p:nvSpPr>
        <p:spPr>
          <a:xfrm>
            <a:off x="0" y="175098"/>
            <a:ext cx="8420669" cy="954107"/>
          </a:xfrm>
          <a:prstGeom prst="rect">
            <a:avLst/>
          </a:prstGeom>
          <a:noFill/>
        </p:spPr>
        <p:txBody>
          <a:bodyPr wrap="square" rtlCol="0">
            <a:spAutoFit/>
          </a:bodyPr>
          <a:lstStyle/>
          <a:p>
            <a:pPr defTabSz="403433"/>
            <a:endParaRPr lang="en-US" sz="2400" kern="1500" dirty="0">
              <a:solidFill>
                <a:prstClr val="white"/>
              </a:solidFill>
              <a:latin typeface="Gill Sans MT" panose="020B0502020104020203" pitchFamily="34" charset="0"/>
              <a:cs typeface="Segoe UI Semibold" panose="020B0702040204020203" pitchFamily="34" charset="0"/>
            </a:endParaRPr>
          </a:p>
          <a:p>
            <a:pPr defTabSz="403433"/>
            <a:r>
              <a:rPr lang="en-US" sz="3200" kern="1500" dirty="0">
                <a:solidFill>
                  <a:prstClr val="white"/>
                </a:solidFill>
                <a:latin typeface="Gill Sans MT" panose="020B0502020104020203" pitchFamily="34" charset="0"/>
                <a:cs typeface="Segoe UI Semibold" panose="020B0702040204020203" pitchFamily="34" charset="0"/>
              </a:rPr>
              <a:t>Platform differentiator and Benefits</a:t>
            </a:r>
          </a:p>
        </p:txBody>
      </p:sp>
      <p:sp>
        <p:nvSpPr>
          <p:cNvPr id="53" name="CasellaDiTesto 30">
            <a:extLst>
              <a:ext uri="{FF2B5EF4-FFF2-40B4-BE49-F238E27FC236}">
                <a16:creationId xmlns:a16="http://schemas.microsoft.com/office/drawing/2014/main" id="{200F6693-B23F-484F-872C-C27F145F3055}"/>
              </a:ext>
            </a:extLst>
          </p:cNvPr>
          <p:cNvSpPr txBox="1"/>
          <p:nvPr/>
        </p:nvSpPr>
        <p:spPr>
          <a:xfrm>
            <a:off x="0" y="1284336"/>
            <a:ext cx="9498842" cy="923330"/>
          </a:xfrm>
          <a:prstGeom prst="rect">
            <a:avLst/>
          </a:prstGeom>
          <a:noFill/>
        </p:spPr>
        <p:txBody>
          <a:bodyPr wrap="square" rtlCol="0">
            <a:spAutoFit/>
          </a:bodyPr>
          <a:lstStyle/>
          <a:p>
            <a:pPr algn="just" defTabSz="403433"/>
            <a:r>
              <a:rPr lang="en-US" sz="1800" i="1" dirty="0">
                <a:solidFill>
                  <a:prstClr val="white"/>
                </a:solidFill>
                <a:latin typeface="Gill Sans MT" panose="020B0502020104020203" pitchFamily="34" charset="0"/>
                <a:cs typeface="Segoe UI" panose="020B0502040204020203" pitchFamily="34" charset="0"/>
              </a:rPr>
              <a:t>-Modular and  highly customizable architecture               			- Latest technology stack</a:t>
            </a:r>
          </a:p>
          <a:p>
            <a:pPr algn="just" defTabSz="403433"/>
            <a:endParaRPr lang="en-US" sz="1800" i="1" dirty="0">
              <a:solidFill>
                <a:prstClr val="white"/>
              </a:solidFill>
              <a:latin typeface="Gill Sans MT" panose="020B0502020104020203" pitchFamily="34" charset="0"/>
              <a:cs typeface="Segoe UI" panose="020B0502040204020203" pitchFamily="34" charset="0"/>
            </a:endParaRPr>
          </a:p>
          <a:p>
            <a:pPr algn="just" defTabSz="403433"/>
            <a:r>
              <a:rPr lang="en-US" sz="1800" i="1" dirty="0">
                <a:solidFill>
                  <a:prstClr val="white"/>
                </a:solidFill>
                <a:latin typeface="Gill Sans MT" panose="020B0502020104020203" pitchFamily="34" charset="0"/>
                <a:cs typeface="Segoe UI" panose="020B0502040204020203" pitchFamily="34" charset="0"/>
              </a:rPr>
              <a:t>-Fully adapts to Enterprise vision of </a:t>
            </a:r>
            <a:r>
              <a:rPr lang="en-US" sz="1800" i="1" dirty="0" err="1">
                <a:solidFill>
                  <a:prstClr val="white"/>
                </a:solidFill>
                <a:latin typeface="Gill Sans MT" panose="020B0502020104020203" pitchFamily="34" charset="0"/>
                <a:cs typeface="Segoe UI" panose="020B0502040204020203" pitchFamily="34" charset="0"/>
              </a:rPr>
              <a:t>IoT</a:t>
            </a:r>
            <a:r>
              <a:rPr lang="en-US" sz="1800" i="1" dirty="0">
                <a:solidFill>
                  <a:prstClr val="white"/>
                </a:solidFill>
                <a:latin typeface="Gill Sans MT" panose="020B0502020104020203" pitchFamily="34" charset="0"/>
                <a:cs typeface="Segoe UI" panose="020B0502040204020203" pitchFamily="34" charset="0"/>
              </a:rPr>
              <a:t> 						 -Smooth IoT enablement experience</a:t>
            </a:r>
            <a:endParaRPr lang="it-IT" sz="1800" i="1" dirty="0">
              <a:solidFill>
                <a:prstClr val="white"/>
              </a:solidFill>
              <a:latin typeface="Gill Sans MT" panose="020B0502020104020203" pitchFamily="34" charset="0"/>
              <a:cs typeface="Segoe UI" panose="020B0502040204020203" pitchFamily="34" charset="0"/>
            </a:endParaRPr>
          </a:p>
        </p:txBody>
      </p:sp>
      <p:sp>
        <p:nvSpPr>
          <p:cNvPr id="109" name="Text 216">
            <a:extLst>
              <a:ext uri="{FF2B5EF4-FFF2-40B4-BE49-F238E27FC236}">
                <a16:creationId xmlns:a16="http://schemas.microsoft.com/office/drawing/2014/main" id="{3426F479-F6E7-4144-A0E6-89D9EA182558}"/>
              </a:ext>
            </a:extLst>
          </p:cNvPr>
          <p:cNvSpPr txBox="1"/>
          <p:nvPr/>
        </p:nvSpPr>
        <p:spPr>
          <a:xfrm>
            <a:off x="-584011" y="0"/>
            <a:ext cx="3916907" cy="577600"/>
          </a:xfrm>
          <a:prstGeom prst="rect">
            <a:avLst/>
          </a:prstGeom>
          <a:noFill/>
        </p:spPr>
        <p:txBody>
          <a:bodyPr wrap="square" lIns="0" tIns="0" rIns="0" bIns="0" rtlCol="0" anchor="ctr"/>
          <a:lstStyle/>
          <a:p>
            <a:pPr algn="ctr">
              <a:lnSpc>
                <a:spcPct val="100000"/>
              </a:lnSpc>
            </a:pPr>
            <a:r>
              <a:rPr sz="2000" b="1" dirty="0">
                <a:solidFill>
                  <a:schemeClr val="bg1"/>
                </a:solidFill>
                <a:latin typeface="Gill Sans MT"/>
              </a:rPr>
              <a:t>iCuboid</a:t>
            </a:r>
            <a:r>
              <a:rPr lang="en-US" sz="2000" b="1" dirty="0">
                <a:solidFill>
                  <a:schemeClr val="bg1"/>
                </a:solidFill>
                <a:latin typeface="Gill Sans MT"/>
              </a:rPr>
              <a:t> – SenseWire</a:t>
            </a:r>
            <a:endParaRPr sz="2000" b="1" dirty="0">
              <a:solidFill>
                <a:schemeClr val="bg1"/>
              </a:solidFill>
              <a:latin typeface="Gill Sans MT"/>
            </a:endParaRPr>
          </a:p>
        </p:txBody>
      </p:sp>
      <p:pic>
        <p:nvPicPr>
          <p:cNvPr id="41" name="Graphic 40">
            <a:extLst>
              <a:ext uri="{FF2B5EF4-FFF2-40B4-BE49-F238E27FC236}">
                <a16:creationId xmlns:a16="http://schemas.microsoft.com/office/drawing/2014/main" id="{96F74747-9902-4EE3-A6C1-0C302DE7087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22146" y="0"/>
            <a:ext cx="2204669" cy="2262994"/>
          </a:xfrm>
          <a:prstGeom prst="rect">
            <a:avLst/>
          </a:prstGeom>
        </p:spPr>
      </p:pic>
      <p:sp>
        <p:nvSpPr>
          <p:cNvPr id="75" name="ArcArrow">
            <a:extLst>
              <a:ext uri="{FF2B5EF4-FFF2-40B4-BE49-F238E27FC236}">
                <a16:creationId xmlns:a16="http://schemas.microsoft.com/office/drawing/2014/main" id="{054F4529-C94A-4370-A839-22F126195DD8}"/>
              </a:ext>
            </a:extLst>
          </p:cNvPr>
          <p:cNvSpPr/>
          <p:nvPr/>
        </p:nvSpPr>
        <p:spPr>
          <a:xfrm>
            <a:off x="4531170" y="4077753"/>
            <a:ext cx="1844230" cy="1729185"/>
          </a:xfrm>
          <a:custGeom>
            <a:avLst/>
            <a:gdLst/>
            <a:ahLst/>
            <a:cxnLst/>
            <a:rect l="0" t="0" r="0" b="0"/>
            <a:pathLst>
              <a:path w="1661572" h="1661572">
                <a:moveTo>
                  <a:pt x="3342375" y="1685803"/>
                </a:moveTo>
                <a:cubicBezTo>
                  <a:pt x="3339359" y="2036980"/>
                  <a:pt x="3228075" y="2362247"/>
                  <a:pt x="3040202" y="2629791"/>
                </a:cubicBezTo>
                <a:lnTo>
                  <a:pt x="2960430" y="2960430"/>
                </a:lnTo>
                <a:lnTo>
                  <a:pt x="2629791" y="3040202"/>
                </a:lnTo>
                <a:cubicBezTo>
                  <a:pt x="2362199" y="3228099"/>
                  <a:pt x="2036917" y="3339375"/>
                  <a:pt x="1685803" y="3342375"/>
                </a:cubicBezTo>
                <a:lnTo>
                  <a:pt x="1680803" y="2769406"/>
                </a:lnTo>
                <a:cubicBezTo>
                  <a:pt x="1911576" y="2767424"/>
                  <a:pt x="2125323" y="2694295"/>
                  <a:pt x="2301137" y="2570835"/>
                </a:cubicBezTo>
                <a:lnTo>
                  <a:pt x="2340304" y="2340304"/>
                </a:lnTo>
                <a:lnTo>
                  <a:pt x="2570835" y="2301137"/>
                </a:lnTo>
                <a:cubicBezTo>
                  <a:pt x="2694310" y="2125291"/>
                  <a:pt x="2767434" y="1911535"/>
                  <a:pt x="2769406" y="1680803"/>
                </a:cubicBezTo>
                <a:lnTo>
                  <a:pt x="3342375" y="1685803"/>
                </a:lnTo>
                <a:close/>
              </a:path>
            </a:pathLst>
          </a:custGeom>
          <a:solidFill>
            <a:srgbClr val="F99A6E"/>
          </a:solidFill>
          <a:ln w="7600" cap="flat">
            <a:solidFill>
              <a:srgbClr val="F99A6E"/>
            </a:solidFill>
            <a:bevel/>
          </a:ln>
        </p:spPr>
      </p:sp>
      <p:sp>
        <p:nvSpPr>
          <p:cNvPr id="76" name="Text 138">
            <a:extLst>
              <a:ext uri="{FF2B5EF4-FFF2-40B4-BE49-F238E27FC236}">
                <a16:creationId xmlns:a16="http://schemas.microsoft.com/office/drawing/2014/main" id="{7D5EE088-1FAC-4C0D-AA92-46A6430A199D}"/>
              </a:ext>
            </a:extLst>
          </p:cNvPr>
          <p:cNvSpPr txBox="1"/>
          <p:nvPr/>
        </p:nvSpPr>
        <p:spPr>
          <a:xfrm rot="18900000">
            <a:off x="6778033" y="6559694"/>
            <a:ext cx="1359181" cy="331568"/>
          </a:xfrm>
          <a:prstGeom prst="rect">
            <a:avLst/>
          </a:prstGeom>
          <a:noFill/>
        </p:spPr>
        <p:txBody>
          <a:bodyPr wrap="square" lIns="36000" tIns="0" rIns="36000" bIns="0" rtlCol="0" anchor="ctr"/>
          <a:lstStyle/>
          <a:p>
            <a:pPr algn="ctr">
              <a:lnSpc>
                <a:spcPct val="100000"/>
              </a:lnSpc>
            </a:pPr>
            <a:r>
              <a:rPr lang="en-US" sz="2000" dirty="0">
                <a:solidFill>
                  <a:srgbClr val="FFFFFF"/>
                </a:solidFill>
                <a:latin typeface="Gill Sans MT" panose="020B0502020104020203" pitchFamily="34" charset="0"/>
              </a:rPr>
              <a:t>Business</a:t>
            </a:r>
            <a:endParaRPr sz="2000" dirty="0">
              <a:solidFill>
                <a:srgbClr val="FFFFFF"/>
              </a:solidFill>
              <a:latin typeface="Gill Sans MT" panose="020B0502020104020203" pitchFamily="34" charset="0"/>
            </a:endParaRPr>
          </a:p>
        </p:txBody>
      </p:sp>
      <p:sp>
        <p:nvSpPr>
          <p:cNvPr id="73" name="ArcArrow">
            <a:extLst>
              <a:ext uri="{FF2B5EF4-FFF2-40B4-BE49-F238E27FC236}">
                <a16:creationId xmlns:a16="http://schemas.microsoft.com/office/drawing/2014/main" id="{F977A045-6646-427E-BA1B-34243CBC306F}"/>
              </a:ext>
            </a:extLst>
          </p:cNvPr>
          <p:cNvSpPr/>
          <p:nvPr/>
        </p:nvSpPr>
        <p:spPr>
          <a:xfrm>
            <a:off x="4531170" y="4077753"/>
            <a:ext cx="1844230" cy="1729185"/>
          </a:xfrm>
          <a:custGeom>
            <a:avLst/>
            <a:gdLst/>
            <a:ahLst/>
            <a:cxnLst/>
            <a:rect l="0" t="0" r="0" b="0"/>
            <a:pathLst>
              <a:path w="1661572" h="1661572">
                <a:moveTo>
                  <a:pt x="1656635" y="3342375"/>
                </a:moveTo>
                <a:cubicBezTo>
                  <a:pt x="1305459" y="3339359"/>
                  <a:pt x="980191" y="3228075"/>
                  <a:pt x="712647" y="3040202"/>
                </a:cubicBezTo>
                <a:lnTo>
                  <a:pt x="382009" y="2960430"/>
                </a:lnTo>
                <a:lnTo>
                  <a:pt x="302237" y="2629791"/>
                </a:lnTo>
                <a:cubicBezTo>
                  <a:pt x="114340" y="2362199"/>
                  <a:pt x="3064" y="2036917"/>
                  <a:pt x="64" y="1685803"/>
                </a:cubicBezTo>
                <a:lnTo>
                  <a:pt x="573033" y="1680803"/>
                </a:lnTo>
                <a:cubicBezTo>
                  <a:pt x="575015" y="1911576"/>
                  <a:pt x="648144" y="2125323"/>
                  <a:pt x="771603" y="2301137"/>
                </a:cubicBezTo>
                <a:lnTo>
                  <a:pt x="1002135" y="2340304"/>
                </a:lnTo>
                <a:lnTo>
                  <a:pt x="1041301" y="2570835"/>
                </a:lnTo>
                <a:cubicBezTo>
                  <a:pt x="1217148" y="2694310"/>
                  <a:pt x="1430904" y="2767434"/>
                  <a:pt x="1661636" y="2769406"/>
                </a:cubicBezTo>
                <a:lnTo>
                  <a:pt x="1656635" y="3342375"/>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a:lstStyle/>
          <a:p>
            <a:endParaRPr lang="en-US" dirty="0"/>
          </a:p>
        </p:txBody>
      </p:sp>
      <p:sp>
        <p:nvSpPr>
          <p:cNvPr id="74" name="Text 140">
            <a:extLst>
              <a:ext uri="{FF2B5EF4-FFF2-40B4-BE49-F238E27FC236}">
                <a16:creationId xmlns:a16="http://schemas.microsoft.com/office/drawing/2014/main" id="{8A604A57-1871-40F6-9013-680B66C33F7B}"/>
              </a:ext>
            </a:extLst>
          </p:cNvPr>
          <p:cNvSpPr txBox="1"/>
          <p:nvPr/>
        </p:nvSpPr>
        <p:spPr>
          <a:xfrm rot="2700000">
            <a:off x="4566720" y="6552337"/>
            <a:ext cx="1551201" cy="410085"/>
          </a:xfrm>
          <a:prstGeom prst="rect">
            <a:avLst/>
          </a:prstGeom>
          <a:noFill/>
        </p:spPr>
        <p:txBody>
          <a:bodyPr wrap="square" lIns="36000" tIns="0" rIns="36000" bIns="0" rtlCol="0" anchor="ctr"/>
          <a:lstStyle/>
          <a:p>
            <a:pPr algn="ctr">
              <a:lnSpc>
                <a:spcPct val="100000"/>
              </a:lnSpc>
            </a:pPr>
            <a:r>
              <a:rPr lang="en-US" sz="2000" dirty="0">
                <a:solidFill>
                  <a:srgbClr val="FFFFFF"/>
                </a:solidFill>
                <a:latin typeface="Gill Sans MT" panose="020B0502020104020203" pitchFamily="34" charset="0"/>
              </a:rPr>
              <a:t>Platform</a:t>
            </a:r>
            <a:endParaRPr sz="2000" dirty="0">
              <a:solidFill>
                <a:srgbClr val="FFFFFF"/>
              </a:solidFill>
              <a:latin typeface="Gill Sans MT" panose="020B0502020104020203" pitchFamily="34" charset="0"/>
            </a:endParaRPr>
          </a:p>
        </p:txBody>
      </p:sp>
      <p:grpSp>
        <p:nvGrpSpPr>
          <p:cNvPr id="67" name="Group 141">
            <a:extLst>
              <a:ext uri="{FF2B5EF4-FFF2-40B4-BE49-F238E27FC236}">
                <a16:creationId xmlns:a16="http://schemas.microsoft.com/office/drawing/2014/main" id="{914B19B2-6766-4A52-BCA5-393BAFEFFE24}"/>
              </a:ext>
            </a:extLst>
          </p:cNvPr>
          <p:cNvGrpSpPr/>
          <p:nvPr/>
        </p:nvGrpSpPr>
        <p:grpSpPr>
          <a:xfrm>
            <a:off x="4531170" y="4077753"/>
            <a:ext cx="1844230" cy="1729185"/>
            <a:chOff x="3444422" y="2222911"/>
            <a:chExt cx="1661572" cy="1661572"/>
          </a:xfrm>
        </p:grpSpPr>
        <p:sp>
          <p:nvSpPr>
            <p:cNvPr id="71" name="ArcArrow">
              <a:extLst>
                <a:ext uri="{FF2B5EF4-FFF2-40B4-BE49-F238E27FC236}">
                  <a16:creationId xmlns:a16="http://schemas.microsoft.com/office/drawing/2014/main" id="{1AEC40C6-CF14-4772-8A83-A3BCEABA66D8}"/>
                </a:ext>
              </a:extLst>
            </p:cNvPr>
            <p:cNvSpPr/>
            <p:nvPr/>
          </p:nvSpPr>
          <p:spPr>
            <a:xfrm>
              <a:off x="3444422" y="2222911"/>
              <a:ext cx="1661572" cy="1661572"/>
            </a:xfrm>
            <a:custGeom>
              <a:avLst/>
              <a:gdLst/>
              <a:ahLst/>
              <a:cxnLst/>
              <a:rect l="0" t="0" r="0" b="0"/>
              <a:pathLst>
                <a:path w="1661572" h="1661572">
                  <a:moveTo>
                    <a:pt x="64" y="1656635"/>
                  </a:moveTo>
                  <a:cubicBezTo>
                    <a:pt x="3080" y="1305459"/>
                    <a:pt x="114364" y="980191"/>
                    <a:pt x="302237" y="712647"/>
                  </a:cubicBezTo>
                  <a:lnTo>
                    <a:pt x="382009" y="382009"/>
                  </a:lnTo>
                  <a:lnTo>
                    <a:pt x="712647" y="302237"/>
                  </a:lnTo>
                  <a:cubicBezTo>
                    <a:pt x="980240" y="114340"/>
                    <a:pt x="1305521" y="3064"/>
                    <a:pt x="1656635" y="64"/>
                  </a:cubicBezTo>
                  <a:lnTo>
                    <a:pt x="1661636" y="573033"/>
                  </a:lnTo>
                  <a:cubicBezTo>
                    <a:pt x="1430863" y="575015"/>
                    <a:pt x="1217116" y="648144"/>
                    <a:pt x="1041301" y="771603"/>
                  </a:cubicBezTo>
                  <a:lnTo>
                    <a:pt x="1002135" y="1002135"/>
                  </a:lnTo>
                  <a:lnTo>
                    <a:pt x="771603" y="1041301"/>
                  </a:lnTo>
                  <a:cubicBezTo>
                    <a:pt x="648129" y="1217148"/>
                    <a:pt x="575004" y="1430904"/>
                    <a:pt x="573033" y="1661636"/>
                  </a:cubicBezTo>
                  <a:lnTo>
                    <a:pt x="64" y="1656635"/>
                  </a:lnTo>
                  <a:close/>
                </a:path>
              </a:pathLst>
            </a:custGeom>
            <a:ln/>
          </p:spPr>
          <p:style>
            <a:lnRef idx="2">
              <a:schemeClr val="accent5">
                <a:shade val="50000"/>
              </a:schemeClr>
            </a:lnRef>
            <a:fillRef idx="1">
              <a:schemeClr val="accent5"/>
            </a:fillRef>
            <a:effectRef idx="0">
              <a:schemeClr val="accent5"/>
            </a:effectRef>
            <a:fontRef idx="minor">
              <a:schemeClr val="lt1"/>
            </a:fontRef>
          </p:style>
        </p:sp>
        <p:sp>
          <p:nvSpPr>
            <p:cNvPr id="72" name="Text 142">
              <a:extLst>
                <a:ext uri="{FF2B5EF4-FFF2-40B4-BE49-F238E27FC236}">
                  <a16:creationId xmlns:a16="http://schemas.microsoft.com/office/drawing/2014/main" id="{8169A335-C63F-4C3F-96B1-A08359784563}"/>
                </a:ext>
              </a:extLst>
            </p:cNvPr>
            <p:cNvSpPr txBox="1"/>
            <p:nvPr/>
          </p:nvSpPr>
          <p:spPr>
            <a:xfrm rot="18404841">
              <a:off x="3271136" y="2928856"/>
              <a:ext cx="1518150" cy="335123"/>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square" lIns="36000" tIns="0" rIns="36000" bIns="0" rtlCol="0" anchor="ctr"/>
            <a:lstStyle/>
            <a:p>
              <a:pPr algn="ctr">
                <a:lnSpc>
                  <a:spcPct val="100000"/>
                </a:lnSpc>
              </a:pPr>
              <a:r>
                <a:rPr lang="en-US" sz="2000" dirty="0">
                  <a:solidFill>
                    <a:srgbClr val="FFFFFF"/>
                  </a:solidFill>
                  <a:latin typeface="Gill Sans MT" panose="020B0502020104020203" pitchFamily="34" charset="0"/>
                </a:rPr>
                <a:t>Technology</a:t>
              </a:r>
              <a:endParaRPr sz="2000" dirty="0">
                <a:solidFill>
                  <a:srgbClr val="FFFFFF"/>
                </a:solidFill>
                <a:latin typeface="Gill Sans MT" panose="020B0502020104020203" pitchFamily="34" charset="0"/>
              </a:endParaRPr>
            </a:p>
          </p:txBody>
        </p:sp>
      </p:grpSp>
      <p:grpSp>
        <p:nvGrpSpPr>
          <p:cNvPr id="68" name="Group 143">
            <a:extLst>
              <a:ext uri="{FF2B5EF4-FFF2-40B4-BE49-F238E27FC236}">
                <a16:creationId xmlns:a16="http://schemas.microsoft.com/office/drawing/2014/main" id="{7244C68C-E1CE-450D-81C8-2CC4665036F5}"/>
              </a:ext>
            </a:extLst>
          </p:cNvPr>
          <p:cNvGrpSpPr/>
          <p:nvPr/>
        </p:nvGrpSpPr>
        <p:grpSpPr>
          <a:xfrm>
            <a:off x="4531170" y="4077753"/>
            <a:ext cx="3169258" cy="1729185"/>
            <a:chOff x="3444422" y="2222911"/>
            <a:chExt cx="2855365" cy="1661572"/>
          </a:xfrm>
        </p:grpSpPr>
        <p:sp>
          <p:nvSpPr>
            <p:cNvPr id="69" name="ArcArrow">
              <a:extLst>
                <a:ext uri="{FF2B5EF4-FFF2-40B4-BE49-F238E27FC236}">
                  <a16:creationId xmlns:a16="http://schemas.microsoft.com/office/drawing/2014/main" id="{2F3A890C-4F6F-4BB5-A3DD-EA8DC7599283}"/>
                </a:ext>
              </a:extLst>
            </p:cNvPr>
            <p:cNvSpPr/>
            <p:nvPr/>
          </p:nvSpPr>
          <p:spPr>
            <a:xfrm>
              <a:off x="3444422" y="2222911"/>
              <a:ext cx="1661572" cy="1661572"/>
            </a:xfrm>
            <a:custGeom>
              <a:avLst/>
              <a:gdLst/>
              <a:ahLst/>
              <a:cxnLst/>
              <a:rect l="0" t="0" r="0" b="0"/>
              <a:pathLst>
                <a:path w="1661572" h="1661572">
                  <a:moveTo>
                    <a:pt x="1685803" y="64"/>
                  </a:moveTo>
                  <a:cubicBezTo>
                    <a:pt x="2036980" y="3080"/>
                    <a:pt x="2362247" y="114364"/>
                    <a:pt x="2629791" y="302237"/>
                  </a:cubicBezTo>
                  <a:lnTo>
                    <a:pt x="2960430" y="382009"/>
                  </a:lnTo>
                  <a:lnTo>
                    <a:pt x="3040202" y="712647"/>
                  </a:lnTo>
                  <a:cubicBezTo>
                    <a:pt x="3228099" y="980240"/>
                    <a:pt x="3339375" y="1305521"/>
                    <a:pt x="3342375" y="1656635"/>
                  </a:cubicBezTo>
                  <a:lnTo>
                    <a:pt x="2769406" y="1661636"/>
                  </a:lnTo>
                  <a:cubicBezTo>
                    <a:pt x="2767424" y="1430863"/>
                    <a:pt x="2694295" y="1217116"/>
                    <a:pt x="2570835" y="1041301"/>
                  </a:cubicBezTo>
                  <a:lnTo>
                    <a:pt x="2340304" y="1002135"/>
                  </a:lnTo>
                  <a:lnTo>
                    <a:pt x="2301137" y="771603"/>
                  </a:lnTo>
                  <a:cubicBezTo>
                    <a:pt x="2125291" y="648129"/>
                    <a:pt x="1911535" y="575004"/>
                    <a:pt x="1680803" y="573033"/>
                  </a:cubicBezTo>
                  <a:lnTo>
                    <a:pt x="1685803" y="64"/>
                  </a:lnTo>
                  <a:close/>
                </a:path>
              </a:pathLst>
            </a:custGeom>
            <a:solidFill>
              <a:srgbClr val="733D4D"/>
            </a:solidFill>
            <a:ln w="7600" cap="flat">
              <a:solidFill>
                <a:srgbClr val="733D4D"/>
              </a:solidFill>
              <a:bevel/>
            </a:ln>
          </p:spPr>
        </p:sp>
        <p:sp>
          <p:nvSpPr>
            <p:cNvPr id="70" name="Text 144">
              <a:extLst>
                <a:ext uri="{FF2B5EF4-FFF2-40B4-BE49-F238E27FC236}">
                  <a16:creationId xmlns:a16="http://schemas.microsoft.com/office/drawing/2014/main" id="{451EA6F1-96D6-49AD-BCD6-3CD07C1CAD4B}"/>
                </a:ext>
              </a:extLst>
            </p:cNvPr>
            <p:cNvSpPr txBox="1"/>
            <p:nvPr/>
          </p:nvSpPr>
          <p:spPr>
            <a:xfrm rot="2700000">
              <a:off x="5410581" y="2816041"/>
              <a:ext cx="1426139" cy="352272"/>
            </a:xfrm>
            <a:prstGeom prst="rect">
              <a:avLst/>
            </a:prstGeom>
            <a:noFill/>
          </p:spPr>
          <p:txBody>
            <a:bodyPr wrap="square" lIns="36000" tIns="0" rIns="36000" bIns="0" rtlCol="0" anchor="ctr"/>
            <a:lstStyle/>
            <a:p>
              <a:pPr algn="ctr">
                <a:lnSpc>
                  <a:spcPct val="100000"/>
                </a:lnSpc>
              </a:pPr>
              <a:r>
                <a:rPr lang="en-US" sz="2000" dirty="0">
                  <a:solidFill>
                    <a:srgbClr val="FFFFFF"/>
                  </a:solidFill>
                  <a:latin typeface="Gill Sans MT" panose="020B0502020104020203" pitchFamily="34" charset="0"/>
                </a:rPr>
                <a:t>Product</a:t>
              </a:r>
              <a:endParaRPr sz="2000" dirty="0">
                <a:solidFill>
                  <a:srgbClr val="FFFFFF"/>
                </a:solidFill>
                <a:latin typeface="Gill Sans MT" panose="020B0502020104020203" pitchFamily="34" charset="0"/>
              </a:endParaRPr>
            </a:p>
          </p:txBody>
        </p:sp>
      </p:grpSp>
      <p:sp>
        <p:nvSpPr>
          <p:cNvPr id="42" name="Freeform: Shape 41">
            <a:extLst>
              <a:ext uri="{FF2B5EF4-FFF2-40B4-BE49-F238E27FC236}">
                <a16:creationId xmlns:a16="http://schemas.microsoft.com/office/drawing/2014/main" id="{7EBD587D-4B2D-4F38-BD61-64D144C76295}"/>
              </a:ext>
            </a:extLst>
          </p:cNvPr>
          <p:cNvSpPr/>
          <p:nvPr/>
        </p:nvSpPr>
        <p:spPr>
          <a:xfrm>
            <a:off x="323161" y="2781056"/>
            <a:ext cx="2987976" cy="313171"/>
          </a:xfrm>
          <a:custGeom>
            <a:avLst/>
            <a:gdLst/>
            <a:ahLst/>
            <a:cxnLst/>
            <a:rect l="0" t="0" r="0" b="0"/>
            <a:pathLst>
              <a:path w="1462741" h="310122">
                <a:moveTo>
                  <a:pt x="41350" y="0"/>
                </a:moveTo>
                <a:lnTo>
                  <a:pt x="1421391" y="0"/>
                </a:lnTo>
                <a:cubicBezTo>
                  <a:pt x="1444229" y="0"/>
                  <a:pt x="1462741" y="18513"/>
                  <a:pt x="1462741" y="41350"/>
                </a:cubicBezTo>
                <a:lnTo>
                  <a:pt x="1462741" y="268773"/>
                </a:lnTo>
                <a:cubicBezTo>
                  <a:pt x="1462741" y="291610"/>
                  <a:pt x="1444229" y="310122"/>
                  <a:pt x="1421391" y="310122"/>
                </a:cubicBezTo>
                <a:lnTo>
                  <a:pt x="41350" y="310122"/>
                </a:lnTo>
                <a:cubicBezTo>
                  <a:pt x="18513" y="310122"/>
                  <a:pt x="0" y="291610"/>
                  <a:pt x="0" y="268773"/>
                </a:cubicBezTo>
                <a:lnTo>
                  <a:pt x="0" y="41350"/>
                </a:lnTo>
                <a:cubicBezTo>
                  <a:pt x="0" y="18513"/>
                  <a:pt x="18513" y="0"/>
                  <a:pt x="41350" y="0"/>
                </a:cubicBezTo>
                <a:close/>
              </a:path>
            </a:pathLst>
          </a:custGeom>
          <a:ln/>
        </p:spPr>
        <p:style>
          <a:lnRef idx="2">
            <a:schemeClr val="accent5">
              <a:shade val="50000"/>
            </a:schemeClr>
          </a:lnRef>
          <a:fillRef idx="1">
            <a:schemeClr val="accent5"/>
          </a:fillRef>
          <a:effectRef idx="0">
            <a:schemeClr val="accent5"/>
          </a:effectRef>
          <a:fontRef idx="minor">
            <a:schemeClr val="lt1"/>
          </a:fontRef>
        </p:style>
      </p:sp>
      <p:sp>
        <p:nvSpPr>
          <p:cNvPr id="45" name="Text 145">
            <a:extLst>
              <a:ext uri="{FF2B5EF4-FFF2-40B4-BE49-F238E27FC236}">
                <a16:creationId xmlns:a16="http://schemas.microsoft.com/office/drawing/2014/main" id="{ABA0A5D3-B803-4A0F-9F4A-90DB3DDC2266}"/>
              </a:ext>
            </a:extLst>
          </p:cNvPr>
          <p:cNvSpPr txBox="1"/>
          <p:nvPr/>
        </p:nvSpPr>
        <p:spPr>
          <a:xfrm>
            <a:off x="221917" y="3506290"/>
            <a:ext cx="3090656" cy="2491641"/>
          </a:xfrm>
          <a:prstGeom prst="rect">
            <a:avLst/>
          </a:prstGeom>
          <a:noFill/>
        </p:spPr>
        <p:txBody>
          <a:bodyPr wrap="square" lIns="36000" tIns="0" rIns="36000" bIns="0" rtlCol="0" anchor="ctr"/>
          <a:lstStyle/>
          <a:p>
            <a:pPr marL="171450" indent="-171450" algn="just">
              <a:lnSpc>
                <a:spcPct val="100000"/>
              </a:lnSpc>
              <a:buFont typeface="Arial" panose="020B0604020202020204" pitchFamily="34" charset="0"/>
              <a:buChar char="•"/>
            </a:pPr>
            <a:r>
              <a:rPr lang="en-US" sz="1600" dirty="0">
                <a:solidFill>
                  <a:schemeClr val="bg1">
                    <a:lumMod val="50000"/>
                  </a:schemeClr>
                </a:solidFill>
                <a:latin typeface="Gill Sans MT" panose="020B0502020104020203" pitchFamily="34" charset="0"/>
              </a:rPr>
              <a:t>Modern Micro Service Architecture (Clear separate of concerns between </a:t>
            </a:r>
            <a:r>
              <a:rPr lang="en-US" sz="1800" dirty="0">
                <a:solidFill>
                  <a:schemeClr val="bg1">
                    <a:lumMod val="50000"/>
                  </a:schemeClr>
                </a:solidFill>
                <a:latin typeface="Gill Sans MT" panose="020B0502020104020203" pitchFamily="34" charset="0"/>
              </a:rPr>
              <a:t>components</a:t>
            </a:r>
            <a:r>
              <a:rPr lang="en-US" sz="1600" dirty="0">
                <a:solidFill>
                  <a:schemeClr val="bg1">
                    <a:lumMod val="50000"/>
                  </a:schemeClr>
                </a:solidFill>
                <a:latin typeface="Gill Sans MT" panose="020B0502020104020203" pitchFamily="34" charset="0"/>
              </a:rPr>
              <a:t>)</a:t>
            </a:r>
          </a:p>
          <a:p>
            <a:pPr marL="171450" indent="-171450" algn="just">
              <a:lnSpc>
                <a:spcPct val="100000"/>
              </a:lnSpc>
              <a:buFont typeface="Arial" panose="020B0604020202020204" pitchFamily="34" charset="0"/>
              <a:buChar char="•"/>
            </a:pPr>
            <a:r>
              <a:rPr lang="en-US" sz="1600" dirty="0">
                <a:solidFill>
                  <a:schemeClr val="bg1">
                    <a:lumMod val="50000"/>
                  </a:schemeClr>
                </a:solidFill>
                <a:latin typeface="Gill Sans MT" panose="020B0502020104020203" pitchFamily="34" charset="0"/>
              </a:rPr>
              <a:t>Scalable,  Elastic and Self-healing</a:t>
            </a:r>
          </a:p>
          <a:p>
            <a:pPr marL="171450" indent="-171450" algn="just">
              <a:lnSpc>
                <a:spcPct val="100000"/>
              </a:lnSpc>
              <a:buFont typeface="Arial" panose="020B0604020202020204" pitchFamily="34" charset="0"/>
              <a:buChar char="•"/>
            </a:pPr>
            <a:r>
              <a:rPr lang="en-US" sz="1600" dirty="0">
                <a:solidFill>
                  <a:schemeClr val="bg1">
                    <a:lumMod val="50000"/>
                  </a:schemeClr>
                </a:solidFill>
                <a:latin typeface="Gill Sans MT" panose="020B0502020104020203" pitchFamily="34" charset="0"/>
              </a:rPr>
              <a:t>Services to scale up and scale down using container and orchestrations</a:t>
            </a:r>
          </a:p>
          <a:p>
            <a:pPr marL="171450" indent="-171450" algn="just">
              <a:lnSpc>
                <a:spcPct val="100000"/>
              </a:lnSpc>
              <a:buFont typeface="Arial" panose="020B0604020202020204" pitchFamily="34" charset="0"/>
              <a:buChar char="•"/>
            </a:pPr>
            <a:r>
              <a:rPr lang="en-US" sz="1600" dirty="0">
                <a:solidFill>
                  <a:schemeClr val="bg1">
                    <a:lumMod val="50000"/>
                  </a:schemeClr>
                </a:solidFill>
                <a:latin typeface="Gill Sans MT" panose="020B0502020104020203" pitchFamily="34" charset="0"/>
              </a:rPr>
              <a:t>Security and Compliance - TLS/DTLS for device communication, VPN for infrastructure security, OAuth/OpenID for identity</a:t>
            </a:r>
          </a:p>
          <a:p>
            <a:pPr marL="171450" indent="-171450" algn="just">
              <a:lnSpc>
                <a:spcPct val="100000"/>
              </a:lnSpc>
              <a:buFont typeface="Arial" panose="020B0604020202020204" pitchFamily="34" charset="0"/>
              <a:buChar char="•"/>
            </a:pPr>
            <a:endParaRPr sz="1400" dirty="0">
              <a:solidFill>
                <a:srgbClr val="000000"/>
              </a:solidFill>
              <a:latin typeface="Gill Sans MT" panose="020B0502020104020203" pitchFamily="34" charset="0"/>
            </a:endParaRPr>
          </a:p>
        </p:txBody>
      </p:sp>
      <p:sp>
        <p:nvSpPr>
          <p:cNvPr id="46" name="Text 146">
            <a:extLst>
              <a:ext uri="{FF2B5EF4-FFF2-40B4-BE49-F238E27FC236}">
                <a16:creationId xmlns:a16="http://schemas.microsoft.com/office/drawing/2014/main" id="{5A4DCF60-D196-46D9-B7D6-C96A4CFF510B}"/>
              </a:ext>
            </a:extLst>
          </p:cNvPr>
          <p:cNvSpPr txBox="1"/>
          <p:nvPr/>
        </p:nvSpPr>
        <p:spPr>
          <a:xfrm>
            <a:off x="1083388" y="2778146"/>
            <a:ext cx="1583612" cy="276218"/>
          </a:xfrm>
          <a:prstGeom prst="rect">
            <a:avLst/>
          </a:prstGeom>
          <a:noFill/>
        </p:spPr>
        <p:txBody>
          <a:bodyPr wrap="square" lIns="36000" tIns="0" rIns="36000" bIns="0" rtlCol="0" anchor="ctr"/>
          <a:lstStyle/>
          <a:p>
            <a:pPr algn="ctr">
              <a:lnSpc>
                <a:spcPct val="100000"/>
              </a:lnSpc>
            </a:pPr>
            <a:r>
              <a:rPr lang="en-US" sz="1800" dirty="0">
                <a:solidFill>
                  <a:srgbClr val="FFFFFF"/>
                </a:solidFill>
                <a:latin typeface="Gill Sans MT" panose="020B0502020104020203" pitchFamily="34" charset="0"/>
              </a:rPr>
              <a:t>Characteristics</a:t>
            </a:r>
            <a:endParaRPr sz="1600" dirty="0">
              <a:solidFill>
                <a:srgbClr val="FFFFFF"/>
              </a:solidFill>
              <a:latin typeface="Gill Sans MT" panose="020B0502020104020203" pitchFamily="34" charset="0"/>
            </a:endParaRPr>
          </a:p>
        </p:txBody>
      </p:sp>
      <p:sp>
        <p:nvSpPr>
          <p:cNvPr id="47" name="Freeform: Shape 46">
            <a:extLst>
              <a:ext uri="{FF2B5EF4-FFF2-40B4-BE49-F238E27FC236}">
                <a16:creationId xmlns:a16="http://schemas.microsoft.com/office/drawing/2014/main" id="{69D28367-AC55-45F8-85FF-6055948995DB}"/>
              </a:ext>
            </a:extLst>
          </p:cNvPr>
          <p:cNvSpPr/>
          <p:nvPr/>
        </p:nvSpPr>
        <p:spPr>
          <a:xfrm flipH="1">
            <a:off x="3432933" y="2780337"/>
            <a:ext cx="45719" cy="3363789"/>
          </a:xfrm>
          <a:custGeom>
            <a:avLst/>
            <a:gdLst/>
            <a:ahLst/>
            <a:cxnLst/>
            <a:rect l="0" t="0" r="0" b="0"/>
            <a:pathLst>
              <a:path w="7600" h="2017856" fill="none">
                <a:moveTo>
                  <a:pt x="0" y="0"/>
                </a:moveTo>
                <a:lnTo>
                  <a:pt x="0" y="2017856"/>
                </a:lnTo>
              </a:path>
            </a:pathLst>
          </a:custGeom>
          <a:solidFill>
            <a:srgbClr val="FFFFFF"/>
          </a:solidFill>
          <a:ln w="7600" cap="flat">
            <a:solidFill>
              <a:srgbClr val="000000"/>
            </a:solidFill>
            <a:bevel/>
          </a:ln>
        </p:spPr>
      </p:sp>
      <p:sp>
        <p:nvSpPr>
          <p:cNvPr id="48" name="Freeform: Shape 47">
            <a:extLst>
              <a:ext uri="{FF2B5EF4-FFF2-40B4-BE49-F238E27FC236}">
                <a16:creationId xmlns:a16="http://schemas.microsoft.com/office/drawing/2014/main" id="{92198875-591E-4449-933A-C63B72443C91}"/>
              </a:ext>
            </a:extLst>
          </p:cNvPr>
          <p:cNvSpPr/>
          <p:nvPr/>
        </p:nvSpPr>
        <p:spPr>
          <a:xfrm flipH="1">
            <a:off x="9455723" y="2781055"/>
            <a:ext cx="2990087" cy="322742"/>
          </a:xfrm>
          <a:custGeom>
            <a:avLst/>
            <a:gdLst/>
            <a:ahLst/>
            <a:cxnLst/>
            <a:rect l="0" t="0" r="0" b="0"/>
            <a:pathLst>
              <a:path w="1462741" h="310122">
                <a:moveTo>
                  <a:pt x="41350" y="0"/>
                </a:moveTo>
                <a:lnTo>
                  <a:pt x="1421391" y="0"/>
                </a:lnTo>
                <a:cubicBezTo>
                  <a:pt x="1444229" y="0"/>
                  <a:pt x="1462741" y="18513"/>
                  <a:pt x="1462741" y="41350"/>
                </a:cubicBezTo>
                <a:lnTo>
                  <a:pt x="1462741" y="268773"/>
                </a:lnTo>
                <a:cubicBezTo>
                  <a:pt x="1462741" y="291610"/>
                  <a:pt x="1444229" y="310122"/>
                  <a:pt x="1421391" y="310122"/>
                </a:cubicBezTo>
                <a:lnTo>
                  <a:pt x="41350" y="310122"/>
                </a:lnTo>
                <a:cubicBezTo>
                  <a:pt x="18513" y="310122"/>
                  <a:pt x="0" y="291610"/>
                  <a:pt x="0" y="268773"/>
                </a:cubicBezTo>
                <a:lnTo>
                  <a:pt x="0" y="41350"/>
                </a:lnTo>
                <a:cubicBezTo>
                  <a:pt x="0" y="18513"/>
                  <a:pt x="18513" y="0"/>
                  <a:pt x="41350" y="0"/>
                </a:cubicBezTo>
                <a:close/>
              </a:path>
            </a:pathLst>
          </a:custGeom>
          <a:solidFill>
            <a:srgbClr val="733D4D"/>
          </a:solidFill>
          <a:ln w="7600" cap="flat">
            <a:solidFill>
              <a:srgbClr val="733D4D"/>
            </a:solidFill>
            <a:bevel/>
          </a:ln>
        </p:spPr>
      </p:sp>
      <p:sp>
        <p:nvSpPr>
          <p:cNvPr id="49" name="Text 147">
            <a:extLst>
              <a:ext uri="{FF2B5EF4-FFF2-40B4-BE49-F238E27FC236}">
                <a16:creationId xmlns:a16="http://schemas.microsoft.com/office/drawing/2014/main" id="{84ED0045-6741-43CE-815F-B573530E298C}"/>
              </a:ext>
            </a:extLst>
          </p:cNvPr>
          <p:cNvSpPr txBox="1"/>
          <p:nvPr/>
        </p:nvSpPr>
        <p:spPr>
          <a:xfrm>
            <a:off x="9530018" y="3817100"/>
            <a:ext cx="3093780" cy="1706425"/>
          </a:xfrm>
          <a:prstGeom prst="rect">
            <a:avLst/>
          </a:prstGeom>
          <a:noFill/>
        </p:spPr>
        <p:txBody>
          <a:bodyPr wrap="square" lIns="36000" tIns="0" rIns="36000" bIns="0" rtlCol="0" anchor="ctr"/>
          <a:lstStyle/>
          <a:p>
            <a:pPr marL="171450" indent="-171450" algn="just">
              <a:lnSpc>
                <a:spcPct val="100000"/>
              </a:lnSpc>
              <a:buFont typeface="Arial" panose="020B0604020202020204" pitchFamily="34" charset="0"/>
              <a:buChar char="•"/>
            </a:pPr>
            <a:r>
              <a:rPr lang="en-US" sz="1600" dirty="0">
                <a:solidFill>
                  <a:schemeClr val="bg1">
                    <a:lumMod val="50000"/>
                  </a:schemeClr>
                </a:solidFill>
                <a:latin typeface="Gill Sans MT" panose="020B0502020104020203" pitchFamily="34" charset="0"/>
              </a:rPr>
              <a:t>Faster Time to market</a:t>
            </a:r>
          </a:p>
          <a:p>
            <a:pPr marL="171450" indent="-171450" algn="just">
              <a:lnSpc>
                <a:spcPct val="100000"/>
              </a:lnSpc>
              <a:buFont typeface="Arial" panose="020B0604020202020204" pitchFamily="34" charset="0"/>
              <a:buChar char="•"/>
            </a:pPr>
            <a:r>
              <a:rPr lang="en-US" sz="1600" dirty="0">
                <a:solidFill>
                  <a:schemeClr val="bg1">
                    <a:lumMod val="50000"/>
                  </a:schemeClr>
                </a:solidFill>
                <a:latin typeface="Gill Sans MT" panose="020B0502020104020203" pitchFamily="34" charset="0"/>
              </a:rPr>
              <a:t>Agile development process</a:t>
            </a:r>
          </a:p>
          <a:p>
            <a:pPr marL="171450" indent="-171450" algn="just">
              <a:lnSpc>
                <a:spcPct val="100000"/>
              </a:lnSpc>
              <a:buFont typeface="Arial" panose="020B0604020202020204" pitchFamily="34" charset="0"/>
              <a:buChar char="•"/>
            </a:pPr>
            <a:r>
              <a:rPr lang="en-US" sz="1600" dirty="0">
                <a:solidFill>
                  <a:schemeClr val="bg1">
                    <a:lumMod val="50000"/>
                  </a:schemeClr>
                </a:solidFill>
                <a:latin typeface="Gill Sans MT" panose="020B0502020104020203" pitchFamily="34" charset="0"/>
              </a:rPr>
              <a:t>Easily customizable to any Industry use case</a:t>
            </a:r>
          </a:p>
          <a:p>
            <a:pPr marL="171450" indent="-171450" algn="just">
              <a:lnSpc>
                <a:spcPct val="100000"/>
              </a:lnSpc>
              <a:buFont typeface="Arial" panose="020B0604020202020204" pitchFamily="34" charset="0"/>
              <a:buChar char="•"/>
            </a:pPr>
            <a:r>
              <a:rPr lang="en-US" sz="1600" dirty="0">
                <a:solidFill>
                  <a:schemeClr val="bg1">
                    <a:lumMod val="50000"/>
                  </a:schemeClr>
                </a:solidFill>
                <a:latin typeface="Gill Sans MT" panose="020B0502020104020203" pitchFamily="34" charset="0"/>
              </a:rPr>
              <a:t>Slight learning curve and developer friendly</a:t>
            </a:r>
          </a:p>
          <a:p>
            <a:pPr marL="171450" indent="-171450" algn="just">
              <a:lnSpc>
                <a:spcPct val="100000"/>
              </a:lnSpc>
              <a:buFont typeface="Arial" panose="020B0604020202020204" pitchFamily="34" charset="0"/>
              <a:buChar char="•"/>
            </a:pPr>
            <a:r>
              <a:rPr lang="en-US" sz="1600" dirty="0">
                <a:solidFill>
                  <a:schemeClr val="bg1">
                    <a:lumMod val="50000"/>
                  </a:schemeClr>
                </a:solidFill>
                <a:latin typeface="Gill Sans MT" panose="020B0502020104020203" pitchFamily="34" charset="0"/>
              </a:rPr>
              <a:t>Continues platform upgrades</a:t>
            </a:r>
          </a:p>
          <a:p>
            <a:pPr marL="171450" indent="-171450" algn="just">
              <a:buFont typeface="Arial" panose="020B0604020202020204" pitchFamily="34" charset="0"/>
              <a:buChar char="•"/>
            </a:pPr>
            <a:r>
              <a:rPr lang="en-US" sz="1600" dirty="0">
                <a:solidFill>
                  <a:schemeClr val="bg1">
                    <a:lumMod val="50000"/>
                  </a:schemeClr>
                </a:solidFill>
                <a:latin typeface="Gill Sans MT" panose="020B0502020104020203" pitchFamily="34" charset="0"/>
              </a:rPr>
              <a:t>Easy external system integrations </a:t>
            </a:r>
          </a:p>
          <a:p>
            <a:pPr marL="171450" indent="-171450" algn="just">
              <a:lnSpc>
                <a:spcPct val="100000"/>
              </a:lnSpc>
              <a:buFont typeface="Arial" panose="020B0604020202020204" pitchFamily="34" charset="0"/>
              <a:buChar char="•"/>
            </a:pPr>
            <a:endParaRPr lang="en-US" sz="1600" dirty="0">
              <a:solidFill>
                <a:schemeClr val="bg1">
                  <a:lumMod val="50000"/>
                </a:schemeClr>
              </a:solidFill>
              <a:latin typeface="Gill Sans MT" panose="020B0502020104020203" pitchFamily="34" charset="0"/>
            </a:endParaRPr>
          </a:p>
          <a:p>
            <a:pPr marL="171450" indent="-171450" algn="just">
              <a:lnSpc>
                <a:spcPct val="100000"/>
              </a:lnSpc>
              <a:buFont typeface="Arial" panose="020B0604020202020204" pitchFamily="34" charset="0"/>
              <a:buChar char="•"/>
            </a:pPr>
            <a:endParaRPr lang="en-US" sz="1600" dirty="0">
              <a:solidFill>
                <a:schemeClr val="bg1">
                  <a:lumMod val="50000"/>
                </a:schemeClr>
              </a:solidFill>
              <a:latin typeface="Gill Sans MT" panose="020B0502020104020203" pitchFamily="34" charset="0"/>
            </a:endParaRPr>
          </a:p>
          <a:p>
            <a:pPr marL="171450" indent="-171450" algn="just">
              <a:lnSpc>
                <a:spcPct val="100000"/>
              </a:lnSpc>
              <a:buFont typeface="Arial" panose="020B0604020202020204" pitchFamily="34" charset="0"/>
              <a:buChar char="•"/>
            </a:pPr>
            <a:endParaRPr lang="en-US" sz="1600" dirty="0">
              <a:solidFill>
                <a:schemeClr val="bg1">
                  <a:lumMod val="50000"/>
                </a:schemeClr>
              </a:solidFill>
              <a:latin typeface="Gill Sans MT" panose="020B0502020104020203" pitchFamily="34" charset="0"/>
            </a:endParaRPr>
          </a:p>
        </p:txBody>
      </p:sp>
      <p:sp>
        <p:nvSpPr>
          <p:cNvPr id="50" name="Text 148">
            <a:extLst>
              <a:ext uri="{FF2B5EF4-FFF2-40B4-BE49-F238E27FC236}">
                <a16:creationId xmlns:a16="http://schemas.microsoft.com/office/drawing/2014/main" id="{7F40B57E-FAFC-486E-BFE0-E7E099175DD9}"/>
              </a:ext>
            </a:extLst>
          </p:cNvPr>
          <p:cNvSpPr txBox="1"/>
          <p:nvPr/>
        </p:nvSpPr>
        <p:spPr>
          <a:xfrm>
            <a:off x="10473463" y="2772636"/>
            <a:ext cx="954607" cy="322884"/>
          </a:xfrm>
          <a:prstGeom prst="rect">
            <a:avLst/>
          </a:prstGeom>
          <a:noFill/>
        </p:spPr>
        <p:txBody>
          <a:bodyPr wrap="square" lIns="36000" tIns="0" rIns="36000" bIns="0" rtlCol="0" anchor="ctr"/>
          <a:lstStyle/>
          <a:p>
            <a:pPr algn="ctr">
              <a:lnSpc>
                <a:spcPct val="100000"/>
              </a:lnSpc>
            </a:pPr>
            <a:r>
              <a:rPr lang="en-US" sz="1800" dirty="0">
                <a:solidFill>
                  <a:srgbClr val="FFFFFF"/>
                </a:solidFill>
                <a:latin typeface="Gill Sans MT" panose="020B0502020104020203" pitchFamily="34" charset="0"/>
              </a:rPr>
              <a:t>Benefits</a:t>
            </a:r>
            <a:endParaRPr sz="1800" dirty="0">
              <a:solidFill>
                <a:srgbClr val="FFFFFF"/>
              </a:solidFill>
              <a:latin typeface="Gill Sans MT" panose="020B0502020104020203" pitchFamily="34" charset="0"/>
            </a:endParaRPr>
          </a:p>
        </p:txBody>
      </p:sp>
      <p:sp>
        <p:nvSpPr>
          <p:cNvPr id="51" name="Freeform: Shape 50">
            <a:extLst>
              <a:ext uri="{FF2B5EF4-FFF2-40B4-BE49-F238E27FC236}">
                <a16:creationId xmlns:a16="http://schemas.microsoft.com/office/drawing/2014/main" id="{C1DB35BB-A9B1-4CCE-A72E-83126FB0959C}"/>
              </a:ext>
            </a:extLst>
          </p:cNvPr>
          <p:cNvSpPr/>
          <p:nvPr/>
        </p:nvSpPr>
        <p:spPr>
          <a:xfrm>
            <a:off x="9272337" y="2780337"/>
            <a:ext cx="138362" cy="3187326"/>
          </a:xfrm>
          <a:custGeom>
            <a:avLst/>
            <a:gdLst/>
            <a:ahLst/>
            <a:cxnLst/>
            <a:rect l="0" t="0" r="0" b="0"/>
            <a:pathLst>
              <a:path w="7600" h="2017856" fill="none">
                <a:moveTo>
                  <a:pt x="0" y="0"/>
                </a:moveTo>
                <a:lnTo>
                  <a:pt x="0" y="2017856"/>
                </a:lnTo>
              </a:path>
            </a:pathLst>
          </a:custGeom>
          <a:solidFill>
            <a:srgbClr val="FFFFFF"/>
          </a:solidFill>
          <a:ln w="7600" cap="flat">
            <a:solidFill>
              <a:srgbClr val="000000"/>
            </a:solidFill>
            <a:bevel/>
          </a:ln>
        </p:spPr>
      </p:sp>
      <p:sp>
        <p:nvSpPr>
          <p:cNvPr id="52" name="Freeform: Shape 51">
            <a:extLst>
              <a:ext uri="{FF2B5EF4-FFF2-40B4-BE49-F238E27FC236}">
                <a16:creationId xmlns:a16="http://schemas.microsoft.com/office/drawing/2014/main" id="{0ECD5605-83F8-427D-806F-8BEBBB6E1D4C}"/>
              </a:ext>
            </a:extLst>
          </p:cNvPr>
          <p:cNvSpPr/>
          <p:nvPr/>
        </p:nvSpPr>
        <p:spPr>
          <a:xfrm>
            <a:off x="242319" y="6485956"/>
            <a:ext cx="2987702" cy="314728"/>
          </a:xfrm>
          <a:custGeom>
            <a:avLst/>
            <a:gdLst/>
            <a:ahLst/>
            <a:cxnLst/>
            <a:rect l="0" t="0" r="0" b="0"/>
            <a:pathLst>
              <a:path w="1462741" h="310122">
                <a:moveTo>
                  <a:pt x="41350" y="0"/>
                </a:moveTo>
                <a:lnTo>
                  <a:pt x="1421391" y="0"/>
                </a:lnTo>
                <a:cubicBezTo>
                  <a:pt x="1444229" y="0"/>
                  <a:pt x="1462741" y="18513"/>
                  <a:pt x="1462741" y="41350"/>
                </a:cubicBezTo>
                <a:lnTo>
                  <a:pt x="1462741" y="268773"/>
                </a:lnTo>
                <a:cubicBezTo>
                  <a:pt x="1462741" y="291610"/>
                  <a:pt x="1444229" y="310122"/>
                  <a:pt x="1421391" y="310122"/>
                </a:cubicBezTo>
                <a:lnTo>
                  <a:pt x="41350" y="310122"/>
                </a:lnTo>
                <a:cubicBezTo>
                  <a:pt x="18513" y="310122"/>
                  <a:pt x="0" y="291610"/>
                  <a:pt x="0" y="268773"/>
                </a:cubicBezTo>
                <a:lnTo>
                  <a:pt x="0" y="41350"/>
                </a:lnTo>
                <a:cubicBezTo>
                  <a:pt x="0" y="18513"/>
                  <a:pt x="18513" y="0"/>
                  <a:pt x="41350" y="0"/>
                </a:cubicBezTo>
                <a:close/>
              </a:path>
            </a:pathLst>
          </a:custGeom>
          <a:ln/>
        </p:spPr>
        <p:style>
          <a:lnRef idx="2">
            <a:schemeClr val="accent2">
              <a:shade val="50000"/>
            </a:schemeClr>
          </a:lnRef>
          <a:fillRef idx="1">
            <a:schemeClr val="accent2"/>
          </a:fillRef>
          <a:effectRef idx="0">
            <a:schemeClr val="accent2"/>
          </a:effectRef>
          <a:fontRef idx="minor">
            <a:schemeClr val="lt1"/>
          </a:fontRef>
        </p:style>
      </p:sp>
      <p:sp>
        <p:nvSpPr>
          <p:cNvPr id="54" name="Text 149">
            <a:extLst>
              <a:ext uri="{FF2B5EF4-FFF2-40B4-BE49-F238E27FC236}">
                <a16:creationId xmlns:a16="http://schemas.microsoft.com/office/drawing/2014/main" id="{76BB867B-D60C-4979-B103-4547B4ED64B4}"/>
              </a:ext>
            </a:extLst>
          </p:cNvPr>
          <p:cNvSpPr txBox="1"/>
          <p:nvPr/>
        </p:nvSpPr>
        <p:spPr>
          <a:xfrm>
            <a:off x="256531" y="7450890"/>
            <a:ext cx="3051159" cy="1625600"/>
          </a:xfrm>
          <a:prstGeom prst="rect">
            <a:avLst/>
          </a:prstGeom>
          <a:noFill/>
        </p:spPr>
        <p:txBody>
          <a:bodyPr wrap="square" lIns="36000" tIns="0" rIns="36000" bIns="0" rtlCol="0" anchor="ctr"/>
          <a:lstStyle/>
          <a:p>
            <a:pPr marL="171450" indent="-171450" algn="just">
              <a:lnSpc>
                <a:spcPct val="100000"/>
              </a:lnSpc>
              <a:buFont typeface="Arial" panose="020B0604020202020204" pitchFamily="34" charset="0"/>
              <a:buChar char="•"/>
            </a:pPr>
            <a:endParaRPr lang="en-US" sz="1600" dirty="0">
              <a:solidFill>
                <a:schemeClr val="bg1">
                  <a:lumMod val="50000"/>
                </a:schemeClr>
              </a:solidFill>
              <a:latin typeface="Gill Sans MT" panose="020B0502020104020203" pitchFamily="34" charset="0"/>
            </a:endParaRPr>
          </a:p>
          <a:p>
            <a:pPr marL="171450" indent="-171450" algn="just">
              <a:lnSpc>
                <a:spcPct val="100000"/>
              </a:lnSpc>
              <a:buFont typeface="Arial" panose="020B0604020202020204" pitchFamily="34" charset="0"/>
              <a:buChar char="•"/>
            </a:pPr>
            <a:r>
              <a:rPr lang="en-US" sz="1600" dirty="0">
                <a:solidFill>
                  <a:schemeClr val="bg1">
                    <a:lumMod val="50000"/>
                  </a:schemeClr>
                </a:solidFill>
                <a:latin typeface="Gill Sans MT" panose="020B0502020104020203" pitchFamily="34" charset="0"/>
              </a:rPr>
              <a:t>Modular and Customizable</a:t>
            </a:r>
          </a:p>
          <a:p>
            <a:pPr marL="171450" indent="-171450" algn="just">
              <a:lnSpc>
                <a:spcPct val="100000"/>
              </a:lnSpc>
              <a:buFont typeface="Arial" panose="020B0604020202020204" pitchFamily="34" charset="0"/>
              <a:buChar char="•"/>
            </a:pPr>
            <a:r>
              <a:rPr lang="en-US" sz="1600" dirty="0">
                <a:solidFill>
                  <a:schemeClr val="bg1">
                    <a:lumMod val="50000"/>
                  </a:schemeClr>
                </a:solidFill>
                <a:latin typeface="Gill Sans MT" panose="020B0502020104020203" pitchFamily="34" charset="0"/>
              </a:rPr>
              <a:t>Simple and Fast Development </a:t>
            </a:r>
          </a:p>
          <a:p>
            <a:pPr marL="171450" indent="-171450" algn="just">
              <a:lnSpc>
                <a:spcPct val="100000"/>
              </a:lnSpc>
              <a:buFont typeface="Arial" panose="020B0604020202020204" pitchFamily="34" charset="0"/>
              <a:buChar char="•"/>
            </a:pPr>
            <a:r>
              <a:rPr lang="en-US" sz="1600" dirty="0">
                <a:solidFill>
                  <a:schemeClr val="bg1">
                    <a:lumMod val="50000"/>
                  </a:schemeClr>
                </a:solidFill>
                <a:latin typeface="Gill Sans MT" panose="020B0502020104020203" pitchFamily="34" charset="0"/>
              </a:rPr>
              <a:t>Hardware Agonistic  </a:t>
            </a:r>
          </a:p>
          <a:p>
            <a:pPr marL="171450" indent="-171450" algn="just">
              <a:lnSpc>
                <a:spcPct val="100000"/>
              </a:lnSpc>
              <a:buFont typeface="Arial" panose="020B0604020202020204" pitchFamily="34" charset="0"/>
              <a:buChar char="•"/>
            </a:pPr>
            <a:r>
              <a:rPr lang="en-US" sz="1600" dirty="0">
                <a:solidFill>
                  <a:schemeClr val="bg1">
                    <a:lumMod val="50000"/>
                  </a:schemeClr>
                </a:solidFill>
                <a:latin typeface="Gill Sans MT" panose="020B0502020104020203" pitchFamily="34" charset="0"/>
              </a:rPr>
              <a:t>Open Protocols and Messaging standards</a:t>
            </a:r>
          </a:p>
          <a:p>
            <a:pPr marL="171450" indent="-171450" algn="just">
              <a:lnSpc>
                <a:spcPct val="100000"/>
              </a:lnSpc>
              <a:buFont typeface="Arial" panose="020B0604020202020204" pitchFamily="34" charset="0"/>
              <a:buChar char="•"/>
            </a:pPr>
            <a:r>
              <a:rPr lang="en-US" sz="1600" dirty="0">
                <a:solidFill>
                  <a:schemeClr val="bg1">
                    <a:lumMod val="50000"/>
                  </a:schemeClr>
                </a:solidFill>
                <a:latin typeface="Gill Sans MT" panose="020B0502020104020203" pitchFamily="34" charset="0"/>
              </a:rPr>
              <a:t>Cloud Agonistic </a:t>
            </a:r>
          </a:p>
          <a:p>
            <a:pPr marL="171450" indent="-171450" algn="just">
              <a:lnSpc>
                <a:spcPct val="100000"/>
              </a:lnSpc>
              <a:buFont typeface="Arial" panose="020B0604020202020204" pitchFamily="34" charset="0"/>
              <a:buChar char="•"/>
            </a:pPr>
            <a:r>
              <a:rPr lang="en-US" sz="1600" dirty="0">
                <a:solidFill>
                  <a:schemeClr val="bg1">
                    <a:lumMod val="50000"/>
                  </a:schemeClr>
                </a:solidFill>
                <a:latin typeface="Gill Sans MT" panose="020B0502020104020203" pitchFamily="34" charset="0"/>
              </a:rPr>
              <a:t>API first approach</a:t>
            </a:r>
          </a:p>
          <a:p>
            <a:pPr marL="171450" indent="-171450" algn="just">
              <a:lnSpc>
                <a:spcPct val="100000"/>
              </a:lnSpc>
              <a:buFont typeface="Arial" panose="020B0604020202020204" pitchFamily="34" charset="0"/>
              <a:buChar char="•"/>
            </a:pPr>
            <a:r>
              <a:rPr lang="en-US" sz="1600" dirty="0">
                <a:solidFill>
                  <a:schemeClr val="bg1">
                    <a:lumMod val="50000"/>
                  </a:schemeClr>
                </a:solidFill>
                <a:latin typeface="Gill Sans MT" panose="020B0502020104020203" pitchFamily="34" charset="0"/>
              </a:rPr>
              <a:t>Application versioning</a:t>
            </a:r>
          </a:p>
          <a:p>
            <a:pPr marL="171450" indent="-171450" algn="just">
              <a:buFont typeface="Arial" panose="020B0604020202020204" pitchFamily="34" charset="0"/>
              <a:buChar char="•"/>
            </a:pPr>
            <a:r>
              <a:rPr lang="en-US" sz="1600" dirty="0">
                <a:solidFill>
                  <a:schemeClr val="bg1">
                    <a:lumMod val="50000"/>
                  </a:schemeClr>
                </a:solidFill>
                <a:latin typeface="Gill Sans MT" panose="020B0502020104020203" pitchFamily="34" charset="0"/>
              </a:rPr>
              <a:t>End to End DevOps,  Production support</a:t>
            </a:r>
          </a:p>
          <a:p>
            <a:pPr marL="171450" indent="-171450" algn="just">
              <a:lnSpc>
                <a:spcPct val="100000"/>
              </a:lnSpc>
              <a:buFont typeface="Arial" panose="020B0604020202020204" pitchFamily="34" charset="0"/>
              <a:buChar char="•"/>
            </a:pPr>
            <a:endParaRPr lang="en-US" sz="1600" dirty="0">
              <a:solidFill>
                <a:srgbClr val="000000"/>
              </a:solidFill>
              <a:latin typeface="Gill Sans MT" panose="020B0502020104020203" pitchFamily="34" charset="0"/>
            </a:endParaRPr>
          </a:p>
          <a:p>
            <a:pPr algn="just">
              <a:lnSpc>
                <a:spcPct val="100000"/>
              </a:lnSpc>
            </a:pPr>
            <a:endParaRPr sz="1600" dirty="0">
              <a:solidFill>
                <a:srgbClr val="000000"/>
              </a:solidFill>
              <a:latin typeface="Gill Sans MT" panose="020B0502020104020203" pitchFamily="34" charset="0"/>
            </a:endParaRPr>
          </a:p>
        </p:txBody>
      </p:sp>
      <p:sp>
        <p:nvSpPr>
          <p:cNvPr id="55" name="Text 150">
            <a:extLst>
              <a:ext uri="{FF2B5EF4-FFF2-40B4-BE49-F238E27FC236}">
                <a16:creationId xmlns:a16="http://schemas.microsoft.com/office/drawing/2014/main" id="{DBF27847-546B-4F88-BE75-36C33679DC2F}"/>
              </a:ext>
            </a:extLst>
          </p:cNvPr>
          <p:cNvSpPr txBox="1"/>
          <p:nvPr/>
        </p:nvSpPr>
        <p:spPr>
          <a:xfrm>
            <a:off x="1067864" y="6468908"/>
            <a:ext cx="1336612" cy="284818"/>
          </a:xfrm>
          <a:prstGeom prst="rect">
            <a:avLst/>
          </a:prstGeom>
          <a:noFill/>
        </p:spPr>
        <p:txBody>
          <a:bodyPr wrap="square" lIns="36000" tIns="0" rIns="36000" bIns="0" rtlCol="0" anchor="ctr"/>
          <a:lstStyle/>
          <a:p>
            <a:pPr algn="ctr">
              <a:lnSpc>
                <a:spcPct val="100000"/>
              </a:lnSpc>
            </a:pPr>
            <a:r>
              <a:rPr lang="en-US" sz="1800" dirty="0">
                <a:solidFill>
                  <a:srgbClr val="FFFFFF"/>
                </a:solidFill>
                <a:latin typeface="Gill Sans MT" panose="020B0502020104020203" pitchFamily="34" charset="0"/>
              </a:rPr>
              <a:t>Capabilities</a:t>
            </a:r>
            <a:endParaRPr sz="1800" dirty="0">
              <a:solidFill>
                <a:srgbClr val="FFFFFF"/>
              </a:solidFill>
              <a:latin typeface="Gill Sans MT" panose="020B0502020104020203" pitchFamily="34" charset="0"/>
            </a:endParaRPr>
          </a:p>
        </p:txBody>
      </p:sp>
      <p:sp>
        <p:nvSpPr>
          <p:cNvPr id="56" name="Freeform: Shape 55">
            <a:extLst>
              <a:ext uri="{FF2B5EF4-FFF2-40B4-BE49-F238E27FC236}">
                <a16:creationId xmlns:a16="http://schemas.microsoft.com/office/drawing/2014/main" id="{0AAA37EC-85DC-4E94-AD52-DFB97BFF0C27}"/>
              </a:ext>
            </a:extLst>
          </p:cNvPr>
          <p:cNvSpPr/>
          <p:nvPr/>
        </p:nvSpPr>
        <p:spPr>
          <a:xfrm>
            <a:off x="3441369" y="6515100"/>
            <a:ext cx="45719" cy="2984499"/>
          </a:xfrm>
          <a:custGeom>
            <a:avLst/>
            <a:gdLst/>
            <a:ahLst/>
            <a:cxnLst/>
            <a:rect l="0" t="0" r="0" b="0"/>
            <a:pathLst>
              <a:path w="7600" h="2017856" fill="none">
                <a:moveTo>
                  <a:pt x="0" y="0"/>
                </a:moveTo>
                <a:lnTo>
                  <a:pt x="0" y="2017856"/>
                </a:lnTo>
              </a:path>
            </a:pathLst>
          </a:custGeom>
          <a:solidFill>
            <a:srgbClr val="FFFFFF"/>
          </a:solidFill>
          <a:ln w="7600" cap="flat">
            <a:solidFill>
              <a:srgbClr val="000000"/>
            </a:solidFill>
            <a:bevel/>
          </a:ln>
        </p:spPr>
      </p:sp>
      <p:sp>
        <p:nvSpPr>
          <p:cNvPr id="57" name="Freeform: Shape 56">
            <a:extLst>
              <a:ext uri="{FF2B5EF4-FFF2-40B4-BE49-F238E27FC236}">
                <a16:creationId xmlns:a16="http://schemas.microsoft.com/office/drawing/2014/main" id="{A1E30CE8-BA6A-4048-97F8-C329CA79F255}"/>
              </a:ext>
            </a:extLst>
          </p:cNvPr>
          <p:cNvSpPr/>
          <p:nvPr/>
        </p:nvSpPr>
        <p:spPr>
          <a:xfrm flipH="1">
            <a:off x="9455723" y="6485956"/>
            <a:ext cx="2990087" cy="322742"/>
          </a:xfrm>
          <a:custGeom>
            <a:avLst/>
            <a:gdLst/>
            <a:ahLst/>
            <a:cxnLst/>
            <a:rect l="0" t="0" r="0" b="0"/>
            <a:pathLst>
              <a:path w="1462741" h="310122">
                <a:moveTo>
                  <a:pt x="41350" y="0"/>
                </a:moveTo>
                <a:lnTo>
                  <a:pt x="1421391" y="0"/>
                </a:lnTo>
                <a:cubicBezTo>
                  <a:pt x="1444229" y="0"/>
                  <a:pt x="1462741" y="18513"/>
                  <a:pt x="1462741" y="41350"/>
                </a:cubicBezTo>
                <a:lnTo>
                  <a:pt x="1462741" y="268773"/>
                </a:lnTo>
                <a:cubicBezTo>
                  <a:pt x="1462741" y="291610"/>
                  <a:pt x="1444229" y="310122"/>
                  <a:pt x="1421391" y="310122"/>
                </a:cubicBezTo>
                <a:lnTo>
                  <a:pt x="41350" y="310122"/>
                </a:lnTo>
                <a:cubicBezTo>
                  <a:pt x="18513" y="310122"/>
                  <a:pt x="0" y="291610"/>
                  <a:pt x="0" y="268773"/>
                </a:cubicBezTo>
                <a:lnTo>
                  <a:pt x="0" y="41350"/>
                </a:lnTo>
                <a:cubicBezTo>
                  <a:pt x="0" y="18513"/>
                  <a:pt x="18513" y="0"/>
                  <a:pt x="41350" y="0"/>
                </a:cubicBezTo>
                <a:close/>
              </a:path>
            </a:pathLst>
          </a:custGeom>
          <a:solidFill>
            <a:srgbClr val="F99A6E"/>
          </a:solidFill>
          <a:ln w="7600" cap="flat">
            <a:solidFill>
              <a:srgbClr val="F99A6E"/>
            </a:solidFill>
            <a:bevel/>
          </a:ln>
        </p:spPr>
      </p:sp>
      <p:sp>
        <p:nvSpPr>
          <p:cNvPr id="58" name="Text 151">
            <a:extLst>
              <a:ext uri="{FF2B5EF4-FFF2-40B4-BE49-F238E27FC236}">
                <a16:creationId xmlns:a16="http://schemas.microsoft.com/office/drawing/2014/main" id="{36AB3FEF-CEC7-4F71-882F-1924CACC9F26}"/>
              </a:ext>
            </a:extLst>
          </p:cNvPr>
          <p:cNvSpPr txBox="1"/>
          <p:nvPr/>
        </p:nvSpPr>
        <p:spPr>
          <a:xfrm>
            <a:off x="9513990" y="7315253"/>
            <a:ext cx="3090672" cy="1706425"/>
          </a:xfrm>
          <a:prstGeom prst="rect">
            <a:avLst/>
          </a:prstGeom>
          <a:noFill/>
        </p:spPr>
        <p:txBody>
          <a:bodyPr wrap="square" lIns="36000" tIns="0" rIns="36000" bIns="0" rtlCol="0" anchor="ctr"/>
          <a:lstStyle>
            <a:defPPr>
              <a:defRPr lang="en-US"/>
            </a:defPPr>
            <a:lvl1pPr marL="171450" indent="-171450" algn="just">
              <a:lnSpc>
                <a:spcPct val="100000"/>
              </a:lnSpc>
              <a:buFont typeface="Arial" panose="020B0604020202020204" pitchFamily="34" charset="0"/>
              <a:buChar char="•"/>
              <a:defRPr sz="1100">
                <a:solidFill>
                  <a:schemeClr val="bg1">
                    <a:lumMod val="50000"/>
                  </a:schemeClr>
                </a:solidFill>
                <a:latin typeface="Gill Sans MT" panose="020B0502020104020203" pitchFamily="34" charset="0"/>
              </a:defRPr>
            </a:lvl1pPr>
          </a:lstStyle>
          <a:p>
            <a:r>
              <a:rPr lang="en-US" sz="1600" dirty="0"/>
              <a:t>Cost efficient and easy subscription models</a:t>
            </a:r>
          </a:p>
          <a:p>
            <a:r>
              <a:rPr lang="en-US" sz="1600" dirty="0"/>
              <a:t>Low  TCO to maintain devices and cloud</a:t>
            </a:r>
          </a:p>
          <a:p>
            <a:r>
              <a:rPr lang="en-US" sz="1600" dirty="0"/>
              <a:t>No  cloud Vendor locking</a:t>
            </a:r>
          </a:p>
          <a:p>
            <a:r>
              <a:rPr lang="en-US" sz="1600" dirty="0"/>
              <a:t>SAAS/PAAS monetization capabilities</a:t>
            </a:r>
          </a:p>
          <a:p>
            <a:r>
              <a:rPr lang="en-US" sz="1600" dirty="0"/>
              <a:t>White labelling – easily branded for resellers / partners</a:t>
            </a:r>
          </a:p>
          <a:p>
            <a:endParaRPr sz="1600" dirty="0"/>
          </a:p>
        </p:txBody>
      </p:sp>
      <p:sp>
        <p:nvSpPr>
          <p:cNvPr id="59" name="Text 152">
            <a:extLst>
              <a:ext uri="{FF2B5EF4-FFF2-40B4-BE49-F238E27FC236}">
                <a16:creationId xmlns:a16="http://schemas.microsoft.com/office/drawing/2014/main" id="{4EAB3326-EAA5-4D3F-A5D6-E79889002E16}"/>
              </a:ext>
            </a:extLst>
          </p:cNvPr>
          <p:cNvSpPr txBox="1"/>
          <p:nvPr/>
        </p:nvSpPr>
        <p:spPr>
          <a:xfrm>
            <a:off x="10367556" y="6482531"/>
            <a:ext cx="1166421" cy="351405"/>
          </a:xfrm>
          <a:prstGeom prst="rect">
            <a:avLst/>
          </a:prstGeom>
          <a:noFill/>
        </p:spPr>
        <p:txBody>
          <a:bodyPr wrap="square" lIns="36000" tIns="0" rIns="36000" bIns="0" rtlCol="0" anchor="ctr"/>
          <a:lstStyle/>
          <a:p>
            <a:pPr algn="ctr">
              <a:lnSpc>
                <a:spcPct val="100000"/>
              </a:lnSpc>
            </a:pPr>
            <a:r>
              <a:rPr lang="en-US" sz="1800" dirty="0">
                <a:solidFill>
                  <a:srgbClr val="FFFFFF"/>
                </a:solidFill>
                <a:latin typeface="Gill Sans MT" panose="020B0502020104020203" pitchFamily="34" charset="0"/>
              </a:rPr>
              <a:t>Outcomes</a:t>
            </a:r>
            <a:endParaRPr sz="1800" dirty="0">
              <a:solidFill>
                <a:srgbClr val="FFFFFF"/>
              </a:solidFill>
              <a:latin typeface="Gill Sans MT" panose="020B0502020104020203" pitchFamily="34" charset="0"/>
            </a:endParaRPr>
          </a:p>
        </p:txBody>
      </p:sp>
      <p:sp>
        <p:nvSpPr>
          <p:cNvPr id="60" name="Freeform: Shape 59">
            <a:extLst>
              <a:ext uri="{FF2B5EF4-FFF2-40B4-BE49-F238E27FC236}">
                <a16:creationId xmlns:a16="http://schemas.microsoft.com/office/drawing/2014/main" id="{FA10BFB1-C7A6-4BDB-A67D-56AA9A54C485}"/>
              </a:ext>
            </a:extLst>
          </p:cNvPr>
          <p:cNvSpPr/>
          <p:nvPr/>
        </p:nvSpPr>
        <p:spPr>
          <a:xfrm>
            <a:off x="9272337" y="6502400"/>
            <a:ext cx="164825" cy="2930358"/>
          </a:xfrm>
          <a:custGeom>
            <a:avLst/>
            <a:gdLst/>
            <a:ahLst/>
            <a:cxnLst/>
            <a:rect l="0" t="0" r="0" b="0"/>
            <a:pathLst>
              <a:path w="7600" h="2017856" fill="none">
                <a:moveTo>
                  <a:pt x="0" y="0"/>
                </a:moveTo>
                <a:lnTo>
                  <a:pt x="0" y="2017856"/>
                </a:lnTo>
              </a:path>
            </a:pathLst>
          </a:custGeom>
          <a:solidFill>
            <a:srgbClr val="FFFFFF"/>
          </a:solidFill>
          <a:ln w="7600" cap="flat">
            <a:solidFill>
              <a:srgbClr val="000000"/>
            </a:solidFill>
            <a:bevel/>
          </a:ln>
        </p:spPr>
      </p:sp>
      <p:sp>
        <p:nvSpPr>
          <p:cNvPr id="61" name="Freeform: Shape 60">
            <a:extLst>
              <a:ext uri="{FF2B5EF4-FFF2-40B4-BE49-F238E27FC236}">
                <a16:creationId xmlns:a16="http://schemas.microsoft.com/office/drawing/2014/main" id="{6C8F7EE2-4D14-4FF8-AD3E-423FB451C99E}"/>
              </a:ext>
            </a:extLst>
          </p:cNvPr>
          <p:cNvSpPr/>
          <p:nvPr/>
        </p:nvSpPr>
        <p:spPr>
          <a:xfrm>
            <a:off x="3487063" y="3848251"/>
            <a:ext cx="1445703" cy="606037"/>
          </a:xfrm>
          <a:custGeom>
            <a:avLst/>
            <a:gdLst/>
            <a:ahLst/>
            <a:cxnLst/>
            <a:rect l="0" t="0" r="0" b="0"/>
            <a:pathLst>
              <a:path w="1302516" h="582340" fill="none">
                <a:moveTo>
                  <a:pt x="0" y="0"/>
                </a:moveTo>
                <a:lnTo>
                  <a:pt x="620245" y="0"/>
                </a:lnTo>
                <a:lnTo>
                  <a:pt x="1302516" y="582340"/>
                </a:lnTo>
              </a:path>
            </a:pathLst>
          </a:custGeom>
          <a:solidFill>
            <a:srgbClr val="595757"/>
          </a:solidFill>
          <a:ln w="7600" cap="flat">
            <a:solidFill>
              <a:srgbClr val="595757"/>
            </a:solidFill>
            <a:bevel/>
            <a:headEnd type="oval" w="med" len="med"/>
            <a:tailEnd type="oval" w="med" len="med"/>
          </a:ln>
        </p:spPr>
      </p:sp>
      <p:sp>
        <p:nvSpPr>
          <p:cNvPr id="62" name="Freeform: Shape 61">
            <a:extLst>
              <a:ext uri="{FF2B5EF4-FFF2-40B4-BE49-F238E27FC236}">
                <a16:creationId xmlns:a16="http://schemas.microsoft.com/office/drawing/2014/main" id="{F8D87D55-F460-4DE6-B315-31AE61FEDF44}"/>
              </a:ext>
            </a:extLst>
          </p:cNvPr>
          <p:cNvSpPr/>
          <p:nvPr/>
        </p:nvSpPr>
        <p:spPr>
          <a:xfrm flipH="1">
            <a:off x="7839456" y="3848250"/>
            <a:ext cx="1437282" cy="602452"/>
          </a:xfrm>
          <a:custGeom>
            <a:avLst/>
            <a:gdLst/>
            <a:ahLst/>
            <a:cxnLst/>
            <a:rect l="0" t="0" r="0" b="0"/>
            <a:pathLst>
              <a:path w="1294929" h="578895" fill="none">
                <a:moveTo>
                  <a:pt x="0" y="0"/>
                </a:moveTo>
                <a:lnTo>
                  <a:pt x="620248" y="0"/>
                </a:lnTo>
                <a:lnTo>
                  <a:pt x="1294929" y="578895"/>
                </a:lnTo>
              </a:path>
            </a:pathLst>
          </a:custGeom>
          <a:solidFill>
            <a:srgbClr val="595757"/>
          </a:solidFill>
          <a:ln w="7600" cap="flat">
            <a:solidFill>
              <a:srgbClr val="595757"/>
            </a:solidFill>
            <a:bevel/>
            <a:headEnd type="oval" w="med" len="med"/>
            <a:tailEnd type="oval" w="med" len="med"/>
          </a:ln>
        </p:spPr>
      </p:sp>
      <p:sp>
        <p:nvSpPr>
          <p:cNvPr id="63" name="Freeform: Shape 62">
            <a:extLst>
              <a:ext uri="{FF2B5EF4-FFF2-40B4-BE49-F238E27FC236}">
                <a16:creationId xmlns:a16="http://schemas.microsoft.com/office/drawing/2014/main" id="{395EF4D2-7094-41B9-86E2-7684494F6822}"/>
              </a:ext>
            </a:extLst>
          </p:cNvPr>
          <p:cNvSpPr/>
          <p:nvPr/>
        </p:nvSpPr>
        <p:spPr>
          <a:xfrm flipV="1">
            <a:off x="3478642" y="7173197"/>
            <a:ext cx="1471716" cy="677051"/>
          </a:xfrm>
          <a:custGeom>
            <a:avLst/>
            <a:gdLst/>
            <a:ahLst/>
            <a:cxnLst/>
            <a:rect l="0" t="0" r="0" b="0"/>
            <a:pathLst>
              <a:path w="1325953" h="650578" fill="none">
                <a:moveTo>
                  <a:pt x="0" y="0"/>
                </a:moveTo>
                <a:lnTo>
                  <a:pt x="620247" y="0"/>
                </a:lnTo>
                <a:lnTo>
                  <a:pt x="1325953" y="650578"/>
                </a:lnTo>
              </a:path>
            </a:pathLst>
          </a:custGeom>
          <a:solidFill>
            <a:srgbClr val="595757"/>
          </a:solidFill>
          <a:ln w="7600" cap="flat">
            <a:solidFill>
              <a:srgbClr val="595757"/>
            </a:solidFill>
            <a:bevel/>
            <a:headEnd type="oval" w="med" len="med"/>
            <a:tailEnd type="oval" w="med" len="med"/>
          </a:ln>
        </p:spPr>
      </p:sp>
      <p:sp>
        <p:nvSpPr>
          <p:cNvPr id="64" name="Freeform: Shape 63">
            <a:extLst>
              <a:ext uri="{FF2B5EF4-FFF2-40B4-BE49-F238E27FC236}">
                <a16:creationId xmlns:a16="http://schemas.microsoft.com/office/drawing/2014/main" id="{270A3DDC-EF69-49D5-94AD-02BA3A1AC896}"/>
              </a:ext>
            </a:extLst>
          </p:cNvPr>
          <p:cNvSpPr/>
          <p:nvPr/>
        </p:nvSpPr>
        <p:spPr>
          <a:xfrm flipH="1" flipV="1">
            <a:off x="7822238" y="7173197"/>
            <a:ext cx="1471716" cy="677051"/>
          </a:xfrm>
          <a:custGeom>
            <a:avLst/>
            <a:gdLst/>
            <a:ahLst/>
            <a:cxnLst/>
            <a:rect l="0" t="0" r="0" b="0"/>
            <a:pathLst>
              <a:path w="1325953" h="650578" fill="none">
                <a:moveTo>
                  <a:pt x="0" y="0"/>
                </a:moveTo>
                <a:lnTo>
                  <a:pt x="620247" y="0"/>
                </a:lnTo>
                <a:lnTo>
                  <a:pt x="1325953" y="650578"/>
                </a:lnTo>
              </a:path>
            </a:pathLst>
          </a:custGeom>
          <a:solidFill>
            <a:srgbClr val="595757"/>
          </a:solidFill>
          <a:ln w="7600" cap="flat">
            <a:solidFill>
              <a:srgbClr val="595757"/>
            </a:solidFill>
            <a:bevel/>
            <a:headEnd type="oval" w="med" len="med"/>
            <a:tailEnd type="oval" w="med" len="med"/>
          </a:ln>
        </p:spPr>
      </p:sp>
      <p:grpSp>
        <p:nvGrpSpPr>
          <p:cNvPr id="4" name="Group 3">
            <a:extLst>
              <a:ext uri="{FF2B5EF4-FFF2-40B4-BE49-F238E27FC236}">
                <a16:creationId xmlns:a16="http://schemas.microsoft.com/office/drawing/2014/main" id="{CD4CA0E8-043C-4F46-8296-7769027BFD89}"/>
              </a:ext>
            </a:extLst>
          </p:cNvPr>
          <p:cNvGrpSpPr/>
          <p:nvPr/>
        </p:nvGrpSpPr>
        <p:grpSpPr>
          <a:xfrm>
            <a:off x="5420052" y="4726682"/>
            <a:ext cx="2115403" cy="1869742"/>
            <a:chOff x="5839152" y="4828282"/>
            <a:chExt cx="2115403" cy="1869742"/>
          </a:xfrm>
        </p:grpSpPr>
        <p:pic>
          <p:nvPicPr>
            <p:cNvPr id="78" name="Graphic 77" descr="Cloud">
              <a:extLst>
                <a:ext uri="{FF2B5EF4-FFF2-40B4-BE49-F238E27FC236}">
                  <a16:creationId xmlns:a16="http://schemas.microsoft.com/office/drawing/2014/main" id="{BA11CD39-3DF0-4BCB-9DB0-A9ED353CDC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39152" y="4828282"/>
              <a:ext cx="2115403" cy="1869742"/>
            </a:xfrm>
            <a:prstGeom prst="rect">
              <a:avLst/>
            </a:prstGeom>
          </p:spPr>
        </p:pic>
        <p:sp>
          <p:nvSpPr>
            <p:cNvPr id="79" name="TextBox 78">
              <a:extLst>
                <a:ext uri="{FF2B5EF4-FFF2-40B4-BE49-F238E27FC236}">
                  <a16:creationId xmlns:a16="http://schemas.microsoft.com/office/drawing/2014/main" id="{AAC60738-D1BF-498B-A45A-D9638E5E695C}"/>
                </a:ext>
              </a:extLst>
            </p:cNvPr>
            <p:cNvSpPr txBox="1"/>
            <p:nvPr/>
          </p:nvSpPr>
          <p:spPr>
            <a:xfrm>
              <a:off x="6224984" y="5600743"/>
              <a:ext cx="1412809" cy="523220"/>
            </a:xfrm>
            <a:prstGeom prst="rect">
              <a:avLst/>
            </a:prstGeom>
            <a:noFill/>
          </p:spPr>
          <p:txBody>
            <a:bodyPr wrap="square" rtlCol="0">
              <a:spAutoFit/>
            </a:bodyPr>
            <a:lstStyle/>
            <a:p>
              <a:pPr algn="ctr"/>
              <a:r>
                <a:rPr lang="en-US" sz="1400" dirty="0">
                  <a:solidFill>
                    <a:schemeClr val="bg1">
                      <a:lumMod val="50000"/>
                    </a:schemeClr>
                  </a:solidFill>
                  <a:latin typeface="Gill Sans MT" panose="020B0502020104020203" pitchFamily="34" charset="0"/>
                </a:rPr>
                <a:t>SENSEWIRE IOT PLATFORM</a:t>
              </a:r>
            </a:p>
          </p:txBody>
        </p:sp>
      </p:grpSp>
    </p:spTree>
    <p:extLst>
      <p:ext uri="{BB962C8B-B14F-4D97-AF65-F5344CB8AC3E}">
        <p14:creationId xmlns:p14="http://schemas.microsoft.com/office/powerpoint/2010/main" val="2018605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F282192-AF96-4CD2-A90B-4C92E0757254}"/>
              </a:ext>
            </a:extLst>
          </p:cNvPr>
          <p:cNvPicPr>
            <a:picLocks noChangeAspect="1"/>
          </p:cNvPicPr>
          <p:nvPr/>
        </p:nvPicPr>
        <p:blipFill>
          <a:blip r:embed="rId2"/>
          <a:stretch>
            <a:fillRect/>
          </a:stretch>
        </p:blipFill>
        <p:spPr>
          <a:xfrm>
            <a:off x="5151450" y="3609950"/>
            <a:ext cx="2632130" cy="3227009"/>
          </a:xfrm>
          <a:prstGeom prst="rect">
            <a:avLst/>
          </a:prstGeom>
        </p:spPr>
      </p:pic>
      <p:sp>
        <p:nvSpPr>
          <p:cNvPr id="43" name="Rettangolo 4">
            <a:extLst>
              <a:ext uri="{FF2B5EF4-FFF2-40B4-BE49-F238E27FC236}">
                <a16:creationId xmlns:a16="http://schemas.microsoft.com/office/drawing/2014/main" id="{BAC6A0F5-7623-499D-9CF6-293E2B9D438C}"/>
              </a:ext>
              <a:ext uri="{C183D7F6-B498-43B3-948B-1728B52AA6E4}">
                <adec:decorative xmlns:adec="http://schemas.microsoft.com/office/drawing/2017/decorative" val="1"/>
              </a:ext>
            </a:extLst>
          </p:cNvPr>
          <p:cNvSpPr/>
          <p:nvPr/>
        </p:nvSpPr>
        <p:spPr>
          <a:xfrm>
            <a:off x="0" y="0"/>
            <a:ext cx="12801600" cy="211569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5191" tIns="27597" rIns="55191" bIns="27597" numCol="1" spcCol="0" rtlCol="0" fromWordArt="0" anchor="ctr" anchorCtr="0" forceAA="0" compatLnSpc="1">
            <a:prstTxWarp prst="textNoShape">
              <a:avLst/>
            </a:prstTxWarp>
            <a:noAutofit/>
          </a:bodyPr>
          <a:lstStyle/>
          <a:p>
            <a:pPr algn="ctr" defTabSz="403433"/>
            <a:endParaRPr lang="it-IT" sz="1084" dirty="0">
              <a:solidFill>
                <a:prstClr val="white"/>
              </a:solidFill>
              <a:latin typeface="Gill Sans MT" panose="020B0502020104020203" pitchFamily="34" charset="0"/>
            </a:endParaRPr>
          </a:p>
        </p:txBody>
      </p:sp>
      <p:sp>
        <p:nvSpPr>
          <p:cNvPr id="44" name="CasellaDiTesto 3">
            <a:extLst>
              <a:ext uri="{FF2B5EF4-FFF2-40B4-BE49-F238E27FC236}">
                <a16:creationId xmlns:a16="http://schemas.microsoft.com/office/drawing/2014/main" id="{3887613D-DAF5-4362-A1F9-C1557151D8B6}"/>
              </a:ext>
            </a:extLst>
          </p:cNvPr>
          <p:cNvSpPr txBox="1"/>
          <p:nvPr/>
        </p:nvSpPr>
        <p:spPr>
          <a:xfrm>
            <a:off x="0" y="175098"/>
            <a:ext cx="8420669" cy="954107"/>
          </a:xfrm>
          <a:prstGeom prst="rect">
            <a:avLst/>
          </a:prstGeom>
          <a:noFill/>
        </p:spPr>
        <p:txBody>
          <a:bodyPr wrap="square" rtlCol="0">
            <a:spAutoFit/>
          </a:bodyPr>
          <a:lstStyle/>
          <a:p>
            <a:pPr defTabSz="403433"/>
            <a:endParaRPr lang="en-US" sz="2400" kern="1500" dirty="0">
              <a:solidFill>
                <a:prstClr val="white"/>
              </a:solidFill>
              <a:latin typeface="Gill Sans MT" panose="020B0502020104020203" pitchFamily="34" charset="0"/>
              <a:cs typeface="Segoe UI Semibold" panose="020B0702040204020203" pitchFamily="34" charset="0"/>
            </a:endParaRPr>
          </a:p>
          <a:p>
            <a:pPr defTabSz="403433"/>
            <a:r>
              <a:rPr lang="en-US" sz="3200" kern="1500" dirty="0" err="1">
                <a:solidFill>
                  <a:prstClr val="white"/>
                </a:solidFill>
                <a:latin typeface="Gill Sans MT" panose="020B0502020104020203" pitchFamily="34" charset="0"/>
                <a:cs typeface="Segoe UI Semibold" panose="020B0702040204020203" pitchFamily="34" charset="0"/>
              </a:rPr>
              <a:t>SenseWire</a:t>
            </a:r>
            <a:r>
              <a:rPr lang="en-US" sz="3200" kern="1500" dirty="0">
                <a:solidFill>
                  <a:prstClr val="white"/>
                </a:solidFill>
                <a:latin typeface="Gill Sans MT" panose="020B0502020104020203" pitchFamily="34" charset="0"/>
                <a:cs typeface="Segoe UI Semibold" panose="020B0702040204020203" pitchFamily="34" charset="0"/>
              </a:rPr>
              <a:t> – Industry Solutions</a:t>
            </a:r>
          </a:p>
        </p:txBody>
      </p:sp>
      <p:sp>
        <p:nvSpPr>
          <p:cNvPr id="109" name="Text 216">
            <a:extLst>
              <a:ext uri="{FF2B5EF4-FFF2-40B4-BE49-F238E27FC236}">
                <a16:creationId xmlns:a16="http://schemas.microsoft.com/office/drawing/2014/main" id="{3426F479-F6E7-4144-A0E6-89D9EA182558}"/>
              </a:ext>
            </a:extLst>
          </p:cNvPr>
          <p:cNvSpPr txBox="1"/>
          <p:nvPr/>
        </p:nvSpPr>
        <p:spPr>
          <a:xfrm>
            <a:off x="-584011" y="0"/>
            <a:ext cx="3916907" cy="577600"/>
          </a:xfrm>
          <a:prstGeom prst="rect">
            <a:avLst/>
          </a:prstGeom>
          <a:noFill/>
        </p:spPr>
        <p:txBody>
          <a:bodyPr wrap="square" lIns="0" tIns="0" rIns="0" bIns="0" rtlCol="0" anchor="ctr"/>
          <a:lstStyle/>
          <a:p>
            <a:pPr algn="ctr">
              <a:lnSpc>
                <a:spcPct val="100000"/>
              </a:lnSpc>
            </a:pPr>
            <a:r>
              <a:rPr sz="2000" b="1" dirty="0">
                <a:solidFill>
                  <a:schemeClr val="bg1"/>
                </a:solidFill>
                <a:latin typeface="Gill Sans MT"/>
              </a:rPr>
              <a:t>iCuboid</a:t>
            </a:r>
            <a:r>
              <a:rPr lang="en-US" sz="2000" b="1" dirty="0">
                <a:solidFill>
                  <a:schemeClr val="bg1"/>
                </a:solidFill>
                <a:latin typeface="Gill Sans MT"/>
              </a:rPr>
              <a:t> – SenseWire</a:t>
            </a:r>
            <a:endParaRPr sz="2000" b="1" dirty="0">
              <a:solidFill>
                <a:schemeClr val="bg1"/>
              </a:solidFill>
              <a:latin typeface="Gill Sans MT"/>
            </a:endParaRPr>
          </a:p>
        </p:txBody>
      </p:sp>
      <p:grpSp>
        <p:nvGrpSpPr>
          <p:cNvPr id="1085" name="Circular Motion 2">
            <a:extLst>
              <a:ext uri="{FF2B5EF4-FFF2-40B4-BE49-F238E27FC236}">
                <a16:creationId xmlns:a16="http://schemas.microsoft.com/office/drawing/2014/main" id="{C26EBFC8-820D-4333-996F-257DBF1D9D38}"/>
              </a:ext>
            </a:extLst>
          </p:cNvPr>
          <p:cNvGrpSpPr/>
          <p:nvPr/>
        </p:nvGrpSpPr>
        <p:grpSpPr>
          <a:xfrm>
            <a:off x="4467001" y="3187721"/>
            <a:ext cx="3950987" cy="4201566"/>
            <a:chOff x="2860233" y="1540007"/>
            <a:chExt cx="3835549" cy="3883661"/>
          </a:xfrm>
        </p:grpSpPr>
        <p:grpSp>
          <p:nvGrpSpPr>
            <p:cNvPr id="1254" name="Group 471">
              <a:extLst>
                <a:ext uri="{FF2B5EF4-FFF2-40B4-BE49-F238E27FC236}">
                  <a16:creationId xmlns:a16="http://schemas.microsoft.com/office/drawing/2014/main" id="{FFB184B9-8BD9-48F9-833E-85B8DA07E98F}"/>
                </a:ext>
              </a:extLst>
            </p:cNvPr>
            <p:cNvGrpSpPr/>
            <p:nvPr/>
          </p:nvGrpSpPr>
          <p:grpSpPr>
            <a:xfrm>
              <a:off x="2860233" y="1540007"/>
              <a:ext cx="3730127" cy="3500369"/>
              <a:chOff x="2860233" y="1540007"/>
              <a:chExt cx="3730127" cy="3500369"/>
            </a:xfrm>
          </p:grpSpPr>
          <p:sp>
            <p:nvSpPr>
              <p:cNvPr id="1325" name="ArcArrow">
                <a:extLst>
                  <a:ext uri="{FF2B5EF4-FFF2-40B4-BE49-F238E27FC236}">
                    <a16:creationId xmlns:a16="http://schemas.microsoft.com/office/drawing/2014/main" id="{AE128794-658B-4946-8E20-4C493075B18C}"/>
                  </a:ext>
                </a:extLst>
              </p:cNvPr>
              <p:cNvSpPr/>
              <p:nvPr/>
            </p:nvSpPr>
            <p:spPr>
              <a:xfrm>
                <a:off x="2860233" y="1540007"/>
                <a:ext cx="1589369" cy="1950791"/>
              </a:xfrm>
              <a:custGeom>
                <a:avLst/>
                <a:gdLst/>
                <a:ahLst/>
                <a:cxnLst/>
                <a:rect l="0" t="0" r="0" b="0"/>
                <a:pathLst>
                  <a:path w="1589369" h="1950791">
                    <a:moveTo>
                      <a:pt x="3892023" y="1894242"/>
                    </a:moveTo>
                    <a:cubicBezTo>
                      <a:pt x="3892492" y="1911548"/>
                      <a:pt x="3892721" y="1928927"/>
                      <a:pt x="3892721" y="1946360"/>
                    </a:cubicBezTo>
                    <a:cubicBezTo>
                      <a:pt x="3892721" y="2745324"/>
                      <a:pt x="3411320" y="3431851"/>
                      <a:pt x="2722358" y="3731338"/>
                    </a:cubicBezTo>
                    <a:lnTo>
                      <a:pt x="2771785" y="3845033"/>
                    </a:lnTo>
                    <a:lnTo>
                      <a:pt x="2303352" y="3662269"/>
                    </a:lnTo>
                    <a:lnTo>
                      <a:pt x="2518470" y="3262349"/>
                    </a:lnTo>
                    <a:lnTo>
                      <a:pt x="2567898" y="3376043"/>
                    </a:lnTo>
                    <a:cubicBezTo>
                      <a:pt x="3119605" y="3136130"/>
                      <a:pt x="3505010" y="2586635"/>
                      <a:pt x="3505303" y="1947090"/>
                    </a:cubicBezTo>
                    <a:lnTo>
                      <a:pt x="3688603" y="2137086"/>
                    </a:lnTo>
                    <a:lnTo>
                      <a:pt x="3892023" y="1894242"/>
                    </a:lnTo>
                    <a:close/>
                  </a:path>
                </a:pathLst>
              </a:custGeom>
              <a:solidFill>
                <a:srgbClr val="7AACDD"/>
              </a:solidFill>
              <a:ln w="22800" cap="flat">
                <a:noFill/>
                <a:bevel/>
              </a:ln>
            </p:spPr>
          </p:sp>
          <p:sp>
            <p:nvSpPr>
              <p:cNvPr id="1326" name="Text 472">
                <a:extLst>
                  <a:ext uri="{FF2B5EF4-FFF2-40B4-BE49-F238E27FC236}">
                    <a16:creationId xmlns:a16="http://schemas.microsoft.com/office/drawing/2014/main" id="{1386C998-DCCB-4DFB-B78C-FA32AC373DA7}"/>
                  </a:ext>
                </a:extLst>
              </p:cNvPr>
              <p:cNvSpPr txBox="1"/>
              <p:nvPr/>
            </p:nvSpPr>
            <p:spPr>
              <a:xfrm rot="6993258">
                <a:off x="6405694" y="4023056"/>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H</a:t>
                </a:r>
              </a:p>
            </p:txBody>
          </p:sp>
          <p:sp>
            <p:nvSpPr>
              <p:cNvPr id="1327" name="Text 473">
                <a:extLst>
                  <a:ext uri="{FF2B5EF4-FFF2-40B4-BE49-F238E27FC236}">
                    <a16:creationId xmlns:a16="http://schemas.microsoft.com/office/drawing/2014/main" id="{5146DD0F-C4DC-40F0-9DDA-AC04BDA1EDDC}"/>
                  </a:ext>
                </a:extLst>
              </p:cNvPr>
              <p:cNvSpPr txBox="1"/>
              <p:nvPr/>
            </p:nvSpPr>
            <p:spPr>
              <a:xfrm rot="7217473">
                <a:off x="6343864" y="4145106"/>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e</a:t>
                </a:r>
              </a:p>
            </p:txBody>
          </p:sp>
          <p:sp>
            <p:nvSpPr>
              <p:cNvPr id="1328" name="Text 474">
                <a:extLst>
                  <a:ext uri="{FF2B5EF4-FFF2-40B4-BE49-F238E27FC236}">
                    <a16:creationId xmlns:a16="http://schemas.microsoft.com/office/drawing/2014/main" id="{4A3EEB1C-6E39-4B31-8196-E59F3211D08A}"/>
                  </a:ext>
                </a:extLst>
              </p:cNvPr>
              <p:cNvSpPr txBox="1"/>
              <p:nvPr/>
            </p:nvSpPr>
            <p:spPr>
              <a:xfrm rot="7381519">
                <a:off x="6297700" y="4223773"/>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a</a:t>
                </a:r>
              </a:p>
            </p:txBody>
          </p:sp>
          <p:sp>
            <p:nvSpPr>
              <p:cNvPr id="1329" name="Text 475">
                <a:extLst>
                  <a:ext uri="{FF2B5EF4-FFF2-40B4-BE49-F238E27FC236}">
                    <a16:creationId xmlns:a16="http://schemas.microsoft.com/office/drawing/2014/main" id="{7A659F4C-C4CD-4E5B-848A-74D75D17C3E3}"/>
                  </a:ext>
                </a:extLst>
              </p:cNvPr>
              <p:cNvSpPr txBox="1"/>
              <p:nvPr/>
            </p:nvSpPr>
            <p:spPr>
              <a:xfrm rot="7493193">
                <a:off x="6256020" y="4287325"/>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l</a:t>
                </a:r>
              </a:p>
            </p:txBody>
          </p:sp>
          <p:sp>
            <p:nvSpPr>
              <p:cNvPr id="1330" name="Text 476">
                <a:extLst>
                  <a:ext uri="{FF2B5EF4-FFF2-40B4-BE49-F238E27FC236}">
                    <a16:creationId xmlns:a16="http://schemas.microsoft.com/office/drawing/2014/main" id="{E621F6B7-44A6-42E1-AC0E-DA52EB636593}"/>
                  </a:ext>
                </a:extLst>
              </p:cNvPr>
              <p:cNvSpPr txBox="1"/>
              <p:nvPr/>
            </p:nvSpPr>
            <p:spPr>
              <a:xfrm rot="7589874">
                <a:off x="6234414" y="4318592"/>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t</a:t>
                </a:r>
              </a:p>
            </p:txBody>
          </p:sp>
          <p:sp>
            <p:nvSpPr>
              <p:cNvPr id="1331" name="Text 477">
                <a:extLst>
                  <a:ext uri="{FF2B5EF4-FFF2-40B4-BE49-F238E27FC236}">
                    <a16:creationId xmlns:a16="http://schemas.microsoft.com/office/drawing/2014/main" id="{415D66C1-1194-4E74-9A8C-AB3AD2645CAA}"/>
                  </a:ext>
                </a:extLst>
              </p:cNvPr>
              <p:cNvSpPr txBox="1"/>
              <p:nvPr/>
            </p:nvSpPr>
            <p:spPr>
              <a:xfrm rot="7738453">
                <a:off x="6198503" y="4367678"/>
                <a:ext cx="0" cy="369332"/>
              </a:xfrm>
              <a:prstGeom prst="rect">
                <a:avLst/>
              </a:prstGeom>
              <a:noFill/>
            </p:spPr>
            <p:txBody>
              <a:bodyPr wrap="square" anchor="ctr">
                <a:spAutoFit/>
              </a:bodyPr>
              <a:lstStyle/>
              <a:p>
                <a:pPr defTabSz="914400"/>
                <a:r>
                  <a:rPr lang="en-US" sz="1800" dirty="0">
                    <a:solidFill>
                      <a:srgbClr val="FFFFFF"/>
                    </a:solidFill>
                    <a:latin typeface="Gill Sans MT" panose="020B0502020104020203" pitchFamily="34" charset="0"/>
                  </a:rPr>
                  <a:t>h</a:t>
                </a:r>
              </a:p>
            </p:txBody>
          </p:sp>
          <p:sp>
            <p:nvSpPr>
              <p:cNvPr id="1332" name="Text 478">
                <a:extLst>
                  <a:ext uri="{FF2B5EF4-FFF2-40B4-BE49-F238E27FC236}">
                    <a16:creationId xmlns:a16="http://schemas.microsoft.com/office/drawing/2014/main" id="{2CC9ABD1-E489-42DE-A116-666A34F834BD}"/>
                  </a:ext>
                </a:extLst>
              </p:cNvPr>
              <p:cNvSpPr txBox="1"/>
              <p:nvPr/>
            </p:nvSpPr>
            <p:spPr>
              <a:xfrm rot="7879465">
                <a:off x="6140836" y="4438336"/>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 </a:t>
                </a:r>
              </a:p>
            </p:txBody>
          </p:sp>
          <p:sp>
            <p:nvSpPr>
              <p:cNvPr id="1333" name="Text 479">
                <a:extLst>
                  <a:ext uri="{FF2B5EF4-FFF2-40B4-BE49-F238E27FC236}">
                    <a16:creationId xmlns:a16="http://schemas.microsoft.com/office/drawing/2014/main" id="{C853BE93-B70E-4023-93C8-4F4CFE803A95}"/>
                  </a:ext>
                </a:extLst>
              </p:cNvPr>
              <p:cNvSpPr txBox="1"/>
              <p:nvPr/>
            </p:nvSpPr>
            <p:spPr>
              <a:xfrm rot="8057474">
                <a:off x="6106415" y="4478972"/>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C</a:t>
                </a:r>
              </a:p>
            </p:txBody>
          </p:sp>
          <p:sp>
            <p:nvSpPr>
              <p:cNvPr id="1334" name="Text 480">
                <a:extLst>
                  <a:ext uri="{FF2B5EF4-FFF2-40B4-BE49-F238E27FC236}">
                    <a16:creationId xmlns:a16="http://schemas.microsoft.com/office/drawing/2014/main" id="{2D54DF02-A40E-4786-BF54-4FB51E37755A}"/>
                  </a:ext>
                </a:extLst>
              </p:cNvPr>
              <p:cNvSpPr txBox="1"/>
              <p:nvPr/>
            </p:nvSpPr>
            <p:spPr>
              <a:xfrm rot="8257717">
                <a:off x="6015635" y="4570916"/>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a</a:t>
                </a:r>
              </a:p>
            </p:txBody>
          </p:sp>
          <p:sp>
            <p:nvSpPr>
              <p:cNvPr id="1335" name="Text 481">
                <a:extLst>
                  <a:ext uri="{FF2B5EF4-FFF2-40B4-BE49-F238E27FC236}">
                    <a16:creationId xmlns:a16="http://schemas.microsoft.com/office/drawing/2014/main" id="{B27FE51D-8813-485E-A53D-4144654A7ABC}"/>
                  </a:ext>
                </a:extLst>
              </p:cNvPr>
              <p:cNvSpPr txBox="1"/>
              <p:nvPr/>
            </p:nvSpPr>
            <p:spPr>
              <a:xfrm rot="8406126">
                <a:off x="5959478" y="4622143"/>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r</a:t>
                </a:r>
              </a:p>
            </p:txBody>
          </p:sp>
          <p:sp>
            <p:nvSpPr>
              <p:cNvPr id="1336" name="Text 482">
                <a:extLst>
                  <a:ext uri="{FF2B5EF4-FFF2-40B4-BE49-F238E27FC236}">
                    <a16:creationId xmlns:a16="http://schemas.microsoft.com/office/drawing/2014/main" id="{9E2FFF57-CF90-4701-B3FF-495AE4EA74B4}"/>
                  </a:ext>
                </a:extLst>
              </p:cNvPr>
              <p:cNvSpPr txBox="1"/>
              <p:nvPr/>
            </p:nvSpPr>
            <p:spPr>
              <a:xfrm rot="8569538">
                <a:off x="5901272" y="4671044"/>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e</a:t>
                </a:r>
              </a:p>
            </p:txBody>
          </p:sp>
        </p:grpSp>
        <p:grpSp>
          <p:nvGrpSpPr>
            <p:cNvPr id="1255" name="Group 483">
              <a:extLst>
                <a:ext uri="{FF2B5EF4-FFF2-40B4-BE49-F238E27FC236}">
                  <a16:creationId xmlns:a16="http://schemas.microsoft.com/office/drawing/2014/main" id="{C3A3D9C6-F14B-445B-BCB3-CF64027429D4}"/>
                </a:ext>
              </a:extLst>
            </p:cNvPr>
            <p:cNvGrpSpPr/>
            <p:nvPr/>
          </p:nvGrpSpPr>
          <p:grpSpPr>
            <a:xfrm>
              <a:off x="2860233" y="1540007"/>
              <a:ext cx="2201485" cy="3883661"/>
              <a:chOff x="2860233" y="1540007"/>
              <a:chExt cx="2201485" cy="3883661"/>
            </a:xfrm>
          </p:grpSpPr>
          <p:sp>
            <p:nvSpPr>
              <p:cNvPr id="1310" name="ArcArrow">
                <a:extLst>
                  <a:ext uri="{FF2B5EF4-FFF2-40B4-BE49-F238E27FC236}">
                    <a16:creationId xmlns:a16="http://schemas.microsoft.com/office/drawing/2014/main" id="{C4FD86C2-F08B-47F2-9E90-E88A86A3D5A4}"/>
                  </a:ext>
                </a:extLst>
              </p:cNvPr>
              <p:cNvSpPr/>
              <p:nvPr/>
            </p:nvSpPr>
            <p:spPr>
              <a:xfrm>
                <a:off x="2860233" y="1540007"/>
                <a:ext cx="2201485" cy="1076596"/>
              </a:xfrm>
              <a:custGeom>
                <a:avLst/>
                <a:gdLst/>
                <a:ahLst/>
                <a:cxnLst/>
                <a:rect l="0" t="0" r="0" b="0"/>
                <a:pathLst>
                  <a:path w="2201485" h="1076596">
                    <a:moveTo>
                      <a:pt x="2597171" y="3780690"/>
                    </a:moveTo>
                    <a:cubicBezTo>
                      <a:pt x="2393998" y="3853375"/>
                      <a:pt x="2174774" y="3892721"/>
                      <a:pt x="1946360" y="3892721"/>
                    </a:cubicBezTo>
                    <a:cubicBezTo>
                      <a:pt x="1366085" y="3892721"/>
                      <a:pt x="845119" y="3638787"/>
                      <a:pt x="488542" y="3235966"/>
                    </a:cubicBezTo>
                    <a:lnTo>
                      <a:pt x="395686" y="3318108"/>
                    </a:lnTo>
                    <a:lnTo>
                      <a:pt x="424750" y="2816124"/>
                    </a:lnTo>
                    <a:lnTo>
                      <a:pt x="871573" y="2897132"/>
                    </a:lnTo>
                    <a:lnTo>
                      <a:pt x="778717" y="2979274"/>
                    </a:lnTo>
                    <a:cubicBezTo>
                      <a:pt x="1064321" y="3301915"/>
                      <a:pt x="1481589" y="3505303"/>
                      <a:pt x="1946360" y="3505303"/>
                    </a:cubicBezTo>
                    <a:cubicBezTo>
                      <a:pt x="2114484" y="3505303"/>
                      <a:pt x="2276392" y="3478689"/>
                      <a:pt x="2427406" y="3429228"/>
                    </a:cubicBezTo>
                    <a:lnTo>
                      <a:pt x="2303352" y="3662269"/>
                    </a:lnTo>
                    <a:lnTo>
                      <a:pt x="2597171" y="3780690"/>
                    </a:lnTo>
                    <a:close/>
                  </a:path>
                </a:pathLst>
              </a:custGeom>
              <a:solidFill>
                <a:srgbClr val="8EC8C9"/>
              </a:solidFill>
              <a:ln w="22800" cap="flat">
                <a:noFill/>
                <a:bevel/>
              </a:ln>
            </p:spPr>
          </p:sp>
          <p:sp>
            <p:nvSpPr>
              <p:cNvPr id="1311" name="Text 484">
                <a:extLst>
                  <a:ext uri="{FF2B5EF4-FFF2-40B4-BE49-F238E27FC236}">
                    <a16:creationId xmlns:a16="http://schemas.microsoft.com/office/drawing/2014/main" id="{75D1ED29-04DB-4EB1-B290-781762A4C9F9}"/>
                  </a:ext>
                </a:extLst>
              </p:cNvPr>
              <p:cNvSpPr txBox="1"/>
              <p:nvPr/>
            </p:nvSpPr>
            <p:spPr>
              <a:xfrm rot="11080802">
                <a:off x="4733608" y="5054336"/>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M</a:t>
                </a:r>
              </a:p>
            </p:txBody>
          </p:sp>
          <p:sp>
            <p:nvSpPr>
              <p:cNvPr id="1312" name="Text 485">
                <a:extLst>
                  <a:ext uri="{FF2B5EF4-FFF2-40B4-BE49-F238E27FC236}">
                    <a16:creationId xmlns:a16="http://schemas.microsoft.com/office/drawing/2014/main" id="{EF7E5B9E-4C6E-451B-9E18-B3A09D30EBCA}"/>
                  </a:ext>
                </a:extLst>
              </p:cNvPr>
              <p:cNvSpPr txBox="1"/>
              <p:nvPr/>
            </p:nvSpPr>
            <p:spPr>
              <a:xfrm rot="11296458">
                <a:off x="4589774" y="5041487"/>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a</a:t>
                </a:r>
              </a:p>
            </p:txBody>
          </p:sp>
          <p:sp>
            <p:nvSpPr>
              <p:cNvPr id="1313" name="Text 486">
                <a:extLst>
                  <a:ext uri="{FF2B5EF4-FFF2-40B4-BE49-F238E27FC236}">
                    <a16:creationId xmlns:a16="http://schemas.microsoft.com/office/drawing/2014/main" id="{E47A120D-F4E3-49C7-9013-79BDF48B9A73}"/>
                  </a:ext>
                </a:extLst>
              </p:cNvPr>
              <p:cNvSpPr txBox="1"/>
              <p:nvPr/>
            </p:nvSpPr>
            <p:spPr>
              <a:xfrm rot="11453478">
                <a:off x="4514537" y="5030635"/>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c</a:t>
                </a:r>
              </a:p>
            </p:txBody>
          </p:sp>
          <p:sp>
            <p:nvSpPr>
              <p:cNvPr id="1314" name="Text 487">
                <a:extLst>
                  <a:ext uri="{FF2B5EF4-FFF2-40B4-BE49-F238E27FC236}">
                    <a16:creationId xmlns:a16="http://schemas.microsoft.com/office/drawing/2014/main" id="{FFAA6198-0DF6-4307-862B-B2B7213006EE}"/>
                  </a:ext>
                </a:extLst>
              </p:cNvPr>
              <p:cNvSpPr txBox="1"/>
              <p:nvPr/>
            </p:nvSpPr>
            <p:spPr>
              <a:xfrm rot="11625966">
                <a:off x="4432404" y="5014930"/>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h</a:t>
                </a:r>
              </a:p>
            </p:txBody>
          </p:sp>
          <p:sp>
            <p:nvSpPr>
              <p:cNvPr id="1315" name="Text 488">
                <a:extLst>
                  <a:ext uri="{FF2B5EF4-FFF2-40B4-BE49-F238E27FC236}">
                    <a16:creationId xmlns:a16="http://schemas.microsoft.com/office/drawing/2014/main" id="{AFDA342B-4662-4BD8-925F-D021AA7C7A8E}"/>
                  </a:ext>
                </a:extLst>
              </p:cNvPr>
              <p:cNvSpPr txBox="1"/>
              <p:nvPr/>
            </p:nvSpPr>
            <p:spPr>
              <a:xfrm rot="11753648">
                <a:off x="4343943" y="4992748"/>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i</a:t>
                </a:r>
              </a:p>
            </p:txBody>
          </p:sp>
          <p:sp>
            <p:nvSpPr>
              <p:cNvPr id="1316" name="Text 489">
                <a:extLst>
                  <a:ext uri="{FF2B5EF4-FFF2-40B4-BE49-F238E27FC236}">
                    <a16:creationId xmlns:a16="http://schemas.microsoft.com/office/drawing/2014/main" id="{EE0EC0C3-4C47-491B-84B5-B39A6D3C50E8}"/>
                  </a:ext>
                </a:extLst>
              </p:cNvPr>
              <p:cNvSpPr txBox="1"/>
              <p:nvPr/>
            </p:nvSpPr>
            <p:spPr>
              <a:xfrm rot="11881388">
                <a:off x="4307245" y="4982813"/>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n</a:t>
                </a:r>
              </a:p>
            </p:txBody>
          </p:sp>
          <p:sp>
            <p:nvSpPr>
              <p:cNvPr id="1317" name="Text 490">
                <a:extLst>
                  <a:ext uri="{FF2B5EF4-FFF2-40B4-BE49-F238E27FC236}">
                    <a16:creationId xmlns:a16="http://schemas.microsoft.com/office/drawing/2014/main" id="{426FBD5B-D0F5-4D8D-A2E3-6BCF4E45D771}"/>
                  </a:ext>
                </a:extLst>
              </p:cNvPr>
              <p:cNvSpPr txBox="1"/>
              <p:nvPr/>
            </p:nvSpPr>
            <p:spPr>
              <a:xfrm rot="12061674">
                <a:off x="4220500" y="4954587"/>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e</a:t>
                </a:r>
              </a:p>
            </p:txBody>
          </p:sp>
          <p:sp>
            <p:nvSpPr>
              <p:cNvPr id="1318" name="Text 491">
                <a:extLst>
                  <a:ext uri="{FF2B5EF4-FFF2-40B4-BE49-F238E27FC236}">
                    <a16:creationId xmlns:a16="http://schemas.microsoft.com/office/drawing/2014/main" id="{DC37B431-02B0-45DA-8288-0084B0C55222}"/>
                  </a:ext>
                </a:extLst>
              </p:cNvPr>
              <p:cNvSpPr txBox="1"/>
              <p:nvPr/>
            </p:nvSpPr>
            <p:spPr>
              <a:xfrm rot="12204255">
                <a:off x="4135513" y="4921494"/>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 </a:t>
                </a:r>
              </a:p>
            </p:txBody>
          </p:sp>
          <p:sp>
            <p:nvSpPr>
              <p:cNvPr id="1319" name="Text 492">
                <a:extLst>
                  <a:ext uri="{FF2B5EF4-FFF2-40B4-BE49-F238E27FC236}">
                    <a16:creationId xmlns:a16="http://schemas.microsoft.com/office/drawing/2014/main" id="{B493A227-1A84-4447-81A6-4264ECCAB9D5}"/>
                  </a:ext>
                </a:extLst>
              </p:cNvPr>
              <p:cNvSpPr txBox="1"/>
              <p:nvPr/>
            </p:nvSpPr>
            <p:spPr>
              <a:xfrm rot="12391555">
                <a:off x="4086188" y="4901383"/>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H</a:t>
                </a:r>
              </a:p>
            </p:txBody>
          </p:sp>
          <p:sp>
            <p:nvSpPr>
              <p:cNvPr id="1320" name="Text 493">
                <a:extLst>
                  <a:ext uri="{FF2B5EF4-FFF2-40B4-BE49-F238E27FC236}">
                    <a16:creationId xmlns:a16="http://schemas.microsoft.com/office/drawing/2014/main" id="{D997B740-5F1C-48CB-9636-F64E422CB3FF}"/>
                  </a:ext>
                </a:extLst>
              </p:cNvPr>
              <p:cNvSpPr txBox="1"/>
              <p:nvPr/>
            </p:nvSpPr>
            <p:spPr>
              <a:xfrm rot="12615753">
                <a:off x="3964108" y="4839613"/>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e</a:t>
                </a:r>
              </a:p>
            </p:txBody>
          </p:sp>
          <p:sp>
            <p:nvSpPr>
              <p:cNvPr id="1321" name="Text 494">
                <a:extLst>
                  <a:ext uri="{FF2B5EF4-FFF2-40B4-BE49-F238E27FC236}">
                    <a16:creationId xmlns:a16="http://schemas.microsoft.com/office/drawing/2014/main" id="{EBC1B0E2-E9F5-426D-ADF3-3A39A881B149}"/>
                  </a:ext>
                </a:extLst>
              </p:cNvPr>
              <p:cNvSpPr txBox="1"/>
              <p:nvPr/>
            </p:nvSpPr>
            <p:spPr>
              <a:xfrm rot="12779756">
                <a:off x="3885418" y="4793489"/>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a</a:t>
                </a:r>
              </a:p>
            </p:txBody>
          </p:sp>
          <p:sp>
            <p:nvSpPr>
              <p:cNvPr id="1322" name="Text 495">
                <a:extLst>
                  <a:ext uri="{FF2B5EF4-FFF2-40B4-BE49-F238E27FC236}">
                    <a16:creationId xmlns:a16="http://schemas.microsoft.com/office/drawing/2014/main" id="{7F7A40EF-02D7-4D8C-BFDA-7548A0A90539}"/>
                  </a:ext>
                </a:extLst>
              </p:cNvPr>
              <p:cNvSpPr txBox="1"/>
              <p:nvPr/>
            </p:nvSpPr>
            <p:spPr>
              <a:xfrm rot="12891388">
                <a:off x="3821844" y="4751842"/>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l</a:t>
                </a:r>
              </a:p>
            </p:txBody>
          </p:sp>
          <p:sp>
            <p:nvSpPr>
              <p:cNvPr id="1323" name="Text 496">
                <a:extLst>
                  <a:ext uri="{FF2B5EF4-FFF2-40B4-BE49-F238E27FC236}">
                    <a16:creationId xmlns:a16="http://schemas.microsoft.com/office/drawing/2014/main" id="{148F6A35-1F0F-40F3-86FC-4D9F9116DCE8}"/>
                  </a:ext>
                </a:extLst>
              </p:cNvPr>
              <p:cNvSpPr txBox="1"/>
              <p:nvPr/>
            </p:nvSpPr>
            <p:spPr>
              <a:xfrm rot="12988025">
                <a:off x="3790566" y="4730252"/>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t</a:t>
                </a:r>
              </a:p>
            </p:txBody>
          </p:sp>
          <p:sp>
            <p:nvSpPr>
              <p:cNvPr id="1324" name="Text 497">
                <a:extLst>
                  <a:ext uri="{FF2B5EF4-FFF2-40B4-BE49-F238E27FC236}">
                    <a16:creationId xmlns:a16="http://schemas.microsoft.com/office/drawing/2014/main" id="{EDB13D78-D1EF-4DF4-8F1A-2B3881151473}"/>
                  </a:ext>
                </a:extLst>
              </p:cNvPr>
              <p:cNvSpPr txBox="1"/>
              <p:nvPr/>
            </p:nvSpPr>
            <p:spPr>
              <a:xfrm rot="13136524">
                <a:off x="3741461" y="4694367"/>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h</a:t>
                </a:r>
              </a:p>
            </p:txBody>
          </p:sp>
        </p:grpSp>
        <p:grpSp>
          <p:nvGrpSpPr>
            <p:cNvPr id="1256" name="Group 498">
              <a:extLst>
                <a:ext uri="{FF2B5EF4-FFF2-40B4-BE49-F238E27FC236}">
                  <a16:creationId xmlns:a16="http://schemas.microsoft.com/office/drawing/2014/main" id="{285E72CC-C3FA-4801-92FD-96EA8C0CB365}"/>
                </a:ext>
              </a:extLst>
            </p:cNvPr>
            <p:cNvGrpSpPr/>
            <p:nvPr/>
          </p:nvGrpSpPr>
          <p:grpSpPr>
            <a:xfrm>
              <a:off x="2860233" y="1540007"/>
              <a:ext cx="709995" cy="2471655"/>
              <a:chOff x="2860233" y="1540007"/>
              <a:chExt cx="709995" cy="2471655"/>
            </a:xfrm>
          </p:grpSpPr>
          <p:sp>
            <p:nvSpPr>
              <p:cNvPr id="1293" name="ArcArrow">
                <a:extLst>
                  <a:ext uri="{FF2B5EF4-FFF2-40B4-BE49-F238E27FC236}">
                    <a16:creationId xmlns:a16="http://schemas.microsoft.com/office/drawing/2014/main" id="{2FCCF9BA-C234-4EB3-89A1-E792217E8161}"/>
                  </a:ext>
                </a:extLst>
              </p:cNvPr>
              <p:cNvSpPr/>
              <p:nvPr/>
            </p:nvSpPr>
            <p:spPr>
              <a:xfrm>
                <a:off x="2860233" y="1540007"/>
                <a:ext cx="709995" cy="2364162"/>
              </a:xfrm>
              <a:custGeom>
                <a:avLst/>
                <a:gdLst/>
                <a:ahLst/>
                <a:cxnLst/>
                <a:rect l="0" t="0" r="0" b="0"/>
                <a:pathLst>
                  <a:path w="709995" h="2364162">
                    <a:moveTo>
                      <a:pt x="402921" y="3132157"/>
                    </a:moveTo>
                    <a:cubicBezTo>
                      <a:pt x="150216" y="2803887"/>
                      <a:pt x="0" y="2392666"/>
                      <a:pt x="0" y="1946360"/>
                    </a:cubicBezTo>
                    <a:cubicBezTo>
                      <a:pt x="0" y="1585593"/>
                      <a:pt x="98154" y="1247752"/>
                      <a:pt x="269381" y="958403"/>
                    </a:cubicBezTo>
                    <a:lnTo>
                      <a:pt x="162566" y="895475"/>
                    </a:lnTo>
                    <a:lnTo>
                      <a:pt x="648962" y="767995"/>
                    </a:lnTo>
                    <a:lnTo>
                      <a:pt x="709995" y="1217981"/>
                    </a:lnTo>
                    <a:lnTo>
                      <a:pt x="603180" y="1155053"/>
                    </a:lnTo>
                    <a:cubicBezTo>
                      <a:pt x="466017" y="1386869"/>
                      <a:pt x="387418" y="1657436"/>
                      <a:pt x="387418" y="1946360"/>
                    </a:cubicBezTo>
                    <a:cubicBezTo>
                      <a:pt x="387418" y="2288595"/>
                      <a:pt x="497697" y="2605072"/>
                      <a:pt x="684721" y="2862093"/>
                    </a:cubicBezTo>
                    <a:lnTo>
                      <a:pt x="424750" y="2816124"/>
                    </a:lnTo>
                    <a:lnTo>
                      <a:pt x="402921" y="3132157"/>
                    </a:lnTo>
                    <a:close/>
                  </a:path>
                </a:pathLst>
              </a:custGeom>
              <a:solidFill>
                <a:srgbClr val="F5C63A"/>
              </a:solidFill>
              <a:ln w="22800" cap="flat">
                <a:noFill/>
                <a:bevel/>
              </a:ln>
            </p:spPr>
          </p:sp>
          <p:sp>
            <p:nvSpPr>
              <p:cNvPr id="1294" name="Text 499">
                <a:extLst>
                  <a:ext uri="{FF2B5EF4-FFF2-40B4-BE49-F238E27FC236}">
                    <a16:creationId xmlns:a16="http://schemas.microsoft.com/office/drawing/2014/main" id="{36678879-ABA1-4409-BB10-3799CA39C05D}"/>
                  </a:ext>
                </a:extLst>
              </p:cNvPr>
              <p:cNvSpPr txBox="1"/>
              <p:nvPr/>
            </p:nvSpPr>
            <p:spPr>
              <a:xfrm rot="15236834">
                <a:off x="3133550" y="3826996"/>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F</a:t>
                </a:r>
              </a:p>
            </p:txBody>
          </p:sp>
          <p:sp>
            <p:nvSpPr>
              <p:cNvPr id="1295" name="Text 500">
                <a:extLst>
                  <a:ext uri="{FF2B5EF4-FFF2-40B4-BE49-F238E27FC236}">
                    <a16:creationId xmlns:a16="http://schemas.microsoft.com/office/drawing/2014/main" id="{0CE3B1F8-3DA3-420C-B712-0238E1F8812A}"/>
                  </a:ext>
                </a:extLst>
              </p:cNvPr>
              <p:cNvSpPr txBox="1"/>
              <p:nvPr/>
            </p:nvSpPr>
            <p:spPr>
              <a:xfrm rot="15357238">
                <a:off x="3110816" y="3746546"/>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l</a:t>
                </a:r>
              </a:p>
            </p:txBody>
          </p:sp>
          <p:sp>
            <p:nvSpPr>
              <p:cNvPr id="1296" name="Text 501">
                <a:extLst>
                  <a:ext uri="{FF2B5EF4-FFF2-40B4-BE49-F238E27FC236}">
                    <a16:creationId xmlns:a16="http://schemas.microsoft.com/office/drawing/2014/main" id="{1B62D235-5640-4F99-BCDD-1467540D0B91}"/>
                  </a:ext>
                </a:extLst>
              </p:cNvPr>
              <p:cNvSpPr txBox="1"/>
              <p:nvPr/>
            </p:nvSpPr>
            <p:spPr>
              <a:xfrm rot="15492497">
                <a:off x="3101009" y="3709807"/>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o</a:t>
                </a:r>
              </a:p>
            </p:txBody>
          </p:sp>
          <p:sp>
            <p:nvSpPr>
              <p:cNvPr id="1297" name="Text 502">
                <a:extLst>
                  <a:ext uri="{FF2B5EF4-FFF2-40B4-BE49-F238E27FC236}">
                    <a16:creationId xmlns:a16="http://schemas.microsoft.com/office/drawing/2014/main" id="{1F0E5E08-AACA-4382-AE6B-F646559DE16B}"/>
                  </a:ext>
                </a:extLst>
              </p:cNvPr>
              <p:cNvSpPr txBox="1"/>
              <p:nvPr/>
            </p:nvSpPr>
            <p:spPr>
              <a:xfrm rot="15687265">
                <a:off x="3080817" y="3613065"/>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o</a:t>
                </a:r>
              </a:p>
            </p:txBody>
          </p:sp>
          <p:sp>
            <p:nvSpPr>
              <p:cNvPr id="1298" name="Text 503">
                <a:extLst>
                  <a:ext uri="{FF2B5EF4-FFF2-40B4-BE49-F238E27FC236}">
                    <a16:creationId xmlns:a16="http://schemas.microsoft.com/office/drawing/2014/main" id="{D2CD730F-3BE0-4052-AC36-1C4F057646D7}"/>
                  </a:ext>
                </a:extLst>
              </p:cNvPr>
              <p:cNvSpPr txBox="1"/>
              <p:nvPr/>
            </p:nvSpPr>
            <p:spPr>
              <a:xfrm rot="15858658">
                <a:off x="3066417" y="3515309"/>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r</a:t>
                </a:r>
              </a:p>
            </p:txBody>
          </p:sp>
          <p:sp>
            <p:nvSpPr>
              <p:cNvPr id="1299" name="Text 504">
                <a:extLst>
                  <a:ext uri="{FF2B5EF4-FFF2-40B4-BE49-F238E27FC236}">
                    <a16:creationId xmlns:a16="http://schemas.microsoft.com/office/drawing/2014/main" id="{1DE68560-4D5D-4DCD-A035-D9BBBFCB4DA5}"/>
                  </a:ext>
                </a:extLst>
              </p:cNvPr>
              <p:cNvSpPr txBox="1"/>
              <p:nvPr/>
            </p:nvSpPr>
            <p:spPr>
              <a:xfrm rot="15984597">
                <a:off x="3059092" y="3439659"/>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 </a:t>
                </a:r>
              </a:p>
            </p:txBody>
          </p:sp>
          <p:sp>
            <p:nvSpPr>
              <p:cNvPr id="1300" name="Text 505">
                <a:extLst>
                  <a:ext uri="{FF2B5EF4-FFF2-40B4-BE49-F238E27FC236}">
                    <a16:creationId xmlns:a16="http://schemas.microsoft.com/office/drawing/2014/main" id="{1D8C7100-7A39-4437-93A3-C54BFDB71987}"/>
                  </a:ext>
                </a:extLst>
              </p:cNvPr>
              <p:cNvSpPr txBox="1"/>
              <p:nvPr/>
            </p:nvSpPr>
            <p:spPr>
              <a:xfrm rot="16124414">
                <a:off x="3055376" y="3386570"/>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P</a:t>
                </a:r>
              </a:p>
            </p:txBody>
          </p:sp>
          <p:sp>
            <p:nvSpPr>
              <p:cNvPr id="1301" name="Text 506">
                <a:extLst>
                  <a:ext uri="{FF2B5EF4-FFF2-40B4-BE49-F238E27FC236}">
                    <a16:creationId xmlns:a16="http://schemas.microsoft.com/office/drawing/2014/main" id="{38384CA6-89E7-412B-B41A-4F94195CA5B3}"/>
                  </a:ext>
                </a:extLst>
              </p:cNvPr>
              <p:cNvSpPr txBox="1"/>
              <p:nvPr/>
            </p:nvSpPr>
            <p:spPr>
              <a:xfrm rot="16296578">
                <a:off x="3053579" y="3289530"/>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r</a:t>
                </a:r>
              </a:p>
            </p:txBody>
          </p:sp>
          <p:sp>
            <p:nvSpPr>
              <p:cNvPr id="1302" name="Text 507">
                <a:extLst>
                  <a:ext uri="{FF2B5EF4-FFF2-40B4-BE49-F238E27FC236}">
                    <a16:creationId xmlns:a16="http://schemas.microsoft.com/office/drawing/2014/main" id="{5D5C1263-BA5A-4275-987C-33CF1F5DEDF8}"/>
                  </a:ext>
                </a:extLst>
              </p:cNvPr>
              <p:cNvSpPr txBox="1"/>
              <p:nvPr/>
            </p:nvSpPr>
            <p:spPr>
              <a:xfrm rot="16466112">
                <a:off x="3055431" y="3213527"/>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o</a:t>
                </a:r>
              </a:p>
            </p:txBody>
          </p:sp>
          <p:sp>
            <p:nvSpPr>
              <p:cNvPr id="1303" name="Text 508">
                <a:extLst>
                  <a:ext uri="{FF2B5EF4-FFF2-40B4-BE49-F238E27FC236}">
                    <a16:creationId xmlns:a16="http://schemas.microsoft.com/office/drawing/2014/main" id="{4101BB6B-21B6-4F00-977D-2C13D2C7E865}"/>
                  </a:ext>
                </a:extLst>
              </p:cNvPr>
              <p:cNvSpPr txBox="1"/>
              <p:nvPr/>
            </p:nvSpPr>
            <p:spPr>
              <a:xfrm rot="16651841">
                <a:off x="3063172" y="3115010"/>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d</a:t>
                </a:r>
              </a:p>
            </p:txBody>
          </p:sp>
          <p:sp>
            <p:nvSpPr>
              <p:cNvPr id="1304" name="Text 509">
                <a:extLst>
                  <a:ext uri="{FF2B5EF4-FFF2-40B4-BE49-F238E27FC236}">
                    <a16:creationId xmlns:a16="http://schemas.microsoft.com/office/drawing/2014/main" id="{76B351FA-C93D-4567-BC29-581C65D8B559}"/>
                  </a:ext>
                </a:extLst>
              </p:cNvPr>
              <p:cNvSpPr txBox="1"/>
              <p:nvPr/>
            </p:nvSpPr>
            <p:spPr>
              <a:xfrm rot="16831167">
                <a:off x="3075126" y="3024576"/>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u</a:t>
                </a:r>
              </a:p>
            </p:txBody>
          </p:sp>
          <p:sp>
            <p:nvSpPr>
              <p:cNvPr id="1305" name="Text 510">
                <a:extLst>
                  <a:ext uri="{FF2B5EF4-FFF2-40B4-BE49-F238E27FC236}">
                    <a16:creationId xmlns:a16="http://schemas.microsoft.com/office/drawing/2014/main" id="{95F0AB7D-90E9-4252-ADEC-04452ED1F01E}"/>
                  </a:ext>
                </a:extLst>
              </p:cNvPr>
              <p:cNvSpPr txBox="1"/>
              <p:nvPr/>
            </p:nvSpPr>
            <p:spPr>
              <a:xfrm rot="17003632">
                <a:off x="3091873" y="2934911"/>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c</a:t>
                </a:r>
              </a:p>
            </p:txBody>
          </p:sp>
          <p:sp>
            <p:nvSpPr>
              <p:cNvPr id="1306" name="Text 511">
                <a:extLst>
                  <a:ext uri="{FF2B5EF4-FFF2-40B4-BE49-F238E27FC236}">
                    <a16:creationId xmlns:a16="http://schemas.microsoft.com/office/drawing/2014/main" id="{6638C537-FFC9-4A2D-AB8A-56AE609AEE44}"/>
                  </a:ext>
                </a:extLst>
              </p:cNvPr>
              <p:cNvSpPr txBox="1"/>
              <p:nvPr/>
            </p:nvSpPr>
            <p:spPr>
              <a:xfrm rot="17146355">
                <a:off x="3111470" y="2853634"/>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t</a:t>
                </a:r>
              </a:p>
            </p:txBody>
          </p:sp>
          <p:sp>
            <p:nvSpPr>
              <p:cNvPr id="1307" name="Text 512">
                <a:extLst>
                  <a:ext uri="{FF2B5EF4-FFF2-40B4-BE49-F238E27FC236}">
                    <a16:creationId xmlns:a16="http://schemas.microsoft.com/office/drawing/2014/main" id="{D7904E3D-4EDE-4F15-953D-FAB7E2CD02A8}"/>
                  </a:ext>
                </a:extLst>
              </p:cNvPr>
              <p:cNvSpPr txBox="1"/>
              <p:nvPr/>
            </p:nvSpPr>
            <p:spPr>
              <a:xfrm rot="17244065">
                <a:off x="3128152" y="2795166"/>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i</a:t>
                </a:r>
              </a:p>
            </p:txBody>
          </p:sp>
          <p:sp>
            <p:nvSpPr>
              <p:cNvPr id="1308" name="Text 513">
                <a:extLst>
                  <a:ext uri="{FF2B5EF4-FFF2-40B4-BE49-F238E27FC236}">
                    <a16:creationId xmlns:a16="http://schemas.microsoft.com/office/drawing/2014/main" id="{495C1659-8654-41D4-A91F-1AA5A73079C3}"/>
                  </a:ext>
                </a:extLst>
              </p:cNvPr>
              <p:cNvSpPr txBox="1"/>
              <p:nvPr/>
            </p:nvSpPr>
            <p:spPr>
              <a:xfrm rot="17379356">
                <a:off x="3138952" y="2758707"/>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o</a:t>
                </a:r>
              </a:p>
            </p:txBody>
          </p:sp>
          <p:sp>
            <p:nvSpPr>
              <p:cNvPr id="1309" name="Text 514">
                <a:extLst>
                  <a:ext uri="{FF2B5EF4-FFF2-40B4-BE49-F238E27FC236}">
                    <a16:creationId xmlns:a16="http://schemas.microsoft.com/office/drawing/2014/main" id="{BF26CD50-DBC5-47EE-8581-1F0FBE2EE209}"/>
                  </a:ext>
                </a:extLst>
              </p:cNvPr>
              <p:cNvSpPr txBox="1"/>
              <p:nvPr/>
            </p:nvSpPr>
            <p:spPr>
              <a:xfrm rot="17567125">
                <a:off x="3172292" y="2665680"/>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n</a:t>
                </a:r>
              </a:p>
            </p:txBody>
          </p:sp>
        </p:grpSp>
        <p:grpSp>
          <p:nvGrpSpPr>
            <p:cNvPr id="1257" name="Group 515">
              <a:extLst>
                <a:ext uri="{FF2B5EF4-FFF2-40B4-BE49-F238E27FC236}">
                  <a16:creationId xmlns:a16="http://schemas.microsoft.com/office/drawing/2014/main" id="{01059FD1-2B8A-4F97-82C7-48DACB883AD2}"/>
                </a:ext>
              </a:extLst>
            </p:cNvPr>
            <p:cNvGrpSpPr/>
            <p:nvPr/>
          </p:nvGrpSpPr>
          <p:grpSpPr>
            <a:xfrm>
              <a:off x="2860233" y="1540007"/>
              <a:ext cx="2324482" cy="1104317"/>
              <a:chOff x="2860233" y="1540007"/>
              <a:chExt cx="2324482" cy="1104317"/>
            </a:xfrm>
          </p:grpSpPr>
          <p:sp>
            <p:nvSpPr>
              <p:cNvPr id="1276" name="ArcArrow">
                <a:extLst>
                  <a:ext uri="{FF2B5EF4-FFF2-40B4-BE49-F238E27FC236}">
                    <a16:creationId xmlns:a16="http://schemas.microsoft.com/office/drawing/2014/main" id="{92370E3F-1908-49F8-959C-2B6920176EAC}"/>
                  </a:ext>
                </a:extLst>
              </p:cNvPr>
              <p:cNvSpPr/>
              <p:nvPr/>
            </p:nvSpPr>
            <p:spPr>
              <a:xfrm>
                <a:off x="2860233" y="1540007"/>
                <a:ext cx="2324482" cy="1104317"/>
              </a:xfrm>
              <a:custGeom>
                <a:avLst/>
                <a:gdLst/>
                <a:ahLst/>
                <a:cxnLst/>
                <a:rect l="0" t="0" r="0" b="0"/>
                <a:pathLst>
                  <a:path w="2324482" h="1104317">
                    <a:moveTo>
                      <a:pt x="341652" y="844893"/>
                    </a:moveTo>
                    <a:cubicBezTo>
                      <a:pt x="692448" y="334526"/>
                      <a:pt x="1280338" y="0"/>
                      <a:pt x="1946360" y="0"/>
                    </a:cubicBezTo>
                    <a:cubicBezTo>
                      <a:pt x="2091399" y="0"/>
                      <a:pt x="2232732" y="15864"/>
                      <a:pt x="2367749" y="46163"/>
                    </a:cubicBezTo>
                    <a:lnTo>
                      <a:pt x="2394589" y="-74870"/>
                    </a:lnTo>
                    <a:lnTo>
                      <a:pt x="2666134" y="348326"/>
                    </a:lnTo>
                    <a:lnTo>
                      <a:pt x="2257032" y="545426"/>
                    </a:lnTo>
                    <a:lnTo>
                      <a:pt x="2283873" y="424392"/>
                    </a:lnTo>
                    <a:cubicBezTo>
                      <a:pt x="2175418" y="400089"/>
                      <a:pt x="2062369" y="387418"/>
                      <a:pt x="1946360" y="387418"/>
                    </a:cubicBezTo>
                    <a:cubicBezTo>
                      <a:pt x="1428126" y="387418"/>
                      <a:pt x="968953" y="640288"/>
                      <a:pt x="685578" y="1029447"/>
                    </a:cubicBezTo>
                    <a:lnTo>
                      <a:pt x="648962" y="767995"/>
                    </a:lnTo>
                    <a:lnTo>
                      <a:pt x="341652" y="844893"/>
                    </a:lnTo>
                    <a:close/>
                  </a:path>
                </a:pathLst>
              </a:custGeom>
              <a:solidFill>
                <a:srgbClr val="C0C1C1"/>
              </a:solidFill>
              <a:ln w="22800" cap="flat">
                <a:noFill/>
                <a:bevel/>
              </a:ln>
            </p:spPr>
          </p:sp>
          <p:sp>
            <p:nvSpPr>
              <p:cNvPr id="1277" name="Text 516">
                <a:extLst>
                  <a:ext uri="{FF2B5EF4-FFF2-40B4-BE49-F238E27FC236}">
                    <a16:creationId xmlns:a16="http://schemas.microsoft.com/office/drawing/2014/main" id="{B39AFB3C-078E-4351-A4E5-D0DD859D9665}"/>
                  </a:ext>
                </a:extLst>
              </p:cNvPr>
              <p:cNvSpPr txBox="1"/>
              <p:nvPr/>
            </p:nvSpPr>
            <p:spPr>
              <a:xfrm rot="19582744">
                <a:off x="3777299" y="1881151"/>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M</a:t>
                </a:r>
              </a:p>
            </p:txBody>
          </p:sp>
          <p:sp>
            <p:nvSpPr>
              <p:cNvPr id="1278" name="Text 517">
                <a:extLst>
                  <a:ext uri="{FF2B5EF4-FFF2-40B4-BE49-F238E27FC236}">
                    <a16:creationId xmlns:a16="http://schemas.microsoft.com/office/drawing/2014/main" id="{9002AC58-95ED-4BAB-B1D1-BC4466FFFC24}"/>
                  </a:ext>
                </a:extLst>
              </p:cNvPr>
              <p:cNvSpPr txBox="1"/>
              <p:nvPr/>
            </p:nvSpPr>
            <p:spPr>
              <a:xfrm rot="19798836">
                <a:off x="3898140" y="1802090"/>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a</a:t>
                </a:r>
              </a:p>
            </p:txBody>
          </p:sp>
          <p:sp>
            <p:nvSpPr>
              <p:cNvPr id="1279" name="Text 518">
                <a:extLst>
                  <a:ext uri="{FF2B5EF4-FFF2-40B4-BE49-F238E27FC236}">
                    <a16:creationId xmlns:a16="http://schemas.microsoft.com/office/drawing/2014/main" id="{46CDCD2E-601E-4AC5-8ACB-EFCD168C7CA7}"/>
                  </a:ext>
                </a:extLst>
              </p:cNvPr>
              <p:cNvSpPr txBox="1"/>
              <p:nvPr/>
            </p:nvSpPr>
            <p:spPr>
              <a:xfrm rot="19955695">
                <a:off x="3963915" y="1763984"/>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c</a:t>
                </a:r>
              </a:p>
            </p:txBody>
          </p:sp>
          <p:sp>
            <p:nvSpPr>
              <p:cNvPr id="1280" name="Text 519">
                <a:extLst>
                  <a:ext uri="{FF2B5EF4-FFF2-40B4-BE49-F238E27FC236}">
                    <a16:creationId xmlns:a16="http://schemas.microsoft.com/office/drawing/2014/main" id="{3D1D06DB-BE01-4981-BD0F-4116807686D5}"/>
                  </a:ext>
                </a:extLst>
              </p:cNvPr>
              <p:cNvSpPr txBox="1"/>
              <p:nvPr/>
            </p:nvSpPr>
            <p:spPr>
              <a:xfrm rot="20127851">
                <a:off x="4038108" y="1725411"/>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h</a:t>
                </a:r>
              </a:p>
            </p:txBody>
          </p:sp>
          <p:sp>
            <p:nvSpPr>
              <p:cNvPr id="1281" name="Text 520">
                <a:extLst>
                  <a:ext uri="{FF2B5EF4-FFF2-40B4-BE49-F238E27FC236}">
                    <a16:creationId xmlns:a16="http://schemas.microsoft.com/office/drawing/2014/main" id="{094306E4-46A8-471F-9E66-F7D6C71C473E}"/>
                  </a:ext>
                </a:extLst>
              </p:cNvPr>
              <p:cNvSpPr txBox="1"/>
              <p:nvPr/>
            </p:nvSpPr>
            <p:spPr>
              <a:xfrm rot="20255310">
                <a:off x="4121276" y="1687988"/>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i</a:t>
                </a:r>
              </a:p>
            </p:txBody>
          </p:sp>
          <p:sp>
            <p:nvSpPr>
              <p:cNvPr id="1282" name="Text 521">
                <a:extLst>
                  <a:ext uri="{FF2B5EF4-FFF2-40B4-BE49-F238E27FC236}">
                    <a16:creationId xmlns:a16="http://schemas.microsoft.com/office/drawing/2014/main" id="{5280E24E-68F0-46B0-9A6B-B815C81693B4}"/>
                  </a:ext>
                </a:extLst>
              </p:cNvPr>
              <p:cNvSpPr txBox="1"/>
              <p:nvPr/>
            </p:nvSpPr>
            <p:spPr>
              <a:xfrm rot="20382912">
                <a:off x="4156233" y="1673038"/>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n</a:t>
                </a:r>
              </a:p>
            </p:txBody>
          </p:sp>
          <p:sp>
            <p:nvSpPr>
              <p:cNvPr id="1283" name="Text 522">
                <a:extLst>
                  <a:ext uri="{FF2B5EF4-FFF2-40B4-BE49-F238E27FC236}">
                    <a16:creationId xmlns:a16="http://schemas.microsoft.com/office/drawing/2014/main" id="{43050D49-3E18-4558-908C-D8EC5E3EB1A8}"/>
                  </a:ext>
                </a:extLst>
              </p:cNvPr>
              <p:cNvSpPr txBox="1"/>
              <p:nvPr/>
            </p:nvSpPr>
            <p:spPr>
              <a:xfrm rot="20563199">
                <a:off x="4241796" y="1641413"/>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e</a:t>
                </a:r>
              </a:p>
            </p:txBody>
          </p:sp>
          <p:sp>
            <p:nvSpPr>
              <p:cNvPr id="1284" name="Text 523">
                <a:extLst>
                  <a:ext uri="{FF2B5EF4-FFF2-40B4-BE49-F238E27FC236}">
                    <a16:creationId xmlns:a16="http://schemas.microsoft.com/office/drawing/2014/main" id="{8A32C40C-7A50-49D6-844A-F804263ECC17}"/>
                  </a:ext>
                </a:extLst>
              </p:cNvPr>
              <p:cNvSpPr txBox="1"/>
              <p:nvPr/>
            </p:nvSpPr>
            <p:spPr>
              <a:xfrm rot="20705934">
                <a:off x="4328999" y="1614699"/>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 </a:t>
                </a:r>
              </a:p>
            </p:txBody>
          </p:sp>
          <p:sp>
            <p:nvSpPr>
              <p:cNvPr id="1285" name="Text 524">
                <a:extLst>
                  <a:ext uri="{FF2B5EF4-FFF2-40B4-BE49-F238E27FC236}">
                    <a16:creationId xmlns:a16="http://schemas.microsoft.com/office/drawing/2014/main" id="{3C8D314E-53EE-4AB5-95E6-10877B9106A1}"/>
                  </a:ext>
                </a:extLst>
              </p:cNvPr>
              <p:cNvSpPr txBox="1"/>
              <p:nvPr/>
            </p:nvSpPr>
            <p:spPr>
              <a:xfrm rot="20841048">
                <a:off x="4380348" y="1600727"/>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S</a:t>
                </a:r>
              </a:p>
            </p:txBody>
          </p:sp>
          <p:sp>
            <p:nvSpPr>
              <p:cNvPr id="1286" name="Text 525">
                <a:extLst>
                  <a:ext uri="{FF2B5EF4-FFF2-40B4-BE49-F238E27FC236}">
                    <a16:creationId xmlns:a16="http://schemas.microsoft.com/office/drawing/2014/main" id="{6516912A-5DBC-4243-B162-AC19A20E433B}"/>
                  </a:ext>
                </a:extLst>
              </p:cNvPr>
              <p:cNvSpPr txBox="1"/>
              <p:nvPr/>
            </p:nvSpPr>
            <p:spPr>
              <a:xfrm rot="21013345">
                <a:off x="4461918" y="1582324"/>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e</a:t>
                </a:r>
              </a:p>
            </p:txBody>
          </p:sp>
          <p:sp>
            <p:nvSpPr>
              <p:cNvPr id="1287" name="Text 526">
                <a:extLst>
                  <a:ext uri="{FF2B5EF4-FFF2-40B4-BE49-F238E27FC236}">
                    <a16:creationId xmlns:a16="http://schemas.microsoft.com/office/drawing/2014/main" id="{8509EE72-2ED6-49AC-9D8C-7F6EC2120A7D}"/>
                  </a:ext>
                </a:extLst>
              </p:cNvPr>
              <p:cNvSpPr txBox="1"/>
              <p:nvPr/>
            </p:nvSpPr>
            <p:spPr>
              <a:xfrm rot="21177541">
                <a:off x="4551836" y="1567015"/>
                <a:ext cx="0" cy="369331"/>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r</a:t>
                </a:r>
              </a:p>
            </p:txBody>
          </p:sp>
          <p:sp>
            <p:nvSpPr>
              <p:cNvPr id="1288" name="Text 527">
                <a:extLst>
                  <a:ext uri="{FF2B5EF4-FFF2-40B4-BE49-F238E27FC236}">
                    <a16:creationId xmlns:a16="http://schemas.microsoft.com/office/drawing/2014/main" id="{EC5FB320-2EAD-4C71-B673-AFF228CA0666}"/>
                  </a:ext>
                </a:extLst>
              </p:cNvPr>
              <p:cNvSpPr txBox="1"/>
              <p:nvPr/>
            </p:nvSpPr>
            <p:spPr>
              <a:xfrm rot="21333457">
                <a:off x="4627268" y="1557613"/>
                <a:ext cx="0" cy="369333"/>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v</a:t>
                </a:r>
              </a:p>
            </p:txBody>
          </p:sp>
          <p:sp>
            <p:nvSpPr>
              <p:cNvPr id="1289" name="Text 528">
                <a:extLst>
                  <a:ext uri="{FF2B5EF4-FFF2-40B4-BE49-F238E27FC236}">
                    <a16:creationId xmlns:a16="http://schemas.microsoft.com/office/drawing/2014/main" id="{8E4509DB-323E-4E75-9384-9092FC8C3A61}"/>
                  </a:ext>
                </a:extLst>
              </p:cNvPr>
              <p:cNvSpPr txBox="1"/>
              <p:nvPr/>
            </p:nvSpPr>
            <p:spPr>
              <a:xfrm rot="21451548">
                <a:off x="4710646" y="1551529"/>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i</a:t>
                </a:r>
              </a:p>
            </p:txBody>
          </p:sp>
          <p:sp>
            <p:nvSpPr>
              <p:cNvPr id="1290" name="Text 529">
                <a:extLst>
                  <a:ext uri="{FF2B5EF4-FFF2-40B4-BE49-F238E27FC236}">
                    <a16:creationId xmlns:a16="http://schemas.microsoft.com/office/drawing/2014/main" id="{D8BAB5F0-862F-42D7-BF5F-724AD0962321}"/>
                  </a:ext>
                </a:extLst>
              </p:cNvPr>
              <p:cNvSpPr txBox="1"/>
              <p:nvPr/>
            </p:nvSpPr>
            <p:spPr>
              <a:xfrm rot="21568896">
                <a:off x="4748607" y="1549501"/>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c</a:t>
                </a:r>
              </a:p>
            </p:txBody>
          </p:sp>
          <p:sp>
            <p:nvSpPr>
              <p:cNvPr id="1291" name="Text 530">
                <a:extLst>
                  <a:ext uri="{FF2B5EF4-FFF2-40B4-BE49-F238E27FC236}">
                    <a16:creationId xmlns:a16="http://schemas.microsoft.com/office/drawing/2014/main" id="{CCBB9F73-F81E-4624-B812-6648B61E69C8}"/>
                  </a:ext>
                </a:extLst>
              </p:cNvPr>
              <p:cNvSpPr txBox="1"/>
              <p:nvPr/>
            </p:nvSpPr>
            <p:spPr>
              <a:xfrm rot="140681">
                <a:off x="4833944" y="1548676"/>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e</a:t>
                </a:r>
              </a:p>
            </p:txBody>
          </p:sp>
          <p:sp>
            <p:nvSpPr>
              <p:cNvPr id="1292" name="Text 531">
                <a:extLst>
                  <a:ext uri="{FF2B5EF4-FFF2-40B4-BE49-F238E27FC236}">
                    <a16:creationId xmlns:a16="http://schemas.microsoft.com/office/drawing/2014/main" id="{009C0AA5-1C68-4B10-9C54-8E1FB9F36E06}"/>
                  </a:ext>
                </a:extLst>
              </p:cNvPr>
              <p:cNvSpPr txBox="1"/>
              <p:nvPr/>
            </p:nvSpPr>
            <p:spPr>
              <a:xfrm rot="296092">
                <a:off x="4925065" y="1552661"/>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s</a:t>
                </a:r>
              </a:p>
            </p:txBody>
          </p:sp>
        </p:grpSp>
        <p:grpSp>
          <p:nvGrpSpPr>
            <p:cNvPr id="1258" name="Group 532">
              <a:extLst>
                <a:ext uri="{FF2B5EF4-FFF2-40B4-BE49-F238E27FC236}">
                  <a16:creationId xmlns:a16="http://schemas.microsoft.com/office/drawing/2014/main" id="{5B9DC21C-F633-4D27-931D-46FC8298A696}"/>
                </a:ext>
              </a:extLst>
            </p:cNvPr>
            <p:cNvGrpSpPr/>
            <p:nvPr/>
          </p:nvGrpSpPr>
          <p:grpSpPr>
            <a:xfrm>
              <a:off x="2860233" y="1540007"/>
              <a:ext cx="3835549" cy="2057267"/>
              <a:chOff x="2860233" y="1540007"/>
              <a:chExt cx="3835549" cy="2057267"/>
            </a:xfrm>
          </p:grpSpPr>
          <p:sp>
            <p:nvSpPr>
              <p:cNvPr id="1259" name="ArcArrow">
                <a:extLst>
                  <a:ext uri="{FF2B5EF4-FFF2-40B4-BE49-F238E27FC236}">
                    <a16:creationId xmlns:a16="http://schemas.microsoft.com/office/drawing/2014/main" id="{BEB45FB4-A2CE-43C4-95E6-ABA689CD8CD8}"/>
                  </a:ext>
                </a:extLst>
              </p:cNvPr>
              <p:cNvSpPr/>
              <p:nvPr/>
            </p:nvSpPr>
            <p:spPr>
              <a:xfrm>
                <a:off x="2860233" y="1540007"/>
                <a:ext cx="1578382" cy="2057267"/>
              </a:xfrm>
              <a:custGeom>
                <a:avLst/>
                <a:gdLst/>
                <a:ahLst/>
                <a:cxnLst/>
                <a:rect l="0" t="0" r="0" b="0"/>
                <a:pathLst>
                  <a:path w="1578382" h="2057267">
                    <a:moveTo>
                      <a:pt x="2498035" y="79820"/>
                    </a:moveTo>
                    <a:cubicBezTo>
                      <a:pt x="3247302" y="300734"/>
                      <a:pt x="3807794" y="959650"/>
                      <a:pt x="3883772" y="1759931"/>
                    </a:cubicBezTo>
                    <a:lnTo>
                      <a:pt x="4007175" y="1748057"/>
                    </a:lnTo>
                    <a:lnTo>
                      <a:pt x="3688603" y="2137086"/>
                    </a:lnTo>
                    <a:lnTo>
                      <a:pt x="3374731" y="1808914"/>
                    </a:lnTo>
                    <a:lnTo>
                      <a:pt x="3498135" y="1797039"/>
                    </a:lnTo>
                    <a:cubicBezTo>
                      <a:pt x="3438446" y="1170217"/>
                      <a:pt x="3008210" y="652041"/>
                      <a:pt x="2428794" y="463944"/>
                    </a:cubicBezTo>
                    <a:lnTo>
                      <a:pt x="2666134" y="348326"/>
                    </a:lnTo>
                    <a:lnTo>
                      <a:pt x="2498035" y="79820"/>
                    </a:lnTo>
                    <a:close/>
                  </a:path>
                </a:pathLst>
              </a:custGeom>
              <a:solidFill>
                <a:srgbClr val="707C8D"/>
              </a:solidFill>
              <a:ln w="22800" cap="flat">
                <a:noFill/>
                <a:bevel/>
              </a:ln>
            </p:spPr>
          </p:sp>
          <p:sp>
            <p:nvSpPr>
              <p:cNvPr id="1260" name="Text 533">
                <a:extLst>
                  <a:ext uri="{FF2B5EF4-FFF2-40B4-BE49-F238E27FC236}">
                    <a16:creationId xmlns:a16="http://schemas.microsoft.com/office/drawing/2014/main" id="{CB0DD5B6-F406-41DA-9C92-962B5FD7972C}"/>
                  </a:ext>
                </a:extLst>
              </p:cNvPr>
              <p:cNvSpPr txBox="1"/>
              <p:nvPr/>
            </p:nvSpPr>
            <p:spPr>
              <a:xfrm rot="2299340">
                <a:off x="5848202" y="1891200"/>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T</a:t>
                </a:r>
              </a:p>
            </p:txBody>
          </p:sp>
          <p:sp>
            <p:nvSpPr>
              <p:cNvPr id="1261" name="Text 534">
                <a:extLst>
                  <a:ext uri="{FF2B5EF4-FFF2-40B4-BE49-F238E27FC236}">
                    <a16:creationId xmlns:a16="http://schemas.microsoft.com/office/drawing/2014/main" id="{95F86685-168E-4380-8297-FEF2E0D2B6FC}"/>
                  </a:ext>
                </a:extLst>
              </p:cNvPr>
              <p:cNvSpPr txBox="1"/>
              <p:nvPr/>
            </p:nvSpPr>
            <p:spPr>
              <a:xfrm rot="2484816">
                <a:off x="5937328" y="1962298"/>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r</a:t>
                </a:r>
              </a:p>
            </p:txBody>
          </p:sp>
          <p:sp>
            <p:nvSpPr>
              <p:cNvPr id="1262" name="Text 535">
                <a:extLst>
                  <a:ext uri="{FF2B5EF4-FFF2-40B4-BE49-F238E27FC236}">
                    <a16:creationId xmlns:a16="http://schemas.microsoft.com/office/drawing/2014/main" id="{3BDA7A27-9691-4FA3-8980-2348BC605A3C}"/>
                  </a:ext>
                </a:extLst>
              </p:cNvPr>
              <p:cNvSpPr txBox="1"/>
              <p:nvPr/>
            </p:nvSpPr>
            <p:spPr>
              <a:xfrm rot="2633087">
                <a:off x="5994333" y="2012579"/>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a</a:t>
                </a:r>
              </a:p>
            </p:txBody>
          </p:sp>
          <p:sp>
            <p:nvSpPr>
              <p:cNvPr id="1263" name="Text 536">
                <a:extLst>
                  <a:ext uri="{FF2B5EF4-FFF2-40B4-BE49-F238E27FC236}">
                    <a16:creationId xmlns:a16="http://schemas.microsoft.com/office/drawing/2014/main" id="{272D989B-5CC8-4D8D-BBC6-4E028839A8D6}"/>
                  </a:ext>
                </a:extLst>
              </p:cNvPr>
              <p:cNvSpPr txBox="1"/>
              <p:nvPr/>
            </p:nvSpPr>
            <p:spPr>
              <a:xfrm rot="2788745">
                <a:off x="6049179" y="2065211"/>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c</a:t>
                </a:r>
              </a:p>
            </p:txBody>
          </p:sp>
          <p:sp>
            <p:nvSpPr>
              <p:cNvPr id="1264" name="Text 537">
                <a:extLst>
                  <a:ext uri="{FF2B5EF4-FFF2-40B4-BE49-F238E27FC236}">
                    <a16:creationId xmlns:a16="http://schemas.microsoft.com/office/drawing/2014/main" id="{756BA0F4-2279-4154-B80F-C5F52C967350}"/>
                  </a:ext>
                </a:extLst>
              </p:cNvPr>
              <p:cNvSpPr txBox="1"/>
              <p:nvPr/>
            </p:nvSpPr>
            <p:spPr>
              <a:xfrm rot="2951872">
                <a:off x="6106759" y="2125843"/>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k</a:t>
                </a:r>
              </a:p>
            </p:txBody>
          </p:sp>
          <p:sp>
            <p:nvSpPr>
              <p:cNvPr id="1265" name="Text 538">
                <a:extLst>
                  <a:ext uri="{FF2B5EF4-FFF2-40B4-BE49-F238E27FC236}">
                    <a16:creationId xmlns:a16="http://schemas.microsoft.com/office/drawing/2014/main" id="{F7685A36-0E3A-4DA5-A704-CD154DF5A362}"/>
                  </a:ext>
                </a:extLst>
              </p:cNvPr>
              <p:cNvSpPr txBox="1"/>
              <p:nvPr/>
            </p:nvSpPr>
            <p:spPr>
              <a:xfrm rot="3070596">
                <a:off x="6161088" y="2189382"/>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i</a:t>
                </a:r>
              </a:p>
            </p:txBody>
          </p:sp>
          <p:sp>
            <p:nvSpPr>
              <p:cNvPr id="1266" name="Text 539">
                <a:extLst>
                  <a:ext uri="{FF2B5EF4-FFF2-40B4-BE49-F238E27FC236}">
                    <a16:creationId xmlns:a16="http://schemas.microsoft.com/office/drawing/2014/main" id="{F2102646-A118-4475-9A77-60CF627F298C}"/>
                  </a:ext>
                </a:extLst>
              </p:cNvPr>
              <p:cNvSpPr txBox="1"/>
              <p:nvPr/>
            </p:nvSpPr>
            <p:spPr>
              <a:xfrm rot="3196857">
                <a:off x="6185302" y="2218694"/>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n</a:t>
                </a:r>
              </a:p>
            </p:txBody>
          </p:sp>
          <p:sp>
            <p:nvSpPr>
              <p:cNvPr id="1267" name="Text 540">
                <a:extLst>
                  <a:ext uri="{FF2B5EF4-FFF2-40B4-BE49-F238E27FC236}">
                    <a16:creationId xmlns:a16="http://schemas.microsoft.com/office/drawing/2014/main" id="{75BF51F3-675D-420B-8F37-F35351FB41D6}"/>
                  </a:ext>
                </a:extLst>
              </p:cNvPr>
              <p:cNvSpPr txBox="1"/>
              <p:nvPr/>
            </p:nvSpPr>
            <p:spPr>
              <a:xfrm rot="3360485">
                <a:off x="6239692" y="2291915"/>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g</a:t>
                </a:r>
              </a:p>
            </p:txBody>
          </p:sp>
          <p:sp>
            <p:nvSpPr>
              <p:cNvPr id="1268" name="Text 541">
                <a:extLst>
                  <a:ext uri="{FF2B5EF4-FFF2-40B4-BE49-F238E27FC236}">
                    <a16:creationId xmlns:a16="http://schemas.microsoft.com/office/drawing/2014/main" id="{44912D47-39F9-451F-AA3C-804CA67762F4}"/>
                  </a:ext>
                </a:extLst>
              </p:cNvPr>
              <p:cNvSpPr txBox="1"/>
              <p:nvPr/>
            </p:nvSpPr>
            <p:spPr>
              <a:xfrm rot="3487136">
                <a:off x="6282010" y="2355048"/>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 </a:t>
                </a:r>
              </a:p>
            </p:txBody>
          </p:sp>
          <p:sp>
            <p:nvSpPr>
              <p:cNvPr id="1269" name="Text 542">
                <a:extLst>
                  <a:ext uri="{FF2B5EF4-FFF2-40B4-BE49-F238E27FC236}">
                    <a16:creationId xmlns:a16="http://schemas.microsoft.com/office/drawing/2014/main" id="{4A1EED4D-7126-485E-BF6C-C31FBADDFF29}"/>
                  </a:ext>
                </a:extLst>
              </p:cNvPr>
              <p:cNvSpPr txBox="1"/>
              <p:nvPr/>
            </p:nvSpPr>
            <p:spPr>
              <a:xfrm rot="3621456">
                <a:off x="6310368" y="2400078"/>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S</a:t>
                </a:r>
              </a:p>
            </p:txBody>
          </p:sp>
          <p:sp>
            <p:nvSpPr>
              <p:cNvPr id="1270" name="Text 543">
                <a:extLst>
                  <a:ext uri="{FF2B5EF4-FFF2-40B4-BE49-F238E27FC236}">
                    <a16:creationId xmlns:a16="http://schemas.microsoft.com/office/drawing/2014/main" id="{F5905E01-996F-4C18-A85C-177DA3E56788}"/>
                  </a:ext>
                </a:extLst>
              </p:cNvPr>
              <p:cNvSpPr txBox="1"/>
              <p:nvPr/>
            </p:nvSpPr>
            <p:spPr>
              <a:xfrm rot="3785940">
                <a:off x="6351723" y="2472751"/>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y</a:t>
                </a:r>
              </a:p>
            </p:txBody>
          </p:sp>
          <p:sp>
            <p:nvSpPr>
              <p:cNvPr id="1271" name="Text 544">
                <a:extLst>
                  <a:ext uri="{FF2B5EF4-FFF2-40B4-BE49-F238E27FC236}">
                    <a16:creationId xmlns:a16="http://schemas.microsoft.com/office/drawing/2014/main" id="{0D32B301-8733-417B-ADD8-D822A765C691}"/>
                  </a:ext>
                </a:extLst>
              </p:cNvPr>
              <p:cNvSpPr txBox="1"/>
              <p:nvPr/>
            </p:nvSpPr>
            <p:spPr>
              <a:xfrm rot="3935758">
                <a:off x="6389404" y="2547387"/>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s</a:t>
                </a:r>
              </a:p>
            </p:txBody>
          </p:sp>
          <p:sp>
            <p:nvSpPr>
              <p:cNvPr id="1272" name="Text 545">
                <a:extLst>
                  <a:ext uri="{FF2B5EF4-FFF2-40B4-BE49-F238E27FC236}">
                    <a16:creationId xmlns:a16="http://schemas.microsoft.com/office/drawing/2014/main" id="{67F52D63-DE05-43C0-BDD0-749C6D5461C7}"/>
                  </a:ext>
                </a:extLst>
              </p:cNvPr>
              <p:cNvSpPr txBox="1"/>
              <p:nvPr/>
            </p:nvSpPr>
            <p:spPr>
              <a:xfrm rot="4063292">
                <a:off x="6417604" y="2609710"/>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t</a:t>
                </a:r>
              </a:p>
            </p:txBody>
          </p:sp>
          <p:sp>
            <p:nvSpPr>
              <p:cNvPr id="1273" name="Text 546">
                <a:extLst>
                  <a:ext uri="{FF2B5EF4-FFF2-40B4-BE49-F238E27FC236}">
                    <a16:creationId xmlns:a16="http://schemas.microsoft.com/office/drawing/2014/main" id="{F1AE1EFB-6498-44AF-9C76-F4E5B7573958}"/>
                  </a:ext>
                </a:extLst>
              </p:cNvPr>
              <p:cNvSpPr txBox="1"/>
              <p:nvPr/>
            </p:nvSpPr>
            <p:spPr>
              <a:xfrm rot="4213500">
                <a:off x="6440968" y="2665864"/>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e</a:t>
                </a:r>
              </a:p>
            </p:txBody>
          </p:sp>
          <p:sp>
            <p:nvSpPr>
              <p:cNvPr id="1274" name="Text 547">
                <a:extLst>
                  <a:ext uri="{FF2B5EF4-FFF2-40B4-BE49-F238E27FC236}">
                    <a16:creationId xmlns:a16="http://schemas.microsoft.com/office/drawing/2014/main" id="{69DD8A3E-2928-4382-A433-7225FBA15C80}"/>
                  </a:ext>
                </a:extLst>
              </p:cNvPr>
              <p:cNvSpPr txBox="1"/>
              <p:nvPr/>
            </p:nvSpPr>
            <p:spPr>
              <a:xfrm rot="4446482">
                <a:off x="6472695" y="2751452"/>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m</a:t>
                </a:r>
              </a:p>
            </p:txBody>
          </p:sp>
          <p:sp>
            <p:nvSpPr>
              <p:cNvPr id="1275" name="Text 548">
                <a:extLst>
                  <a:ext uri="{FF2B5EF4-FFF2-40B4-BE49-F238E27FC236}">
                    <a16:creationId xmlns:a16="http://schemas.microsoft.com/office/drawing/2014/main" id="{FF4E86CE-51D6-407C-8B25-DBE521B89C78}"/>
                  </a:ext>
                </a:extLst>
              </p:cNvPr>
              <p:cNvSpPr txBox="1"/>
              <p:nvPr/>
            </p:nvSpPr>
            <p:spPr>
              <a:xfrm rot="4656750">
                <a:off x="6511116" y="2890650"/>
                <a:ext cx="0" cy="369332"/>
              </a:xfrm>
              <a:prstGeom prst="rect">
                <a:avLst/>
              </a:prstGeom>
              <a:noFill/>
            </p:spPr>
            <p:txBody>
              <a:bodyPr wrap="square" anchor="ctr">
                <a:spAutoFit/>
              </a:bodyPr>
              <a:lstStyle/>
              <a:p>
                <a:pPr defTabSz="914400"/>
                <a:r>
                  <a:rPr sz="1800" dirty="0">
                    <a:solidFill>
                      <a:srgbClr val="FFFFFF"/>
                    </a:solidFill>
                    <a:latin typeface="Gill Sans MT" panose="020B0502020104020203" pitchFamily="34" charset="0"/>
                  </a:rPr>
                  <a:t>s</a:t>
                </a:r>
              </a:p>
            </p:txBody>
          </p:sp>
        </p:grpSp>
      </p:grpSp>
      <p:sp>
        <p:nvSpPr>
          <p:cNvPr id="1093" name="Round Rectangle">
            <a:extLst>
              <a:ext uri="{FF2B5EF4-FFF2-40B4-BE49-F238E27FC236}">
                <a16:creationId xmlns:a16="http://schemas.microsoft.com/office/drawing/2014/main" id="{3B3F8F75-AC1E-49E6-9849-3624FABF5F09}"/>
              </a:ext>
            </a:extLst>
          </p:cNvPr>
          <p:cNvSpPr/>
          <p:nvPr/>
        </p:nvSpPr>
        <p:spPr>
          <a:xfrm>
            <a:off x="2567885" y="7586776"/>
            <a:ext cx="7799216" cy="1850391"/>
          </a:xfrm>
          <a:custGeom>
            <a:avLst/>
            <a:gdLst>
              <a:gd name="connsiteX0" fmla="*/ 1216474 w 2432949"/>
              <a:gd name="connsiteY0" fmla="*/ 1181933 h 2363866"/>
              <a:gd name="connsiteX1" fmla="*/ 0 w 2432949"/>
              <a:gd name="connsiteY1" fmla="*/ 1181933 h 2363866"/>
              <a:gd name="connsiteX2" fmla="*/ 1216474 w 2432949"/>
              <a:gd name="connsiteY2" fmla="*/ 0 h 2363866"/>
              <a:gd name="connsiteX3" fmla="*/ 2432949 w 2432949"/>
              <a:gd name="connsiteY3" fmla="*/ 1181933 h 2363866"/>
              <a:gd name="connsiteX4" fmla="*/ 1216474 w 2432949"/>
              <a:gd name="connsiteY4" fmla="*/ 2363866 h 2363866"/>
              <a:gd name="rtl" fmla="*/ 30400 w 2432949"/>
              <a:gd name="rtt" fmla="*/ 30400 h 2363866"/>
              <a:gd name="rtr" fmla="*/ 2402549 w 2432949"/>
              <a:gd name="rtb" fmla="*/ 2333466 h 2363866"/>
            </a:gdLst>
            <a:ahLst/>
            <a:cxnLst>
              <a:cxn ang="0">
                <a:pos x="connsiteX0" y="connsiteY0"/>
              </a:cxn>
              <a:cxn ang="0">
                <a:pos x="connsiteX1" y="connsiteY1"/>
              </a:cxn>
              <a:cxn ang="0">
                <a:pos x="connsiteX2" y="connsiteY2"/>
              </a:cxn>
              <a:cxn ang="0">
                <a:pos x="connsiteX3" y="connsiteY3"/>
              </a:cxn>
              <a:cxn ang="0">
                <a:pos x="connsiteX4" y="connsiteY4"/>
              </a:cxn>
            </a:cxnLst>
            <a:rect l="rtl" t="rtt" r="rtr" b="rtb"/>
            <a:pathLst>
              <a:path w="2432949" h="2363866">
                <a:moveTo>
                  <a:pt x="91200" y="0"/>
                </a:moveTo>
                <a:lnTo>
                  <a:pt x="2341749" y="0"/>
                </a:lnTo>
                <a:cubicBezTo>
                  <a:pt x="2392119" y="0"/>
                  <a:pt x="2432949" y="40830"/>
                  <a:pt x="2432949" y="91200"/>
                </a:cubicBezTo>
                <a:lnTo>
                  <a:pt x="2432949" y="2272666"/>
                </a:lnTo>
                <a:cubicBezTo>
                  <a:pt x="2432949" y="2323036"/>
                  <a:pt x="2392119" y="2363866"/>
                  <a:pt x="2341749" y="2363866"/>
                </a:cubicBezTo>
                <a:lnTo>
                  <a:pt x="91200" y="2363866"/>
                </a:lnTo>
                <a:cubicBezTo>
                  <a:pt x="40830" y="2363866"/>
                  <a:pt x="0" y="2323036"/>
                  <a:pt x="0" y="2272666"/>
                </a:cubicBezTo>
                <a:lnTo>
                  <a:pt x="0" y="91200"/>
                </a:lnTo>
                <a:cubicBezTo>
                  <a:pt x="0" y="40830"/>
                  <a:pt x="40830" y="0"/>
                  <a:pt x="91200" y="0"/>
                </a:cubicBezTo>
                <a:close/>
              </a:path>
            </a:pathLst>
          </a:custGeom>
          <a:noFill/>
          <a:ln w="38100" cap="flat">
            <a:solidFill>
              <a:schemeClr val="accent6"/>
            </a:solidFill>
            <a:bevel/>
          </a:ln>
        </p:spPr>
        <p:txBody>
          <a:bodyPr wrap="square" lIns="36000" tIns="0" rIns="36000" bIns="0" rtlCol="0" anchor="t"/>
          <a:lstStyle/>
          <a:p>
            <a:pPr algn="just" defTabSz="914400"/>
            <a:r>
              <a:rPr sz="1600" dirty="0" err="1">
                <a:latin typeface="Gill Sans MT" panose="020B0502020104020203" pitchFamily="34" charset="0"/>
              </a:rPr>
              <a:t>SenseWire</a:t>
            </a:r>
            <a:r>
              <a:rPr sz="1600" dirty="0">
                <a:latin typeface="Gill Sans MT" panose="020B0502020104020203" pitchFamily="34" charset="0"/>
              </a:rPr>
              <a:t> </a:t>
            </a:r>
            <a:r>
              <a:rPr lang="en-IN" sz="1600" dirty="0">
                <a:latin typeface="Gill Sans MT" panose="020B0502020104020203" pitchFamily="34" charset="0"/>
              </a:rPr>
              <a:t>empowers </a:t>
            </a:r>
            <a:r>
              <a:rPr sz="1600" dirty="0">
                <a:latin typeface="Gill Sans MT" panose="020B0502020104020203" pitchFamily="34" charset="0"/>
              </a:rPr>
              <a:t>physicians to deliver superlative care. </a:t>
            </a:r>
            <a:endParaRPr lang="en-IN" sz="1600" dirty="0">
              <a:latin typeface="Gill Sans MT" panose="020B0502020104020203" pitchFamily="34" charset="0"/>
            </a:endParaRPr>
          </a:p>
          <a:p>
            <a:pPr marL="285750" indent="-285750" algn="just" defTabSz="914400">
              <a:lnSpc>
                <a:spcPct val="150000"/>
              </a:lnSpc>
              <a:buFont typeface="Wingdings" panose="05000000000000000000" pitchFamily="2" charset="2"/>
              <a:buChar char="q"/>
            </a:pPr>
            <a:r>
              <a:rPr lang="en-IN" sz="1600" dirty="0">
                <a:latin typeface="Gill Sans MT" panose="020B0502020104020203" pitchFamily="34" charset="0"/>
              </a:rPr>
              <a:t>Real time </a:t>
            </a:r>
            <a:r>
              <a:rPr sz="1600" dirty="0">
                <a:latin typeface="Gill Sans MT" panose="020B0502020104020203" pitchFamily="34" charset="0"/>
              </a:rPr>
              <a:t>tracking</a:t>
            </a:r>
            <a:r>
              <a:rPr lang="en-IN" sz="1600" dirty="0">
                <a:latin typeface="Gill Sans MT" panose="020B0502020104020203" pitchFamily="34" charset="0"/>
              </a:rPr>
              <a:t> and monitoring </a:t>
            </a:r>
            <a:r>
              <a:rPr sz="1600" dirty="0">
                <a:latin typeface="Gill Sans MT" panose="020B0502020104020203" pitchFamily="34" charset="0"/>
              </a:rPr>
              <a:t>medical equipment like wheelchairs, defibrillators, nebulizers, oxygen pumps and other monitoring equipment</a:t>
            </a:r>
            <a:endParaRPr lang="en-IN" sz="1600" dirty="0">
              <a:latin typeface="Gill Sans MT" panose="020B0502020104020203" pitchFamily="34" charset="0"/>
            </a:endParaRPr>
          </a:p>
          <a:p>
            <a:pPr marL="285750" indent="-285750" algn="just" defTabSz="914400">
              <a:lnSpc>
                <a:spcPct val="150000"/>
              </a:lnSpc>
              <a:buFont typeface="Wingdings" panose="05000000000000000000" pitchFamily="2" charset="2"/>
              <a:buChar char="q"/>
            </a:pPr>
            <a:r>
              <a:rPr lang="en-US" sz="1600" dirty="0">
                <a:latin typeface="Gill Sans MT" panose="020B0502020104020203" pitchFamily="34" charset="0"/>
              </a:rPr>
              <a:t>Enables easy communication Increased patient engagement and satisfaction as interactions with doctors have become easier and more efficient. </a:t>
            </a:r>
            <a:endParaRPr sz="1200" dirty="0">
              <a:latin typeface="Gill Sans MT" panose="020B0502020104020203" pitchFamily="34" charset="0"/>
            </a:endParaRPr>
          </a:p>
        </p:txBody>
      </p:sp>
      <p:sp>
        <p:nvSpPr>
          <p:cNvPr id="1094" name="Round Rectangle">
            <a:extLst>
              <a:ext uri="{FF2B5EF4-FFF2-40B4-BE49-F238E27FC236}">
                <a16:creationId xmlns:a16="http://schemas.microsoft.com/office/drawing/2014/main" id="{82653DE4-FAC2-43D1-842E-5D7939D5659B}"/>
              </a:ext>
            </a:extLst>
          </p:cNvPr>
          <p:cNvSpPr/>
          <p:nvPr/>
        </p:nvSpPr>
        <p:spPr>
          <a:xfrm>
            <a:off x="221705" y="2861194"/>
            <a:ext cx="3896572" cy="3601984"/>
          </a:xfrm>
          <a:custGeom>
            <a:avLst/>
            <a:gdLst>
              <a:gd name="connsiteX0" fmla="*/ 1239587 w 2479175"/>
              <a:gd name="connsiteY0" fmla="*/ 1138692 h 2277383"/>
              <a:gd name="connsiteX1" fmla="*/ 0 w 2479175"/>
              <a:gd name="connsiteY1" fmla="*/ 1138692 h 2277383"/>
              <a:gd name="connsiteX2" fmla="*/ 1239587 w 2479175"/>
              <a:gd name="connsiteY2" fmla="*/ 0 h 2277383"/>
              <a:gd name="connsiteX3" fmla="*/ 2479175 w 2479175"/>
              <a:gd name="connsiteY3" fmla="*/ 1138692 h 2277383"/>
              <a:gd name="connsiteX4" fmla="*/ 1239587 w 2479175"/>
              <a:gd name="connsiteY4" fmla="*/ 2277383 h 2277383"/>
              <a:gd name="rtl" fmla="*/ 30400 w 2479175"/>
              <a:gd name="rtt" fmla="*/ 30400 h 2277383"/>
              <a:gd name="rtr" fmla="*/ 2448775 w 2479175"/>
              <a:gd name="rtb" fmla="*/ 2246983 h 2277383"/>
            </a:gdLst>
            <a:ahLst/>
            <a:cxnLst>
              <a:cxn ang="0">
                <a:pos x="connsiteX0" y="connsiteY0"/>
              </a:cxn>
              <a:cxn ang="0">
                <a:pos x="connsiteX1" y="connsiteY1"/>
              </a:cxn>
              <a:cxn ang="0">
                <a:pos x="connsiteX2" y="connsiteY2"/>
              </a:cxn>
              <a:cxn ang="0">
                <a:pos x="connsiteX3" y="connsiteY3"/>
              </a:cxn>
              <a:cxn ang="0">
                <a:pos x="connsiteX4" y="connsiteY4"/>
              </a:cxn>
            </a:cxnLst>
            <a:rect l="rtl" t="rtt" r="rtr" b="rtb"/>
            <a:pathLst>
              <a:path w="2479175" h="2277383">
                <a:moveTo>
                  <a:pt x="91200" y="0"/>
                </a:moveTo>
                <a:lnTo>
                  <a:pt x="2387975" y="0"/>
                </a:lnTo>
                <a:cubicBezTo>
                  <a:pt x="2438345" y="0"/>
                  <a:pt x="2479175" y="40830"/>
                  <a:pt x="2479175" y="91200"/>
                </a:cubicBezTo>
                <a:lnTo>
                  <a:pt x="2479175" y="2186183"/>
                </a:lnTo>
                <a:cubicBezTo>
                  <a:pt x="2479175" y="2236553"/>
                  <a:pt x="2438345" y="2277383"/>
                  <a:pt x="2387975" y="2277383"/>
                </a:cubicBezTo>
                <a:lnTo>
                  <a:pt x="91200" y="2277383"/>
                </a:lnTo>
                <a:cubicBezTo>
                  <a:pt x="40830" y="2277383"/>
                  <a:pt x="0" y="2236553"/>
                  <a:pt x="0" y="2186183"/>
                </a:cubicBezTo>
                <a:lnTo>
                  <a:pt x="0" y="91200"/>
                </a:lnTo>
                <a:cubicBezTo>
                  <a:pt x="0" y="40830"/>
                  <a:pt x="40830" y="0"/>
                  <a:pt x="91200" y="0"/>
                </a:cubicBezTo>
                <a:close/>
              </a:path>
            </a:pathLst>
          </a:custGeom>
          <a:noFill/>
          <a:ln w="38100" cap="flat">
            <a:solidFill>
              <a:schemeClr val="accent4">
                <a:lumMod val="75000"/>
              </a:schemeClr>
            </a:solidFill>
            <a:bevel/>
          </a:ln>
        </p:spPr>
        <p:txBody>
          <a:bodyPr wrap="square" lIns="36000" tIns="0" rIns="36000" bIns="0" rtlCol="0" anchor="t"/>
          <a:lstStyle/>
          <a:p>
            <a:pPr algn="just" defTabSz="914400"/>
            <a:r>
              <a:rPr sz="1600" dirty="0">
                <a:latin typeface="Gill Sans MT" panose="020B0502020104020203" pitchFamily="34" charset="0"/>
              </a:rPr>
              <a:t>SenseWire IIOT platform improves factory  efficiency</a:t>
            </a:r>
          </a:p>
          <a:p>
            <a:pPr marL="285750" indent="-285750" algn="just" defTabSz="914400">
              <a:lnSpc>
                <a:spcPct val="150000"/>
              </a:lnSpc>
              <a:buFont typeface="Wingdings" panose="05000000000000000000" pitchFamily="2" charset="2"/>
              <a:buChar char="q"/>
            </a:pPr>
            <a:r>
              <a:rPr lang="en-US" sz="1600" dirty="0">
                <a:latin typeface="Gill Sans MT" panose="020B0502020104020203" pitchFamily="34" charset="0"/>
              </a:rPr>
              <a:t>Allows remote monitoring of machines</a:t>
            </a:r>
            <a:endParaRPr lang="en-IN" sz="1600" dirty="0">
              <a:latin typeface="Gill Sans MT" panose="020B0502020104020203" pitchFamily="34" charset="0"/>
            </a:endParaRPr>
          </a:p>
          <a:p>
            <a:pPr marL="285750" indent="-285750" algn="just" defTabSz="914400">
              <a:lnSpc>
                <a:spcPct val="150000"/>
              </a:lnSpc>
              <a:buFont typeface="Wingdings" panose="05000000000000000000" pitchFamily="2" charset="2"/>
              <a:buChar char="q"/>
            </a:pPr>
            <a:r>
              <a:rPr sz="1600" dirty="0">
                <a:latin typeface="Gill Sans MT" panose="020B0502020104020203" pitchFamily="34" charset="0"/>
              </a:rPr>
              <a:t>Track </a:t>
            </a:r>
            <a:r>
              <a:rPr lang="en-IN" sz="1600" dirty="0">
                <a:latin typeface="Gill Sans MT" panose="020B0502020104020203" pitchFamily="34" charset="0"/>
              </a:rPr>
              <a:t>Equipment (</a:t>
            </a:r>
            <a:r>
              <a:rPr sz="1600" dirty="0">
                <a:latin typeface="Gill Sans MT" panose="020B0502020104020203" pitchFamily="34" charset="0"/>
              </a:rPr>
              <a:t>OEE</a:t>
            </a:r>
            <a:r>
              <a:rPr lang="en-IN" sz="1600" dirty="0">
                <a:latin typeface="Gill Sans MT" panose="020B0502020104020203" pitchFamily="34" charset="0"/>
              </a:rPr>
              <a:t>)</a:t>
            </a:r>
            <a:r>
              <a:rPr sz="1600" dirty="0">
                <a:latin typeface="Gill Sans MT" panose="020B0502020104020203" pitchFamily="34" charset="0"/>
              </a:rPr>
              <a:t> </a:t>
            </a:r>
            <a:r>
              <a:rPr lang="en-IN" sz="1600" dirty="0">
                <a:latin typeface="Gill Sans MT" panose="020B0502020104020203" pitchFamily="34" charset="0"/>
              </a:rPr>
              <a:t>&amp;</a:t>
            </a:r>
            <a:r>
              <a:rPr sz="1600" dirty="0">
                <a:latin typeface="Gill Sans MT" panose="020B0502020104020203" pitchFamily="34" charset="0"/>
              </a:rPr>
              <a:t> manufacturing efficiency</a:t>
            </a:r>
          </a:p>
          <a:p>
            <a:pPr marL="285750" indent="-285750" algn="just" defTabSz="914400">
              <a:lnSpc>
                <a:spcPct val="150000"/>
              </a:lnSpc>
              <a:buFont typeface="Wingdings" panose="05000000000000000000" pitchFamily="2" charset="2"/>
              <a:buChar char="q"/>
            </a:pPr>
            <a:r>
              <a:rPr sz="1600" dirty="0">
                <a:latin typeface="Gill Sans MT" panose="020B0502020104020203" pitchFamily="34" charset="0"/>
              </a:rPr>
              <a:t>Identify production bottlenecks</a:t>
            </a:r>
          </a:p>
          <a:p>
            <a:pPr marL="285750" indent="-285750" algn="just" defTabSz="914400">
              <a:lnSpc>
                <a:spcPct val="150000"/>
              </a:lnSpc>
              <a:buFont typeface="Wingdings" panose="05000000000000000000" pitchFamily="2" charset="2"/>
              <a:buChar char="q"/>
            </a:pPr>
            <a:r>
              <a:rPr sz="1600" dirty="0">
                <a:latin typeface="Gill Sans MT" panose="020B0502020104020203" pitchFamily="34" charset="0"/>
              </a:rPr>
              <a:t>Take action with real-time notifications</a:t>
            </a:r>
          </a:p>
          <a:p>
            <a:pPr marL="285750" indent="-285750" algn="just" defTabSz="914400">
              <a:lnSpc>
                <a:spcPct val="150000"/>
              </a:lnSpc>
              <a:buFont typeface="Wingdings" panose="05000000000000000000" pitchFamily="2" charset="2"/>
              <a:buChar char="q"/>
            </a:pPr>
            <a:r>
              <a:rPr sz="1600" dirty="0">
                <a:latin typeface="Gill Sans MT" panose="020B0502020104020203" pitchFamily="34" charset="0"/>
              </a:rPr>
              <a:t>Measure process improvements</a:t>
            </a:r>
          </a:p>
          <a:p>
            <a:pPr marL="285750" indent="-285750" algn="just" defTabSz="914400">
              <a:lnSpc>
                <a:spcPct val="150000"/>
              </a:lnSpc>
              <a:buFont typeface="Wingdings" panose="05000000000000000000" pitchFamily="2" charset="2"/>
              <a:buChar char="q"/>
            </a:pPr>
            <a:r>
              <a:rPr sz="1600" dirty="0">
                <a:latin typeface="Gill Sans MT" panose="020B0502020104020203" pitchFamily="34" charset="0"/>
              </a:rPr>
              <a:t>Enhance shop floor communication</a:t>
            </a:r>
            <a:endParaRPr lang="en-IN" sz="1600" dirty="0">
              <a:latin typeface="Gill Sans MT" panose="020B0502020104020203" pitchFamily="34" charset="0"/>
            </a:endParaRPr>
          </a:p>
          <a:p>
            <a:pPr marL="285750" indent="-285750" algn="just" defTabSz="914400">
              <a:lnSpc>
                <a:spcPct val="150000"/>
              </a:lnSpc>
              <a:buFont typeface="Wingdings" panose="05000000000000000000" pitchFamily="2" charset="2"/>
              <a:buChar char="q"/>
            </a:pPr>
            <a:r>
              <a:rPr lang="en-IN" sz="1600" dirty="0">
                <a:latin typeface="Gill Sans MT" panose="020B0502020104020203" pitchFamily="34" charset="0"/>
              </a:rPr>
              <a:t>Visualise overall production scenario</a:t>
            </a:r>
            <a:endParaRPr sz="1600" dirty="0">
              <a:latin typeface="Gill Sans MT" panose="020B0502020104020203" pitchFamily="34" charset="0"/>
            </a:endParaRPr>
          </a:p>
          <a:p>
            <a:pPr defTabSz="914400"/>
            <a:endParaRPr sz="1600" dirty="0">
              <a:solidFill>
                <a:srgbClr val="FFFFFF"/>
              </a:solidFill>
              <a:latin typeface="Gill Sans MT" panose="020B0502020104020203" pitchFamily="34" charset="0"/>
            </a:endParaRPr>
          </a:p>
          <a:p>
            <a:pPr defTabSz="914400"/>
            <a:endParaRPr sz="1600" dirty="0">
              <a:solidFill>
                <a:srgbClr val="FFFFFF"/>
              </a:solidFill>
              <a:latin typeface="Gill Sans MT" panose="020B0502020104020203" pitchFamily="34" charset="0"/>
            </a:endParaRPr>
          </a:p>
        </p:txBody>
      </p:sp>
      <p:pic>
        <p:nvPicPr>
          <p:cNvPr id="13" name="Picture 12">
            <a:extLst>
              <a:ext uri="{FF2B5EF4-FFF2-40B4-BE49-F238E27FC236}">
                <a16:creationId xmlns:a16="http://schemas.microsoft.com/office/drawing/2014/main" id="{5A2FE0B9-3706-4E3A-A8E8-2537618486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7100" y="0"/>
            <a:ext cx="4195763" cy="2283616"/>
          </a:xfrm>
          <a:prstGeom prst="rect">
            <a:avLst/>
          </a:prstGeom>
        </p:spPr>
      </p:pic>
      <p:sp>
        <p:nvSpPr>
          <p:cNvPr id="2" name="TextBox 1"/>
          <p:cNvSpPr txBox="1"/>
          <p:nvPr/>
        </p:nvSpPr>
        <p:spPr>
          <a:xfrm>
            <a:off x="8831269" y="2432120"/>
            <a:ext cx="2170787" cy="418128"/>
          </a:xfrm>
          <a:prstGeom prst="rect">
            <a:avLst/>
          </a:prstGeom>
          <a:noFill/>
        </p:spPr>
        <p:txBody>
          <a:bodyPr wrap="none" rtlCol="0">
            <a:spAutoFit/>
          </a:bodyPr>
          <a:lstStyle/>
          <a:p>
            <a:r>
              <a:rPr lang="en-IN" dirty="0">
                <a:solidFill>
                  <a:schemeClr val="tx2"/>
                </a:solidFill>
              </a:rPr>
              <a:t>Tracking Solutions</a:t>
            </a:r>
          </a:p>
        </p:txBody>
      </p:sp>
      <p:sp>
        <p:nvSpPr>
          <p:cNvPr id="127" name="TextBox 126"/>
          <p:cNvSpPr txBox="1"/>
          <p:nvPr/>
        </p:nvSpPr>
        <p:spPr>
          <a:xfrm>
            <a:off x="281102" y="2489924"/>
            <a:ext cx="2896434" cy="418128"/>
          </a:xfrm>
          <a:prstGeom prst="rect">
            <a:avLst/>
          </a:prstGeom>
          <a:noFill/>
        </p:spPr>
        <p:txBody>
          <a:bodyPr wrap="none" rtlCol="0">
            <a:spAutoFit/>
          </a:bodyPr>
          <a:lstStyle/>
          <a:p>
            <a:r>
              <a:rPr lang="en-IN" dirty="0">
                <a:solidFill>
                  <a:schemeClr val="tx2"/>
                </a:solidFill>
              </a:rPr>
              <a:t>Manufacturing Solutions</a:t>
            </a:r>
          </a:p>
        </p:txBody>
      </p:sp>
      <p:sp>
        <p:nvSpPr>
          <p:cNvPr id="128" name="TextBox 127"/>
          <p:cNvSpPr txBox="1"/>
          <p:nvPr/>
        </p:nvSpPr>
        <p:spPr>
          <a:xfrm>
            <a:off x="2807892" y="7124843"/>
            <a:ext cx="2463110" cy="418128"/>
          </a:xfrm>
          <a:prstGeom prst="rect">
            <a:avLst/>
          </a:prstGeom>
          <a:noFill/>
        </p:spPr>
        <p:txBody>
          <a:bodyPr wrap="none" rtlCol="0">
            <a:spAutoFit/>
          </a:bodyPr>
          <a:lstStyle/>
          <a:p>
            <a:r>
              <a:rPr lang="en-IN" dirty="0">
                <a:solidFill>
                  <a:schemeClr val="tx2"/>
                </a:solidFill>
              </a:rPr>
              <a:t>Healthcare Solutions</a:t>
            </a:r>
          </a:p>
        </p:txBody>
      </p:sp>
      <p:sp>
        <p:nvSpPr>
          <p:cNvPr id="1091" name="Round Rectangle">
            <a:extLst>
              <a:ext uri="{FF2B5EF4-FFF2-40B4-BE49-F238E27FC236}">
                <a16:creationId xmlns:a16="http://schemas.microsoft.com/office/drawing/2014/main" id="{5B31E0DA-D25B-4B41-B36A-0BEC68F435E1}"/>
              </a:ext>
            </a:extLst>
          </p:cNvPr>
          <p:cNvSpPr/>
          <p:nvPr/>
        </p:nvSpPr>
        <p:spPr>
          <a:xfrm>
            <a:off x="8767082" y="2849013"/>
            <a:ext cx="3922776" cy="3614165"/>
          </a:xfrm>
          <a:custGeom>
            <a:avLst/>
            <a:gdLst>
              <a:gd name="connsiteX0" fmla="*/ 1216474 w 2432949"/>
              <a:gd name="connsiteY0" fmla="*/ 1667208 h 3334416"/>
              <a:gd name="connsiteX1" fmla="*/ 0 w 2432949"/>
              <a:gd name="connsiteY1" fmla="*/ 1667208 h 3334416"/>
              <a:gd name="connsiteX2" fmla="*/ 1216474 w 2432949"/>
              <a:gd name="connsiteY2" fmla="*/ 0 h 3334416"/>
              <a:gd name="connsiteX3" fmla="*/ 2432949 w 2432949"/>
              <a:gd name="connsiteY3" fmla="*/ 1667208 h 3334416"/>
              <a:gd name="connsiteX4" fmla="*/ 1216474 w 2432949"/>
              <a:gd name="connsiteY4" fmla="*/ 3334416 h 3334416"/>
              <a:gd name="rtl" fmla="*/ 30400 w 2432949"/>
              <a:gd name="rtt" fmla="*/ 30400 h 3334416"/>
              <a:gd name="rtr" fmla="*/ 2402549 w 2432949"/>
              <a:gd name="rtb" fmla="*/ 3304016 h 3334416"/>
            </a:gdLst>
            <a:ahLst/>
            <a:cxnLst>
              <a:cxn ang="0">
                <a:pos x="connsiteX0" y="connsiteY0"/>
              </a:cxn>
              <a:cxn ang="0">
                <a:pos x="connsiteX1" y="connsiteY1"/>
              </a:cxn>
              <a:cxn ang="0">
                <a:pos x="connsiteX2" y="connsiteY2"/>
              </a:cxn>
              <a:cxn ang="0">
                <a:pos x="connsiteX3" y="connsiteY3"/>
              </a:cxn>
              <a:cxn ang="0">
                <a:pos x="connsiteX4" y="connsiteY4"/>
              </a:cxn>
            </a:cxnLst>
            <a:rect l="rtl" t="rtt" r="rtr" b="rtb"/>
            <a:pathLst>
              <a:path w="2432949" h="3334416">
                <a:moveTo>
                  <a:pt x="91200" y="0"/>
                </a:moveTo>
                <a:lnTo>
                  <a:pt x="2341749" y="0"/>
                </a:lnTo>
                <a:cubicBezTo>
                  <a:pt x="2392119" y="0"/>
                  <a:pt x="2432949" y="40830"/>
                  <a:pt x="2432949" y="91200"/>
                </a:cubicBezTo>
                <a:lnTo>
                  <a:pt x="2432949" y="3243216"/>
                </a:lnTo>
                <a:cubicBezTo>
                  <a:pt x="2432949" y="3293586"/>
                  <a:pt x="2392119" y="3334416"/>
                  <a:pt x="2341749" y="3334416"/>
                </a:cubicBezTo>
                <a:lnTo>
                  <a:pt x="91200" y="3334416"/>
                </a:lnTo>
                <a:cubicBezTo>
                  <a:pt x="40830" y="3334416"/>
                  <a:pt x="0" y="3293586"/>
                  <a:pt x="0" y="3243216"/>
                </a:cubicBezTo>
                <a:lnTo>
                  <a:pt x="0" y="91200"/>
                </a:lnTo>
                <a:cubicBezTo>
                  <a:pt x="0" y="40830"/>
                  <a:pt x="40830" y="0"/>
                  <a:pt x="91200" y="0"/>
                </a:cubicBezTo>
                <a:close/>
              </a:path>
            </a:pathLst>
          </a:custGeom>
          <a:noFill/>
          <a:ln w="38100" cap="flat">
            <a:solidFill>
              <a:schemeClr val="accent1">
                <a:lumMod val="75000"/>
              </a:schemeClr>
            </a:solidFill>
            <a:bevel/>
          </a:ln>
        </p:spPr>
        <p:txBody>
          <a:bodyPr wrap="square" lIns="36000" tIns="0" rIns="36000" bIns="0" rtlCol="0" anchor="t"/>
          <a:lstStyle/>
          <a:p>
            <a:pPr algn="just" defTabSz="914400"/>
            <a:r>
              <a:rPr sz="1600" dirty="0">
                <a:solidFill>
                  <a:schemeClr val="accent3">
                    <a:lumMod val="75000"/>
                  </a:schemeClr>
                </a:solidFill>
                <a:latin typeface="Gill Sans MT" panose="020B0502020104020203" pitchFamily="34" charset="0"/>
              </a:rPr>
              <a:t>SmartWire tracking solution helps Businesses track assets,</a:t>
            </a:r>
            <a:r>
              <a:rPr lang="en-IN" sz="1600" dirty="0">
                <a:solidFill>
                  <a:schemeClr val="accent3">
                    <a:lumMod val="75000"/>
                  </a:schemeClr>
                </a:solidFill>
                <a:latin typeface="Gill Sans MT" panose="020B0502020104020203" pitchFamily="34" charset="0"/>
              </a:rPr>
              <a:t> </a:t>
            </a:r>
            <a:r>
              <a:rPr sz="1600" dirty="0" err="1">
                <a:solidFill>
                  <a:schemeClr val="accent3">
                    <a:lumMod val="75000"/>
                  </a:schemeClr>
                </a:solidFill>
                <a:latin typeface="Gill Sans MT" panose="020B0502020104020203" pitchFamily="34" charset="0"/>
              </a:rPr>
              <a:t>peo</a:t>
            </a:r>
            <a:r>
              <a:rPr lang="en-IN" sz="1600" dirty="0">
                <a:solidFill>
                  <a:schemeClr val="accent3">
                    <a:lumMod val="75000"/>
                  </a:schemeClr>
                </a:solidFill>
                <a:latin typeface="Gill Sans MT" panose="020B0502020104020203" pitchFamily="34" charset="0"/>
              </a:rPr>
              <a:t>p</a:t>
            </a:r>
            <a:r>
              <a:rPr sz="1600" dirty="0">
                <a:solidFill>
                  <a:schemeClr val="accent3">
                    <a:lumMod val="75000"/>
                  </a:schemeClr>
                </a:solidFill>
                <a:latin typeface="Gill Sans MT" panose="020B0502020104020203" pitchFamily="34" charset="0"/>
              </a:rPr>
              <a:t>le,</a:t>
            </a:r>
            <a:r>
              <a:rPr lang="en-IN" sz="1600" dirty="0">
                <a:solidFill>
                  <a:schemeClr val="accent3">
                    <a:lumMod val="75000"/>
                  </a:schemeClr>
                </a:solidFill>
                <a:latin typeface="Gill Sans MT" panose="020B0502020104020203" pitchFamily="34" charset="0"/>
              </a:rPr>
              <a:t> </a:t>
            </a:r>
            <a:r>
              <a:rPr sz="1600" dirty="0">
                <a:solidFill>
                  <a:schemeClr val="accent3">
                    <a:lumMod val="75000"/>
                  </a:schemeClr>
                </a:solidFill>
                <a:latin typeface="Gill Sans MT" panose="020B0502020104020203" pitchFamily="34" charset="0"/>
              </a:rPr>
              <a:t>vehicles by leveraging different location tracking </a:t>
            </a:r>
            <a:r>
              <a:rPr lang="en-US" sz="1600" dirty="0">
                <a:solidFill>
                  <a:schemeClr val="accent3">
                    <a:lumMod val="75000"/>
                  </a:schemeClr>
                </a:solidFill>
                <a:latin typeface="Gill Sans MT" panose="020B0502020104020203" pitchFamily="34" charset="0"/>
              </a:rPr>
              <a:t>technologies</a:t>
            </a:r>
            <a:r>
              <a:rPr sz="1600" dirty="0">
                <a:solidFill>
                  <a:schemeClr val="accent3">
                    <a:lumMod val="75000"/>
                  </a:schemeClr>
                </a:solidFill>
                <a:latin typeface="Gill Sans MT" panose="020B0502020104020203" pitchFamily="34" charset="0"/>
              </a:rPr>
              <a:t> like </a:t>
            </a:r>
            <a:r>
              <a:rPr sz="1600" b="1" i="1" dirty="0">
                <a:solidFill>
                  <a:schemeClr val="accent3">
                    <a:lumMod val="75000"/>
                  </a:schemeClr>
                </a:solidFill>
                <a:latin typeface="Gill Sans MT" panose="020B0502020104020203" pitchFamily="34" charset="0"/>
              </a:rPr>
              <a:t>RFID, beacons, GPS etc..</a:t>
            </a:r>
            <a:endParaRPr lang="en-IN" sz="1600" b="1" i="1" dirty="0">
              <a:solidFill>
                <a:schemeClr val="accent3">
                  <a:lumMod val="75000"/>
                </a:schemeClr>
              </a:solidFill>
              <a:latin typeface="Gill Sans MT" panose="020B0502020104020203" pitchFamily="34" charset="0"/>
            </a:endParaRPr>
          </a:p>
          <a:p>
            <a:pPr marL="285750" indent="-285750" algn="just" defTabSz="914400">
              <a:lnSpc>
                <a:spcPct val="150000"/>
              </a:lnSpc>
              <a:buFont typeface="Wingdings" panose="05000000000000000000" pitchFamily="2" charset="2"/>
              <a:buChar char="q"/>
            </a:pPr>
            <a:r>
              <a:rPr sz="1600" dirty="0">
                <a:solidFill>
                  <a:schemeClr val="accent3">
                    <a:lumMod val="75000"/>
                  </a:schemeClr>
                </a:solidFill>
                <a:latin typeface="Gill Sans MT" panose="020B0502020104020203" pitchFamily="34" charset="0"/>
              </a:rPr>
              <a:t>Extract real-time information </a:t>
            </a:r>
          </a:p>
          <a:p>
            <a:pPr marL="285750" indent="-285750" algn="just" defTabSz="914400">
              <a:lnSpc>
                <a:spcPct val="150000"/>
              </a:lnSpc>
              <a:buFont typeface="Wingdings" panose="05000000000000000000" pitchFamily="2" charset="2"/>
              <a:buChar char="q"/>
            </a:pPr>
            <a:r>
              <a:rPr sz="1600" dirty="0">
                <a:solidFill>
                  <a:schemeClr val="accent3">
                    <a:lumMod val="75000"/>
                  </a:schemeClr>
                </a:solidFill>
                <a:latin typeface="Gill Sans MT" panose="020B0502020104020203" pitchFamily="34" charset="0"/>
              </a:rPr>
              <a:t>Replace inventory at the right time </a:t>
            </a:r>
          </a:p>
          <a:p>
            <a:pPr marL="285750" indent="-285750" algn="just" defTabSz="914400">
              <a:lnSpc>
                <a:spcPct val="150000"/>
              </a:lnSpc>
              <a:buFont typeface="Wingdings" panose="05000000000000000000" pitchFamily="2" charset="2"/>
              <a:buChar char="q"/>
            </a:pPr>
            <a:r>
              <a:rPr lang="en-US" sz="1600" dirty="0">
                <a:solidFill>
                  <a:schemeClr val="accent3">
                    <a:lumMod val="75000"/>
                  </a:schemeClr>
                </a:solidFill>
                <a:latin typeface="Gill Sans MT" panose="020B0502020104020203" pitchFamily="34" charset="0"/>
              </a:rPr>
              <a:t>Locate any lost or stolen items</a:t>
            </a:r>
          </a:p>
          <a:p>
            <a:pPr marL="285750" indent="-285750" algn="just" defTabSz="914400">
              <a:lnSpc>
                <a:spcPct val="150000"/>
              </a:lnSpc>
              <a:buFont typeface="Wingdings" panose="05000000000000000000" pitchFamily="2" charset="2"/>
              <a:buChar char="q"/>
            </a:pPr>
            <a:r>
              <a:rPr sz="1600" dirty="0">
                <a:solidFill>
                  <a:schemeClr val="accent3">
                    <a:lumMod val="75000"/>
                  </a:schemeClr>
                </a:solidFill>
                <a:latin typeface="Gill Sans MT" panose="020B0502020104020203" pitchFamily="34" charset="0"/>
              </a:rPr>
              <a:t>Monitor event alerts and take </a:t>
            </a:r>
            <a:r>
              <a:rPr lang="en-IN" sz="1600" dirty="0">
                <a:solidFill>
                  <a:schemeClr val="accent3">
                    <a:lumMod val="75000"/>
                  </a:schemeClr>
                </a:solidFill>
                <a:latin typeface="Gill Sans MT" panose="020B0502020104020203" pitchFamily="34" charset="0"/>
              </a:rPr>
              <a:t>action</a:t>
            </a:r>
          </a:p>
          <a:p>
            <a:pPr marL="285750" indent="-285750" algn="just" defTabSz="914400">
              <a:lnSpc>
                <a:spcPct val="150000"/>
              </a:lnSpc>
              <a:buFont typeface="Wingdings" panose="05000000000000000000" pitchFamily="2" charset="2"/>
              <a:buChar char="q"/>
            </a:pPr>
            <a:r>
              <a:rPr lang="en-IN" sz="1600" dirty="0">
                <a:solidFill>
                  <a:schemeClr val="accent3">
                    <a:lumMod val="75000"/>
                  </a:schemeClr>
                </a:solidFill>
                <a:latin typeface="Gill Sans MT" panose="020B0502020104020203" pitchFamily="34" charset="0"/>
              </a:rPr>
              <a:t>Fleet tracking</a:t>
            </a:r>
          </a:p>
          <a:p>
            <a:pPr marL="285750" indent="-285750" algn="just" defTabSz="914400">
              <a:lnSpc>
                <a:spcPct val="150000"/>
              </a:lnSpc>
              <a:buFont typeface="Wingdings" panose="05000000000000000000" pitchFamily="2" charset="2"/>
              <a:buChar char="q"/>
            </a:pPr>
            <a:r>
              <a:rPr lang="en-IN" sz="1600" dirty="0">
                <a:solidFill>
                  <a:schemeClr val="accent3">
                    <a:lumMod val="75000"/>
                  </a:schemeClr>
                </a:solidFill>
                <a:latin typeface="Gill Sans MT" panose="020B0502020104020203" pitchFamily="34" charset="0"/>
              </a:rPr>
              <a:t>Yard Management</a:t>
            </a:r>
            <a:endParaRPr sz="1600" dirty="0">
              <a:solidFill>
                <a:schemeClr val="accent3">
                  <a:lumMod val="75000"/>
                </a:schemeClr>
              </a:solidFill>
              <a:latin typeface="Gill Sans MT" panose="020B0502020104020203" pitchFamily="34" charset="0"/>
            </a:endParaRPr>
          </a:p>
        </p:txBody>
      </p:sp>
    </p:spTree>
    <p:extLst>
      <p:ext uri="{BB962C8B-B14F-4D97-AF65-F5344CB8AC3E}">
        <p14:creationId xmlns:p14="http://schemas.microsoft.com/office/powerpoint/2010/main" val="2594468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7E055F26-E3B6-460D-8804-1403FE3FC149}"/>
              </a:ext>
            </a:extLst>
          </p:cNvPr>
          <p:cNvGrpSpPr>
            <a:grpSpLocks/>
          </p:cNvGrpSpPr>
          <p:nvPr/>
        </p:nvGrpSpPr>
        <p:grpSpPr bwMode="auto">
          <a:xfrm>
            <a:off x="0" y="0"/>
            <a:ext cx="12828271" cy="9601199"/>
            <a:chOff x="0" y="0"/>
            <a:chExt cx="12216680" cy="7056784"/>
          </a:xfrm>
        </p:grpSpPr>
        <p:sp>
          <p:nvSpPr>
            <p:cNvPr id="6151" name="Rounded Rectangle 6">
              <a:extLst>
                <a:ext uri="{FF2B5EF4-FFF2-40B4-BE49-F238E27FC236}">
                  <a16:creationId xmlns:a16="http://schemas.microsoft.com/office/drawing/2014/main" id="{F1F2C84D-EF75-4C28-BD1C-D77F1799F0E6}"/>
                </a:ext>
              </a:extLst>
            </p:cNvPr>
            <p:cNvSpPr>
              <a:spLocks noChangeArrowheads="1"/>
            </p:cNvSpPr>
            <p:nvPr/>
          </p:nvSpPr>
          <p:spPr bwMode="auto">
            <a:xfrm>
              <a:off x="4079776" y="0"/>
              <a:ext cx="2016224" cy="7056784"/>
            </a:xfrm>
            <a:prstGeom prst="roundRect">
              <a:avLst>
                <a:gd name="adj" fmla="val 0"/>
              </a:avLst>
            </a:prstGeom>
            <a:solidFill>
              <a:srgbClr val="FF9800">
                <a:alpha val="78038"/>
              </a:srgbClr>
            </a:solidFill>
            <a:ln>
              <a:noFill/>
            </a:ln>
            <a:extLst>
              <a:ext uri="{91240B29-F687-4F45-9708-019B960494DF}">
                <a14:hiddenLine xmlns:a14="http://schemas.microsoft.com/office/drawing/2010/main" w="9525">
                  <a:solidFill>
                    <a:srgbClr val="000000"/>
                  </a:solidFill>
                  <a:round/>
                  <a:headEnd/>
                  <a:tailEnd/>
                </a14:hiddenLine>
              </a:ext>
            </a:extLst>
          </p:spPr>
          <p:txBody>
            <a:bodyPr lIns="96012" tIns="48007" rIns="96012" bIns="48007"/>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endParaRPr lang="en-US" altLang="en-US" sz="2455">
                <a:solidFill>
                  <a:srgbClr val="FFFFFF"/>
                </a:solidFill>
                <a:latin typeface="Times New Roman" panose="02020603050405020304" pitchFamily="18" charset="0"/>
                <a:ea typeface="SimSun" panose="02010600030101010101" pitchFamily="2" charset="-122"/>
                <a:cs typeface="Times New Roman" panose="02020603050405020304" pitchFamily="18" charset="0"/>
                <a:sym typeface="Roboto" pitchFamily="2" charset="0"/>
              </a:endParaRPr>
            </a:p>
          </p:txBody>
        </p:sp>
        <p:sp>
          <p:nvSpPr>
            <p:cNvPr id="6152" name="Rounded Rectangle 7">
              <a:extLst>
                <a:ext uri="{FF2B5EF4-FFF2-40B4-BE49-F238E27FC236}">
                  <a16:creationId xmlns:a16="http://schemas.microsoft.com/office/drawing/2014/main" id="{685A8536-B4E2-4FC8-B5C6-5CA4F3ED4D7E}"/>
                </a:ext>
              </a:extLst>
            </p:cNvPr>
            <p:cNvSpPr>
              <a:spLocks noChangeArrowheads="1"/>
            </p:cNvSpPr>
            <p:nvPr/>
          </p:nvSpPr>
          <p:spPr bwMode="auto">
            <a:xfrm>
              <a:off x="2063552" y="0"/>
              <a:ext cx="2016224" cy="7056784"/>
            </a:xfrm>
            <a:prstGeom prst="roundRect">
              <a:avLst>
                <a:gd name="adj" fmla="val 0"/>
              </a:avLst>
            </a:prstGeom>
            <a:solidFill>
              <a:srgbClr val="FB8C00">
                <a:alpha val="78038"/>
              </a:srgbClr>
            </a:solidFill>
            <a:ln>
              <a:noFill/>
            </a:ln>
            <a:extLst>
              <a:ext uri="{91240B29-F687-4F45-9708-019B960494DF}">
                <a14:hiddenLine xmlns:a14="http://schemas.microsoft.com/office/drawing/2010/main" w="9525">
                  <a:solidFill>
                    <a:srgbClr val="000000"/>
                  </a:solidFill>
                  <a:round/>
                  <a:headEnd/>
                  <a:tailEnd/>
                </a14:hiddenLine>
              </a:ext>
            </a:extLst>
          </p:spPr>
          <p:txBody>
            <a:bodyPr lIns="96012" tIns="48007" rIns="96012" bIns="48007"/>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endParaRPr lang="en-US" altLang="en-US" sz="2455">
                <a:solidFill>
                  <a:srgbClr val="FFFFFF"/>
                </a:solidFill>
                <a:latin typeface="Times New Roman" panose="02020603050405020304" pitchFamily="18" charset="0"/>
                <a:ea typeface="SimSun" panose="02010600030101010101" pitchFamily="2" charset="-122"/>
                <a:cs typeface="Times New Roman" panose="02020603050405020304" pitchFamily="18" charset="0"/>
                <a:sym typeface="Roboto" pitchFamily="2" charset="0"/>
              </a:endParaRPr>
            </a:p>
          </p:txBody>
        </p:sp>
        <p:sp>
          <p:nvSpPr>
            <p:cNvPr id="6153" name="Rounded Rectangle 8">
              <a:extLst>
                <a:ext uri="{FF2B5EF4-FFF2-40B4-BE49-F238E27FC236}">
                  <a16:creationId xmlns:a16="http://schemas.microsoft.com/office/drawing/2014/main" id="{1FE724F6-9EAE-4A3F-AC78-415ACC54085A}"/>
                </a:ext>
              </a:extLst>
            </p:cNvPr>
            <p:cNvSpPr>
              <a:spLocks noChangeArrowheads="1"/>
            </p:cNvSpPr>
            <p:nvPr/>
          </p:nvSpPr>
          <p:spPr bwMode="auto">
            <a:xfrm>
              <a:off x="0" y="0"/>
              <a:ext cx="2063552" cy="7056784"/>
            </a:xfrm>
            <a:prstGeom prst="roundRect">
              <a:avLst>
                <a:gd name="adj" fmla="val 0"/>
              </a:avLst>
            </a:prstGeom>
            <a:solidFill>
              <a:srgbClr val="F67C01">
                <a:alpha val="78038"/>
              </a:srgbClr>
            </a:solidFill>
            <a:ln>
              <a:noFill/>
            </a:ln>
            <a:extLst>
              <a:ext uri="{91240B29-F687-4F45-9708-019B960494DF}">
                <a14:hiddenLine xmlns:a14="http://schemas.microsoft.com/office/drawing/2010/main" w="9525">
                  <a:solidFill>
                    <a:srgbClr val="000000"/>
                  </a:solidFill>
                  <a:round/>
                  <a:headEnd/>
                  <a:tailEnd/>
                </a14:hiddenLine>
              </a:ext>
            </a:extLst>
          </p:spPr>
          <p:txBody>
            <a:bodyPr lIns="96012" tIns="48007" rIns="96012" bIns="48007"/>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endParaRPr lang="en-US" altLang="en-US" sz="2455">
                <a:solidFill>
                  <a:srgbClr val="FFFFFF"/>
                </a:solidFill>
                <a:latin typeface="Times New Roman" panose="02020603050405020304" pitchFamily="18" charset="0"/>
                <a:ea typeface="SimSun" panose="02010600030101010101" pitchFamily="2" charset="-122"/>
                <a:cs typeface="Times New Roman" panose="02020603050405020304" pitchFamily="18" charset="0"/>
                <a:sym typeface="Roboto" pitchFamily="2" charset="0"/>
              </a:endParaRPr>
            </a:p>
          </p:txBody>
        </p:sp>
        <p:sp>
          <p:nvSpPr>
            <p:cNvPr id="6154" name="Rounded Rectangle 10">
              <a:extLst>
                <a:ext uri="{FF2B5EF4-FFF2-40B4-BE49-F238E27FC236}">
                  <a16:creationId xmlns:a16="http://schemas.microsoft.com/office/drawing/2014/main" id="{9D8AED15-DBE9-4B32-9E8A-025C0CC9A5FE}"/>
                </a:ext>
              </a:extLst>
            </p:cNvPr>
            <p:cNvSpPr>
              <a:spLocks noChangeArrowheads="1"/>
            </p:cNvSpPr>
            <p:nvPr/>
          </p:nvSpPr>
          <p:spPr bwMode="auto">
            <a:xfrm>
              <a:off x="10200456" y="0"/>
              <a:ext cx="2016224" cy="7056784"/>
            </a:xfrm>
            <a:prstGeom prst="roundRect">
              <a:avLst>
                <a:gd name="adj" fmla="val 0"/>
              </a:avLst>
            </a:prstGeom>
            <a:solidFill>
              <a:srgbClr val="FFCC80">
                <a:alpha val="78038"/>
              </a:srgbClr>
            </a:solidFill>
            <a:ln>
              <a:noFill/>
            </a:ln>
            <a:extLst>
              <a:ext uri="{91240B29-F687-4F45-9708-019B960494DF}">
                <a14:hiddenLine xmlns:a14="http://schemas.microsoft.com/office/drawing/2010/main" w="9525">
                  <a:solidFill>
                    <a:srgbClr val="000000"/>
                  </a:solidFill>
                  <a:round/>
                  <a:headEnd/>
                  <a:tailEnd/>
                </a14:hiddenLine>
              </a:ext>
            </a:extLst>
          </p:spPr>
          <p:txBody>
            <a:bodyPr lIns="96012" tIns="48007" rIns="96012" bIns="48007"/>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endParaRPr lang="en-US" altLang="en-US" sz="2455">
                <a:solidFill>
                  <a:srgbClr val="FFFFFF"/>
                </a:solidFill>
                <a:latin typeface="Times New Roman" panose="02020603050405020304" pitchFamily="18" charset="0"/>
                <a:ea typeface="SimSun" panose="02010600030101010101" pitchFamily="2" charset="-122"/>
                <a:cs typeface="Times New Roman" panose="02020603050405020304" pitchFamily="18" charset="0"/>
                <a:sym typeface="Roboto" pitchFamily="2" charset="0"/>
              </a:endParaRPr>
            </a:p>
          </p:txBody>
        </p:sp>
        <p:sp>
          <p:nvSpPr>
            <p:cNvPr id="6155" name="Rounded Rectangle 11">
              <a:extLst>
                <a:ext uri="{FF2B5EF4-FFF2-40B4-BE49-F238E27FC236}">
                  <a16:creationId xmlns:a16="http://schemas.microsoft.com/office/drawing/2014/main" id="{7A094E52-97B2-4AD5-BC53-D02A241EE0BC}"/>
                </a:ext>
              </a:extLst>
            </p:cNvPr>
            <p:cNvSpPr>
              <a:spLocks noChangeArrowheads="1"/>
            </p:cNvSpPr>
            <p:nvPr/>
          </p:nvSpPr>
          <p:spPr bwMode="auto">
            <a:xfrm>
              <a:off x="8159552" y="0"/>
              <a:ext cx="2040904" cy="7056784"/>
            </a:xfrm>
            <a:prstGeom prst="roundRect">
              <a:avLst>
                <a:gd name="adj" fmla="val 0"/>
              </a:avLst>
            </a:prstGeom>
            <a:solidFill>
              <a:srgbClr val="FFB64D">
                <a:alpha val="78038"/>
              </a:srgbClr>
            </a:solidFill>
            <a:ln>
              <a:noFill/>
            </a:ln>
            <a:extLst>
              <a:ext uri="{91240B29-F687-4F45-9708-019B960494DF}">
                <a14:hiddenLine xmlns:a14="http://schemas.microsoft.com/office/drawing/2010/main" w="9525">
                  <a:solidFill>
                    <a:srgbClr val="000000"/>
                  </a:solidFill>
                  <a:round/>
                  <a:headEnd/>
                  <a:tailEnd/>
                </a14:hiddenLine>
              </a:ext>
            </a:extLst>
          </p:spPr>
          <p:txBody>
            <a:bodyPr lIns="96012" tIns="48007" rIns="96012" bIns="48007"/>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endParaRPr lang="en-US" altLang="en-US" sz="2455">
                <a:solidFill>
                  <a:srgbClr val="FFFFFF"/>
                </a:solidFill>
                <a:latin typeface="Times New Roman" panose="02020603050405020304" pitchFamily="18" charset="0"/>
                <a:ea typeface="SimSun" panose="02010600030101010101" pitchFamily="2" charset="-122"/>
                <a:cs typeface="Times New Roman" panose="02020603050405020304" pitchFamily="18" charset="0"/>
                <a:sym typeface="Roboto" pitchFamily="2" charset="0"/>
              </a:endParaRPr>
            </a:p>
          </p:txBody>
        </p:sp>
        <p:sp>
          <p:nvSpPr>
            <p:cNvPr id="6156" name="Rounded Rectangle 12">
              <a:extLst>
                <a:ext uri="{FF2B5EF4-FFF2-40B4-BE49-F238E27FC236}">
                  <a16:creationId xmlns:a16="http://schemas.microsoft.com/office/drawing/2014/main" id="{DB50B698-F333-4A2A-BB2F-897D6E2B1D86}"/>
                </a:ext>
              </a:extLst>
            </p:cNvPr>
            <p:cNvSpPr>
              <a:spLocks noChangeArrowheads="1"/>
            </p:cNvSpPr>
            <p:nvPr/>
          </p:nvSpPr>
          <p:spPr bwMode="auto">
            <a:xfrm>
              <a:off x="6096000" y="0"/>
              <a:ext cx="2063552" cy="7056784"/>
            </a:xfrm>
            <a:prstGeom prst="roundRect">
              <a:avLst>
                <a:gd name="adj" fmla="val 0"/>
              </a:avLst>
            </a:prstGeom>
            <a:solidFill>
              <a:srgbClr val="FFA728">
                <a:alpha val="78038"/>
              </a:srgbClr>
            </a:solidFill>
            <a:ln>
              <a:noFill/>
            </a:ln>
            <a:extLst>
              <a:ext uri="{91240B29-F687-4F45-9708-019B960494DF}">
                <a14:hiddenLine xmlns:a14="http://schemas.microsoft.com/office/drawing/2010/main" w="9525">
                  <a:solidFill>
                    <a:srgbClr val="000000"/>
                  </a:solidFill>
                  <a:round/>
                  <a:headEnd/>
                  <a:tailEnd/>
                </a14:hiddenLine>
              </a:ext>
            </a:extLst>
          </p:spPr>
          <p:txBody>
            <a:bodyPr lIns="96012" tIns="48007" rIns="96012" bIns="48007"/>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endParaRPr lang="en-US" altLang="en-US" sz="2455">
                <a:solidFill>
                  <a:srgbClr val="FFFFFF"/>
                </a:solidFill>
                <a:latin typeface="Times New Roman" panose="02020603050405020304" pitchFamily="18" charset="0"/>
                <a:ea typeface="SimSun" panose="02010600030101010101" pitchFamily="2" charset="-122"/>
                <a:cs typeface="Times New Roman" panose="02020603050405020304" pitchFamily="18" charset="0"/>
                <a:sym typeface="Roboto" pitchFamily="2" charset="0"/>
              </a:endParaRPr>
            </a:p>
          </p:txBody>
        </p:sp>
      </p:grpSp>
      <p:sp>
        <p:nvSpPr>
          <p:cNvPr id="7177" name="Title 5">
            <a:extLst>
              <a:ext uri="{FF2B5EF4-FFF2-40B4-BE49-F238E27FC236}">
                <a16:creationId xmlns:a16="http://schemas.microsoft.com/office/drawing/2014/main" id="{9C6F200A-57E7-438C-806E-3CBBBDC1F3E0}"/>
              </a:ext>
            </a:extLst>
          </p:cNvPr>
          <p:cNvSpPr>
            <a:spLocks noChangeArrowheads="1"/>
          </p:cNvSpPr>
          <p:nvPr/>
        </p:nvSpPr>
        <p:spPr bwMode="auto">
          <a:xfrm>
            <a:off x="642132" y="4800601"/>
            <a:ext cx="11511182" cy="2227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algn="ctr" defTabSz="1181679" fontAlgn="base">
              <a:lnSpc>
                <a:spcPct val="90000"/>
              </a:lnSpc>
              <a:spcBef>
                <a:spcPct val="0"/>
              </a:spcBef>
              <a:spcAft>
                <a:spcPct val="0"/>
              </a:spcAft>
              <a:buClrTx/>
              <a:buSzTx/>
            </a:pPr>
            <a:r>
              <a:rPr lang="en-US" altLang="en-US" sz="8400" b="1">
                <a:solidFill>
                  <a:srgbClr val="FFFFFF"/>
                </a:solidFill>
                <a:latin typeface="Arial" panose="020B0604020202020204" pitchFamily="34" charset="0"/>
                <a:ea typeface="SimSun" panose="02010600030101010101" pitchFamily="2" charset="-122"/>
                <a:cs typeface="Times New Roman" panose="02020603050405020304" pitchFamily="18" charset="0"/>
                <a:sym typeface="Roboto" pitchFamily="2" charset="0"/>
              </a:rPr>
              <a:t>About</a:t>
            </a:r>
          </a:p>
        </p:txBody>
      </p:sp>
      <p:sp>
        <p:nvSpPr>
          <p:cNvPr id="7178" name="Subtitle 2">
            <a:extLst>
              <a:ext uri="{FF2B5EF4-FFF2-40B4-BE49-F238E27FC236}">
                <a16:creationId xmlns:a16="http://schemas.microsoft.com/office/drawing/2014/main" id="{B8E3124E-908C-4172-AB66-7449D4BFFF1C}"/>
              </a:ext>
            </a:extLst>
          </p:cNvPr>
          <p:cNvSpPr>
            <a:spLocks noChangeArrowheads="1"/>
          </p:cNvSpPr>
          <p:nvPr/>
        </p:nvSpPr>
        <p:spPr bwMode="auto">
          <a:xfrm>
            <a:off x="633926" y="7287065"/>
            <a:ext cx="11511182" cy="1655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algn="just" defTabSz="1181679" fontAlgn="base">
              <a:spcBef>
                <a:spcPct val="0"/>
              </a:spcBef>
              <a:spcAft>
                <a:spcPct val="0"/>
              </a:spcAft>
              <a:buClrTx/>
              <a:buSzTx/>
            </a:pPr>
            <a:r>
              <a:rPr lang="en-US" altLang="en-US" sz="2068" dirty="0">
                <a:solidFill>
                  <a:schemeClr val="bg1">
                    <a:lumMod val="50000"/>
                  </a:schemeClr>
                </a:solidFill>
                <a:latin typeface="Gill Sans MT" panose="020B0502020104020203" pitchFamily="34" charset="0"/>
                <a:ea typeface="SimSun" panose="02010600030101010101" pitchFamily="2" charset="-122"/>
                <a:cs typeface="Times New Roman" panose="02020603050405020304" pitchFamily="18" charset="0"/>
              </a:rPr>
              <a:t>We are an startup company that hitches technology to business outcomes. Our Enterprise Platforms doesn’t just boast technical functions but aims directly at the strategic goals for modern enterprises. In the scope of our products and solutions, we actually deliver comprehensive, sustainable business models empowered by rapid platform driven approach. This is what drives many businesses success stories forward.</a:t>
            </a:r>
          </a:p>
        </p:txBody>
      </p:sp>
      <p:sp>
        <p:nvSpPr>
          <p:cNvPr id="7179" name="Straight Connector 15">
            <a:extLst>
              <a:ext uri="{FF2B5EF4-FFF2-40B4-BE49-F238E27FC236}">
                <a16:creationId xmlns:a16="http://schemas.microsoft.com/office/drawing/2014/main" id="{CF8B0977-8674-4C7B-B845-CE07B0AA45A2}"/>
              </a:ext>
            </a:extLst>
          </p:cNvPr>
          <p:cNvSpPr>
            <a:spLocks noChangeShapeType="1"/>
          </p:cNvSpPr>
          <p:nvPr/>
        </p:nvSpPr>
        <p:spPr bwMode="auto">
          <a:xfrm>
            <a:off x="6400800" y="1548913"/>
            <a:ext cx="0" cy="757017"/>
          </a:xfrm>
          <a:prstGeom prst="line">
            <a:avLst/>
          </a:prstGeom>
          <a:noFill/>
          <a:ln w="25400">
            <a:solidFill>
              <a:schemeClr val="bg2"/>
            </a:solidFill>
            <a:round/>
            <a:headEnd type="oval" w="lg" len="lg"/>
            <a:tailEnd/>
          </a:ln>
          <a:extLst>
            <a:ext uri="{909E8E84-426E-40DD-AFC4-6F175D3DCCD1}">
              <a14:hiddenFill xmlns:a14="http://schemas.microsoft.com/office/drawing/2010/main">
                <a:noFill/>
              </a14:hiddenFill>
            </a:ext>
          </a:extLst>
        </p:spPr>
        <p:txBody>
          <a:bodyPr/>
          <a:lstStyle/>
          <a:p>
            <a:pPr defTabSz="1181679" eaLnBrk="0" fontAlgn="base" hangingPunct="0">
              <a:spcBef>
                <a:spcPct val="0"/>
              </a:spcBef>
              <a:spcAft>
                <a:spcPct val="0"/>
              </a:spcAft>
            </a:pPr>
            <a:endParaRPr lang="en-US" sz="2326">
              <a:solidFill>
                <a:srgbClr val="202F3E"/>
              </a:solidFill>
              <a:latin typeface="Roboto" pitchFamily="2" charset="0"/>
              <a:ea typeface="MS PGothic" panose="020B0600070205080204" pitchFamily="34" charset="-128"/>
            </a:endParaRPr>
          </a:p>
        </p:txBody>
      </p:sp>
      <p:pic>
        <p:nvPicPr>
          <p:cNvPr id="6" name="Picture 5">
            <a:extLst>
              <a:ext uri="{FF2B5EF4-FFF2-40B4-BE49-F238E27FC236}">
                <a16:creationId xmlns:a16="http://schemas.microsoft.com/office/drawing/2014/main" id="{AE3F56F6-1206-4F70-A836-16D9DEA03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5259" y="2272284"/>
            <a:ext cx="4539617" cy="2683764"/>
          </a:xfrm>
          <a:prstGeom prst="rect">
            <a:avLst/>
          </a:prstGeom>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4">
            <a:extLst>
              <a:ext uri="{FF2B5EF4-FFF2-40B4-BE49-F238E27FC236}">
                <a16:creationId xmlns:a16="http://schemas.microsoft.com/office/drawing/2014/main" id="{499CA9A4-A25D-40CF-99A2-D888B855EFDC}"/>
              </a:ext>
            </a:extLst>
          </p:cNvPr>
          <p:cNvSpPr>
            <a:spLocks noGrp="1" noChangeArrowheads="1"/>
          </p:cNvSpPr>
          <p:nvPr>
            <p:ph type="ctrTitle" idx="4294967295"/>
          </p:nvPr>
        </p:nvSpPr>
        <p:spPr>
          <a:xfrm>
            <a:off x="459545" y="1288366"/>
            <a:ext cx="11582986" cy="765224"/>
          </a:xfrm>
        </p:spPr>
        <p:txBody>
          <a:bodyPr anchor="t"/>
          <a:lstStyle/>
          <a:p>
            <a:pPr marL="0" indent="0" algn="ctr" eaLnBrk="1" hangingPunct="1">
              <a:lnSpc>
                <a:spcPct val="85000"/>
              </a:lnSpc>
            </a:pPr>
            <a:r>
              <a:rPr lang="en-US" altLang="zh-CN" sz="5169" dirty="0">
                <a:latin typeface="Gill Sans MT" panose="020B0502020104020203" pitchFamily="34" charset="0"/>
                <a:ea typeface="SimSun" panose="02010600030101010101" pitchFamily="2" charset="-122"/>
              </a:rPr>
              <a:t>About Us</a:t>
            </a:r>
          </a:p>
        </p:txBody>
      </p:sp>
      <p:sp>
        <p:nvSpPr>
          <p:cNvPr id="8195" name="Subtitle 15">
            <a:extLst>
              <a:ext uri="{FF2B5EF4-FFF2-40B4-BE49-F238E27FC236}">
                <a16:creationId xmlns:a16="http://schemas.microsoft.com/office/drawing/2014/main" id="{B3B69C1C-6259-43A5-A5E9-6BD75C627D39}"/>
              </a:ext>
            </a:extLst>
          </p:cNvPr>
          <p:cNvSpPr>
            <a:spLocks noGrp="1" noChangeArrowheads="1"/>
          </p:cNvSpPr>
          <p:nvPr>
            <p:ph type="subTitle" idx="4294967295"/>
          </p:nvPr>
        </p:nvSpPr>
        <p:spPr>
          <a:xfrm>
            <a:off x="642133" y="2431074"/>
            <a:ext cx="11582986" cy="1189950"/>
          </a:xfrm>
        </p:spPr>
        <p:txBody>
          <a:bodyPr vert="horz" wrap="square" lIns="91440" tIns="0" rIns="91440" bIns="118169" numCol="1" anchor="t" anchorCtr="0" compatLnSpc="1">
            <a:prstTxWarp prst="textNoShape">
              <a:avLst/>
            </a:prstTxWarp>
          </a:bodyPr>
          <a:lstStyle/>
          <a:p>
            <a:pPr marL="0" indent="0" eaLnBrk="1" hangingPunct="1"/>
            <a:r>
              <a:rPr lang="en-US" altLang="zh-CN" sz="2326" dirty="0">
                <a:solidFill>
                  <a:schemeClr val="bg1">
                    <a:lumMod val="50000"/>
                  </a:schemeClr>
                </a:solidFill>
                <a:latin typeface="Gill Sans MT" panose="020B0502020104020203" pitchFamily="34" charset="0"/>
                <a:ea typeface="SimSun" panose="02010600030101010101" pitchFamily="2" charset="-122"/>
              </a:rPr>
              <a:t>iCuboid Pvt Ltd is the foremost </a:t>
            </a:r>
            <a:r>
              <a:rPr lang="en-US" altLang="zh-CN" sz="2326" dirty="0">
                <a:solidFill>
                  <a:schemeClr val="accent1"/>
                </a:solidFill>
                <a:latin typeface="Gill Sans MT" panose="020B0502020104020203" pitchFamily="34" charset="0"/>
                <a:ea typeface="SimSun" panose="02010600030101010101" pitchFamily="2" charset="-122"/>
              </a:rPr>
              <a:t>Government of India startup certified </a:t>
            </a:r>
            <a:r>
              <a:rPr lang="en-US" altLang="zh-CN" sz="2326" dirty="0">
                <a:solidFill>
                  <a:schemeClr val="bg1">
                    <a:lumMod val="50000"/>
                  </a:schemeClr>
                </a:solidFill>
                <a:latin typeface="Gill Sans MT" panose="020B0502020104020203" pitchFamily="34" charset="0"/>
                <a:ea typeface="SimSun" panose="02010600030101010101" pitchFamily="2" charset="-122"/>
              </a:rPr>
              <a:t>and </a:t>
            </a:r>
            <a:r>
              <a:rPr lang="en-US" altLang="zh-CN" sz="2326" dirty="0">
                <a:solidFill>
                  <a:schemeClr val="accent1"/>
                </a:solidFill>
                <a:latin typeface="Gill Sans MT" panose="020B0502020104020203" pitchFamily="34" charset="0"/>
                <a:ea typeface="SimSun" panose="02010600030101010101" pitchFamily="2" charset="-122"/>
              </a:rPr>
              <a:t>Microsoft BizSpark graduated</a:t>
            </a:r>
            <a:r>
              <a:rPr lang="en-US" altLang="zh-CN" sz="2326" dirty="0">
                <a:solidFill>
                  <a:schemeClr val="bg1">
                    <a:lumMod val="50000"/>
                  </a:schemeClr>
                </a:solidFill>
                <a:latin typeface="Gill Sans MT" panose="020B0502020104020203" pitchFamily="34" charset="0"/>
                <a:ea typeface="SimSun" panose="02010600030101010101" pitchFamily="2" charset="-122"/>
              </a:rPr>
              <a:t> accredited technological company, which was established in </a:t>
            </a:r>
            <a:r>
              <a:rPr lang="en-US" altLang="zh-CN" sz="2326" dirty="0">
                <a:solidFill>
                  <a:schemeClr val="accent1"/>
                </a:solidFill>
                <a:latin typeface="Gill Sans MT" panose="020B0502020104020203" pitchFamily="34" charset="0"/>
                <a:ea typeface="SimSun" panose="02010600030101010101" pitchFamily="2" charset="-122"/>
              </a:rPr>
              <a:t>2016</a:t>
            </a:r>
            <a:r>
              <a:rPr lang="en-US" altLang="zh-CN" sz="2326" dirty="0">
                <a:solidFill>
                  <a:schemeClr val="bg1">
                    <a:lumMod val="50000"/>
                  </a:schemeClr>
                </a:solidFill>
                <a:latin typeface="Gill Sans MT" panose="020B0502020104020203" pitchFamily="34" charset="0"/>
                <a:ea typeface="SimSun" panose="02010600030101010101" pitchFamily="2" charset="-122"/>
              </a:rPr>
              <a:t> by technology passionate like minded friends.   </a:t>
            </a:r>
          </a:p>
        </p:txBody>
      </p:sp>
      <p:sp>
        <p:nvSpPr>
          <p:cNvPr id="8196" name="Rectangle 1">
            <a:extLst>
              <a:ext uri="{FF2B5EF4-FFF2-40B4-BE49-F238E27FC236}">
                <a16:creationId xmlns:a16="http://schemas.microsoft.com/office/drawing/2014/main" id="{C5B357BA-28D1-4730-822F-7C8123F5EEFB}"/>
              </a:ext>
            </a:extLst>
          </p:cNvPr>
          <p:cNvSpPr>
            <a:spLocks noChangeArrowheads="1"/>
          </p:cNvSpPr>
          <p:nvPr/>
        </p:nvSpPr>
        <p:spPr bwMode="auto">
          <a:xfrm>
            <a:off x="-28721" y="5077559"/>
            <a:ext cx="12846734" cy="417282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algn="ctr" defTabSz="1181679" fontAlgn="base">
              <a:spcBef>
                <a:spcPct val="0"/>
              </a:spcBef>
              <a:spcAft>
                <a:spcPct val="0"/>
              </a:spcAft>
              <a:buClrTx/>
              <a:buSzTx/>
            </a:pPr>
            <a:endParaRPr lang="en-US" altLang="en-US" sz="1809">
              <a:solidFill>
                <a:srgbClr val="FFFFFF"/>
              </a:solidFill>
              <a:latin typeface="Arial" panose="020B0604020202020204" pitchFamily="34" charset="0"/>
              <a:ea typeface="SimSun" panose="02010600030101010101" pitchFamily="2" charset="-122"/>
              <a:cs typeface="Times New Roman" panose="02020603050405020304" pitchFamily="18" charset="0"/>
            </a:endParaRPr>
          </a:p>
        </p:txBody>
      </p:sp>
      <p:grpSp>
        <p:nvGrpSpPr>
          <p:cNvPr id="10" name="Group 9">
            <a:extLst>
              <a:ext uri="{FF2B5EF4-FFF2-40B4-BE49-F238E27FC236}">
                <a16:creationId xmlns:a16="http://schemas.microsoft.com/office/drawing/2014/main" id="{E5AB4388-1AFC-4CD7-9ED1-EF5519BD8DE1}"/>
              </a:ext>
            </a:extLst>
          </p:cNvPr>
          <p:cNvGrpSpPr/>
          <p:nvPr/>
        </p:nvGrpSpPr>
        <p:grpSpPr>
          <a:xfrm>
            <a:off x="3921135" y="4234376"/>
            <a:ext cx="1686365" cy="1686365"/>
            <a:chOff x="3921135" y="4234376"/>
            <a:chExt cx="1686365" cy="1686365"/>
          </a:xfrm>
        </p:grpSpPr>
        <p:sp>
          <p:nvSpPr>
            <p:cNvPr id="7195" name="Oval 2">
              <a:extLst>
                <a:ext uri="{FF2B5EF4-FFF2-40B4-BE49-F238E27FC236}">
                  <a16:creationId xmlns:a16="http://schemas.microsoft.com/office/drawing/2014/main" id="{FCDE1CB2-D261-48E2-9BB9-52679D5AF657}"/>
                </a:ext>
              </a:extLst>
            </p:cNvPr>
            <p:cNvSpPr>
              <a:spLocks noChangeArrowheads="1"/>
            </p:cNvSpPr>
            <p:nvPr/>
          </p:nvSpPr>
          <p:spPr bwMode="auto">
            <a:xfrm>
              <a:off x="3921135" y="4234376"/>
              <a:ext cx="1686365" cy="1686365"/>
            </a:xfrm>
            <a:prstGeom prst="ellipse">
              <a:avLst/>
            </a:prstGeom>
            <a:solidFill>
              <a:schemeClr val="bg2"/>
            </a:solidFill>
            <a:ln w="38100">
              <a:solidFill>
                <a:schemeClr val="accent1"/>
              </a:solidFill>
              <a:round/>
              <a:headEnd/>
              <a:tailEnd/>
            </a:ln>
          </p:spPr>
          <p:txBody>
            <a:bodyPr anchor="ct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algn="ctr" defTabSz="1181679" fontAlgn="base">
                <a:spcBef>
                  <a:spcPct val="0"/>
                </a:spcBef>
                <a:spcAft>
                  <a:spcPct val="0"/>
                </a:spcAft>
                <a:buClrTx/>
                <a:buSzTx/>
              </a:pPr>
              <a:endParaRPr lang="en-US" altLang="en-US" sz="1809">
                <a:solidFill>
                  <a:srgbClr val="FFFFFF"/>
                </a:solidFill>
                <a:latin typeface="Times New Roman" panose="02020603050405020304" pitchFamily="18" charset="0"/>
                <a:ea typeface="SimSun" panose="02010600030101010101" pitchFamily="2" charset="-122"/>
                <a:cs typeface="Times New Roman" panose="02020603050405020304" pitchFamily="18" charset="0"/>
              </a:endParaRPr>
            </a:p>
          </p:txBody>
        </p:sp>
        <p:grpSp>
          <p:nvGrpSpPr>
            <p:cNvPr id="7196" name="Group 9">
              <a:extLst>
                <a:ext uri="{FF2B5EF4-FFF2-40B4-BE49-F238E27FC236}">
                  <a16:creationId xmlns:a16="http://schemas.microsoft.com/office/drawing/2014/main" id="{BAA7AC0D-FDC6-429C-B81E-C7BA063B9671}"/>
                </a:ext>
              </a:extLst>
            </p:cNvPr>
            <p:cNvGrpSpPr>
              <a:grpSpLocks/>
            </p:cNvGrpSpPr>
            <p:nvPr/>
          </p:nvGrpSpPr>
          <p:grpSpPr bwMode="auto">
            <a:xfrm>
              <a:off x="4531358" y="4756899"/>
              <a:ext cx="465919" cy="692781"/>
              <a:chOff x="0" y="0"/>
              <a:chExt cx="303213" cy="450850"/>
            </a:xfrm>
          </p:grpSpPr>
          <p:sp>
            <p:nvSpPr>
              <p:cNvPr id="7197" name="Freeform 314">
                <a:extLst>
                  <a:ext uri="{FF2B5EF4-FFF2-40B4-BE49-F238E27FC236}">
                    <a16:creationId xmlns:a16="http://schemas.microsoft.com/office/drawing/2014/main" id="{D20127EF-047D-4EF6-A16A-09AA10AF94F2}"/>
                  </a:ext>
                </a:extLst>
              </p:cNvPr>
              <p:cNvSpPr>
                <a:spLocks noChangeArrowheads="1"/>
              </p:cNvSpPr>
              <p:nvPr/>
            </p:nvSpPr>
            <p:spPr bwMode="auto">
              <a:xfrm>
                <a:off x="77788" y="65087"/>
                <a:ext cx="147638" cy="47625"/>
              </a:xfrm>
              <a:custGeom>
                <a:avLst/>
                <a:gdLst>
                  <a:gd name="T0" fmla="*/ 10546 w 196"/>
                  <a:gd name="T1" fmla="*/ 47625 h 65"/>
                  <a:gd name="T2" fmla="*/ 0 w 196"/>
                  <a:gd name="T3" fmla="*/ 34437 h 65"/>
                  <a:gd name="T4" fmla="*/ 0 w 196"/>
                  <a:gd name="T5" fmla="*/ 13188 h 65"/>
                  <a:gd name="T6" fmla="*/ 10546 w 196"/>
                  <a:gd name="T7" fmla="*/ 0 h 65"/>
                  <a:gd name="T8" fmla="*/ 137092 w 196"/>
                  <a:gd name="T9" fmla="*/ 0 h 65"/>
                  <a:gd name="T10" fmla="*/ 147638 w 196"/>
                  <a:gd name="T11" fmla="*/ 13188 h 65"/>
                  <a:gd name="T12" fmla="*/ 147638 w 196"/>
                  <a:gd name="T13" fmla="*/ 34437 h 65"/>
                  <a:gd name="T14" fmla="*/ 137092 w 196"/>
                  <a:gd name="T15" fmla="*/ 47625 h 65"/>
                  <a:gd name="T16" fmla="*/ 10546 w 196"/>
                  <a:gd name="T17" fmla="*/ 47625 h 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6"/>
                  <a:gd name="T28" fmla="*/ 0 h 65"/>
                  <a:gd name="T29" fmla="*/ 196 w 196"/>
                  <a:gd name="T30" fmla="*/ 65 h 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6" h="65">
                    <a:moveTo>
                      <a:pt x="14" y="65"/>
                    </a:moveTo>
                    <a:cubicBezTo>
                      <a:pt x="6" y="65"/>
                      <a:pt x="0" y="56"/>
                      <a:pt x="0" y="47"/>
                    </a:cubicBezTo>
                    <a:cubicBezTo>
                      <a:pt x="0" y="18"/>
                      <a:pt x="0" y="18"/>
                      <a:pt x="0" y="18"/>
                    </a:cubicBezTo>
                    <a:cubicBezTo>
                      <a:pt x="0" y="8"/>
                      <a:pt x="6" y="0"/>
                      <a:pt x="14" y="0"/>
                    </a:cubicBezTo>
                    <a:cubicBezTo>
                      <a:pt x="182" y="0"/>
                      <a:pt x="182" y="0"/>
                      <a:pt x="182" y="0"/>
                    </a:cubicBezTo>
                    <a:cubicBezTo>
                      <a:pt x="190" y="0"/>
                      <a:pt x="196" y="8"/>
                      <a:pt x="196" y="18"/>
                    </a:cubicBezTo>
                    <a:cubicBezTo>
                      <a:pt x="196" y="47"/>
                      <a:pt x="196" y="47"/>
                      <a:pt x="196" y="47"/>
                    </a:cubicBezTo>
                    <a:cubicBezTo>
                      <a:pt x="196" y="56"/>
                      <a:pt x="190" y="65"/>
                      <a:pt x="182" y="65"/>
                    </a:cubicBezTo>
                    <a:lnTo>
                      <a:pt x="14" y="65"/>
                    </a:lnTo>
                    <a:close/>
                  </a:path>
                </a:pathLst>
              </a:custGeom>
              <a:solidFill>
                <a:srgbClr val="FF9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81679" eaLnBrk="0" fontAlgn="base" hangingPunct="0">
                  <a:spcBef>
                    <a:spcPct val="0"/>
                  </a:spcBef>
                  <a:spcAft>
                    <a:spcPct val="0"/>
                  </a:spcAft>
                </a:pPr>
                <a:endParaRPr lang="en-US" sz="2326">
                  <a:solidFill>
                    <a:srgbClr val="202F3E"/>
                  </a:solidFill>
                  <a:latin typeface="Roboto" pitchFamily="2" charset="0"/>
                  <a:ea typeface="MS PGothic" panose="020B0600070205080204" pitchFamily="34" charset="-128"/>
                </a:endParaRPr>
              </a:p>
            </p:txBody>
          </p:sp>
          <p:sp>
            <p:nvSpPr>
              <p:cNvPr id="7198" name="Freeform 315">
                <a:extLst>
                  <a:ext uri="{FF2B5EF4-FFF2-40B4-BE49-F238E27FC236}">
                    <a16:creationId xmlns:a16="http://schemas.microsoft.com/office/drawing/2014/main" id="{096DEFE9-9F2A-47AA-9ECB-03342F560229}"/>
                  </a:ext>
                </a:extLst>
              </p:cNvPr>
              <p:cNvSpPr>
                <a:spLocks noEditPoints="1" noChangeArrowheads="1"/>
              </p:cNvSpPr>
              <p:nvPr/>
            </p:nvSpPr>
            <p:spPr bwMode="auto">
              <a:xfrm>
                <a:off x="0" y="107950"/>
                <a:ext cx="303213" cy="342900"/>
              </a:xfrm>
              <a:custGeom>
                <a:avLst/>
                <a:gdLst>
                  <a:gd name="T0" fmla="*/ 298687 w 402"/>
                  <a:gd name="T1" fmla="*/ 287254 h 456"/>
                  <a:gd name="T2" fmla="*/ 187811 w 402"/>
                  <a:gd name="T3" fmla="*/ 88733 h 456"/>
                  <a:gd name="T4" fmla="*/ 187811 w 402"/>
                  <a:gd name="T5" fmla="*/ 0 h 456"/>
                  <a:gd name="T6" fmla="*/ 115402 w 402"/>
                  <a:gd name="T7" fmla="*/ 0 h 456"/>
                  <a:gd name="T8" fmla="*/ 115402 w 402"/>
                  <a:gd name="T9" fmla="*/ 88733 h 456"/>
                  <a:gd name="T10" fmla="*/ 4526 w 402"/>
                  <a:gd name="T11" fmla="*/ 287254 h 456"/>
                  <a:gd name="T12" fmla="*/ 10560 w 402"/>
                  <a:gd name="T13" fmla="*/ 325605 h 456"/>
                  <a:gd name="T14" fmla="*/ 57324 w 402"/>
                  <a:gd name="T15" fmla="*/ 342900 h 456"/>
                  <a:gd name="T16" fmla="*/ 245889 w 402"/>
                  <a:gd name="T17" fmla="*/ 342900 h 456"/>
                  <a:gd name="T18" fmla="*/ 292653 w 402"/>
                  <a:gd name="T19" fmla="*/ 325605 h 456"/>
                  <a:gd name="T20" fmla="*/ 298687 w 402"/>
                  <a:gd name="T21" fmla="*/ 287254 h 456"/>
                  <a:gd name="T22" fmla="*/ 179514 w 402"/>
                  <a:gd name="T23" fmla="*/ 124076 h 456"/>
                  <a:gd name="T24" fmla="*/ 202896 w 402"/>
                  <a:gd name="T25" fmla="*/ 147387 h 456"/>
                  <a:gd name="T26" fmla="*/ 179514 w 402"/>
                  <a:gd name="T27" fmla="*/ 170698 h 456"/>
                  <a:gd name="T28" fmla="*/ 156132 w 402"/>
                  <a:gd name="T29" fmla="*/ 147387 h 456"/>
                  <a:gd name="T30" fmla="*/ 179514 w 402"/>
                  <a:gd name="T31" fmla="*/ 124076 h 456"/>
                  <a:gd name="T32" fmla="*/ 147081 w 402"/>
                  <a:gd name="T33" fmla="*/ 75197 h 456"/>
                  <a:gd name="T34" fmla="*/ 162920 w 402"/>
                  <a:gd name="T35" fmla="*/ 90237 h 456"/>
                  <a:gd name="T36" fmla="*/ 147081 w 402"/>
                  <a:gd name="T37" fmla="*/ 106028 h 456"/>
                  <a:gd name="T38" fmla="*/ 131241 w 402"/>
                  <a:gd name="T39" fmla="*/ 90237 h 456"/>
                  <a:gd name="T40" fmla="*/ 147081 w 402"/>
                  <a:gd name="T41" fmla="*/ 75197 h 456"/>
                  <a:gd name="T42" fmla="*/ 124453 w 402"/>
                  <a:gd name="T43" fmla="*/ 150395 h 456"/>
                  <a:gd name="T44" fmla="*/ 143310 w 402"/>
                  <a:gd name="T45" fmla="*/ 169194 h 456"/>
                  <a:gd name="T46" fmla="*/ 124453 w 402"/>
                  <a:gd name="T47" fmla="*/ 187241 h 456"/>
                  <a:gd name="T48" fmla="*/ 105597 w 402"/>
                  <a:gd name="T49" fmla="*/ 169194 h 456"/>
                  <a:gd name="T50" fmla="*/ 124453 w 402"/>
                  <a:gd name="T51" fmla="*/ 150395 h 456"/>
                  <a:gd name="T52" fmla="*/ 271534 w 402"/>
                  <a:gd name="T53" fmla="*/ 309061 h 456"/>
                  <a:gd name="T54" fmla="*/ 245889 w 402"/>
                  <a:gd name="T55" fmla="*/ 316581 h 456"/>
                  <a:gd name="T56" fmla="*/ 57324 w 402"/>
                  <a:gd name="T57" fmla="*/ 316581 h 456"/>
                  <a:gd name="T58" fmla="*/ 31679 w 402"/>
                  <a:gd name="T59" fmla="*/ 309061 h 456"/>
                  <a:gd name="T60" fmla="*/ 29416 w 402"/>
                  <a:gd name="T61" fmla="*/ 295526 h 456"/>
                  <a:gd name="T62" fmla="*/ 80706 w 402"/>
                  <a:gd name="T63" fmla="*/ 193257 h 456"/>
                  <a:gd name="T64" fmla="*/ 222507 w 402"/>
                  <a:gd name="T65" fmla="*/ 193257 h 456"/>
                  <a:gd name="T66" fmla="*/ 273797 w 402"/>
                  <a:gd name="T67" fmla="*/ 295526 h 456"/>
                  <a:gd name="T68" fmla="*/ 271534 w 402"/>
                  <a:gd name="T69" fmla="*/ 309061 h 4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2"/>
                  <a:gd name="T106" fmla="*/ 0 h 456"/>
                  <a:gd name="T107" fmla="*/ 402 w 402"/>
                  <a:gd name="T108" fmla="*/ 456 h 4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2" h="456">
                    <a:moveTo>
                      <a:pt x="396" y="382"/>
                    </a:moveTo>
                    <a:cubicBezTo>
                      <a:pt x="365" y="289"/>
                      <a:pt x="310" y="221"/>
                      <a:pt x="249" y="118"/>
                    </a:cubicBezTo>
                    <a:cubicBezTo>
                      <a:pt x="249" y="0"/>
                      <a:pt x="249" y="0"/>
                      <a:pt x="249" y="0"/>
                    </a:cubicBezTo>
                    <a:cubicBezTo>
                      <a:pt x="153" y="0"/>
                      <a:pt x="153" y="0"/>
                      <a:pt x="153" y="0"/>
                    </a:cubicBezTo>
                    <a:cubicBezTo>
                      <a:pt x="153" y="118"/>
                      <a:pt x="153" y="118"/>
                      <a:pt x="153" y="118"/>
                    </a:cubicBezTo>
                    <a:cubicBezTo>
                      <a:pt x="92" y="221"/>
                      <a:pt x="37" y="289"/>
                      <a:pt x="6" y="382"/>
                    </a:cubicBezTo>
                    <a:cubicBezTo>
                      <a:pt x="0" y="399"/>
                      <a:pt x="3" y="418"/>
                      <a:pt x="14" y="433"/>
                    </a:cubicBezTo>
                    <a:cubicBezTo>
                      <a:pt x="24" y="447"/>
                      <a:pt x="58" y="456"/>
                      <a:pt x="76" y="456"/>
                    </a:cubicBezTo>
                    <a:cubicBezTo>
                      <a:pt x="326" y="456"/>
                      <a:pt x="326" y="456"/>
                      <a:pt x="326" y="456"/>
                    </a:cubicBezTo>
                    <a:cubicBezTo>
                      <a:pt x="344" y="456"/>
                      <a:pt x="378" y="447"/>
                      <a:pt x="388" y="433"/>
                    </a:cubicBezTo>
                    <a:cubicBezTo>
                      <a:pt x="399" y="418"/>
                      <a:pt x="402" y="399"/>
                      <a:pt x="396" y="382"/>
                    </a:cubicBezTo>
                    <a:close/>
                    <a:moveTo>
                      <a:pt x="238" y="165"/>
                    </a:moveTo>
                    <a:cubicBezTo>
                      <a:pt x="255" y="165"/>
                      <a:pt x="269" y="178"/>
                      <a:pt x="269" y="196"/>
                    </a:cubicBezTo>
                    <a:cubicBezTo>
                      <a:pt x="269" y="213"/>
                      <a:pt x="255" y="227"/>
                      <a:pt x="238" y="227"/>
                    </a:cubicBezTo>
                    <a:cubicBezTo>
                      <a:pt x="221" y="227"/>
                      <a:pt x="207" y="213"/>
                      <a:pt x="207" y="196"/>
                    </a:cubicBezTo>
                    <a:cubicBezTo>
                      <a:pt x="207" y="178"/>
                      <a:pt x="221" y="165"/>
                      <a:pt x="238" y="165"/>
                    </a:cubicBezTo>
                    <a:close/>
                    <a:moveTo>
                      <a:pt x="195" y="100"/>
                    </a:moveTo>
                    <a:cubicBezTo>
                      <a:pt x="207" y="100"/>
                      <a:pt x="216" y="109"/>
                      <a:pt x="216" y="120"/>
                    </a:cubicBezTo>
                    <a:cubicBezTo>
                      <a:pt x="216" y="132"/>
                      <a:pt x="207" y="141"/>
                      <a:pt x="195" y="141"/>
                    </a:cubicBezTo>
                    <a:cubicBezTo>
                      <a:pt x="184" y="141"/>
                      <a:pt x="174" y="132"/>
                      <a:pt x="174" y="120"/>
                    </a:cubicBezTo>
                    <a:cubicBezTo>
                      <a:pt x="174" y="109"/>
                      <a:pt x="184" y="100"/>
                      <a:pt x="195" y="100"/>
                    </a:cubicBezTo>
                    <a:close/>
                    <a:moveTo>
                      <a:pt x="165" y="200"/>
                    </a:moveTo>
                    <a:cubicBezTo>
                      <a:pt x="179" y="200"/>
                      <a:pt x="190" y="211"/>
                      <a:pt x="190" y="225"/>
                    </a:cubicBezTo>
                    <a:cubicBezTo>
                      <a:pt x="190" y="238"/>
                      <a:pt x="179" y="249"/>
                      <a:pt x="165" y="249"/>
                    </a:cubicBezTo>
                    <a:cubicBezTo>
                      <a:pt x="151" y="249"/>
                      <a:pt x="140" y="238"/>
                      <a:pt x="140" y="225"/>
                    </a:cubicBezTo>
                    <a:cubicBezTo>
                      <a:pt x="140" y="211"/>
                      <a:pt x="151" y="200"/>
                      <a:pt x="165" y="200"/>
                    </a:cubicBezTo>
                    <a:close/>
                    <a:moveTo>
                      <a:pt x="360" y="411"/>
                    </a:moveTo>
                    <a:cubicBezTo>
                      <a:pt x="355" y="415"/>
                      <a:pt x="337" y="421"/>
                      <a:pt x="326" y="421"/>
                    </a:cubicBezTo>
                    <a:cubicBezTo>
                      <a:pt x="76" y="421"/>
                      <a:pt x="76" y="421"/>
                      <a:pt x="76" y="421"/>
                    </a:cubicBezTo>
                    <a:cubicBezTo>
                      <a:pt x="65" y="421"/>
                      <a:pt x="47" y="415"/>
                      <a:pt x="42" y="411"/>
                    </a:cubicBezTo>
                    <a:cubicBezTo>
                      <a:pt x="38" y="406"/>
                      <a:pt x="37" y="399"/>
                      <a:pt x="39" y="393"/>
                    </a:cubicBezTo>
                    <a:cubicBezTo>
                      <a:pt x="55" y="344"/>
                      <a:pt x="79" y="302"/>
                      <a:pt x="107" y="257"/>
                    </a:cubicBezTo>
                    <a:cubicBezTo>
                      <a:pt x="295" y="257"/>
                      <a:pt x="295" y="257"/>
                      <a:pt x="295" y="257"/>
                    </a:cubicBezTo>
                    <a:cubicBezTo>
                      <a:pt x="323" y="302"/>
                      <a:pt x="347" y="344"/>
                      <a:pt x="363" y="393"/>
                    </a:cubicBezTo>
                    <a:cubicBezTo>
                      <a:pt x="365" y="399"/>
                      <a:pt x="364" y="406"/>
                      <a:pt x="360" y="411"/>
                    </a:cubicBezTo>
                    <a:close/>
                  </a:path>
                </a:pathLst>
              </a:custGeom>
              <a:solidFill>
                <a:srgbClr val="FF9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81679" eaLnBrk="0" fontAlgn="base" hangingPunct="0">
                  <a:spcBef>
                    <a:spcPct val="0"/>
                  </a:spcBef>
                  <a:spcAft>
                    <a:spcPct val="0"/>
                  </a:spcAft>
                </a:pPr>
                <a:endParaRPr lang="en-US" sz="2326">
                  <a:solidFill>
                    <a:srgbClr val="202F3E"/>
                  </a:solidFill>
                  <a:latin typeface="Roboto" pitchFamily="2" charset="0"/>
                  <a:ea typeface="MS PGothic" panose="020B0600070205080204" pitchFamily="34" charset="-128"/>
                </a:endParaRPr>
              </a:p>
            </p:txBody>
          </p:sp>
          <p:sp>
            <p:nvSpPr>
              <p:cNvPr id="7199" name="Oval 316">
                <a:extLst>
                  <a:ext uri="{FF2B5EF4-FFF2-40B4-BE49-F238E27FC236}">
                    <a16:creationId xmlns:a16="http://schemas.microsoft.com/office/drawing/2014/main" id="{45EEF9C8-B21A-418B-86BB-D5966962A49E}"/>
                  </a:ext>
                </a:extLst>
              </p:cNvPr>
              <p:cNvSpPr>
                <a:spLocks noChangeArrowheads="1"/>
              </p:cNvSpPr>
              <p:nvPr/>
            </p:nvSpPr>
            <p:spPr bwMode="auto">
              <a:xfrm>
                <a:off x="152400" y="0"/>
                <a:ext cx="44450" cy="46038"/>
              </a:xfrm>
              <a:prstGeom prst="ellipse">
                <a:avLst/>
              </a:prstGeom>
              <a:solidFill>
                <a:srgbClr val="FF9800"/>
              </a:solidFill>
              <a:ln>
                <a:noFill/>
              </a:ln>
              <a:extLst>
                <a:ext uri="{91240B29-F687-4F45-9708-019B960494DF}">
                  <a14:hiddenLine xmlns:a14="http://schemas.microsoft.com/office/drawing/2010/main" w="9525">
                    <a:solidFill>
                      <a:srgbClr val="000000"/>
                    </a:solidFill>
                    <a:round/>
                    <a:headEnd/>
                    <a:tailEnd/>
                  </a14:hiddenLine>
                </a:ext>
              </a:extLst>
            </p:spPr>
            <p:txBody>
              <a:bodyPr lIns="96012" tIns="48007" rIns="96012" bIns="48007"/>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endParaRPr lang="en-US" altLang="en-US" sz="1809">
                  <a:solidFill>
                    <a:srgbClr val="202F3E"/>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7200" name="Oval 317">
                <a:extLst>
                  <a:ext uri="{FF2B5EF4-FFF2-40B4-BE49-F238E27FC236}">
                    <a16:creationId xmlns:a16="http://schemas.microsoft.com/office/drawing/2014/main" id="{F34303F9-44ED-4DB6-97EC-AFB2F77B0939}"/>
                  </a:ext>
                </a:extLst>
              </p:cNvPr>
              <p:cNvSpPr>
                <a:spLocks noChangeArrowheads="1"/>
              </p:cNvSpPr>
              <p:nvPr/>
            </p:nvSpPr>
            <p:spPr bwMode="auto">
              <a:xfrm>
                <a:off x="107950" y="30162"/>
                <a:ext cx="23813" cy="23813"/>
              </a:xfrm>
              <a:prstGeom prst="ellipse">
                <a:avLst/>
              </a:prstGeom>
              <a:solidFill>
                <a:srgbClr val="FF9800"/>
              </a:solidFill>
              <a:ln>
                <a:noFill/>
              </a:ln>
              <a:extLst>
                <a:ext uri="{91240B29-F687-4F45-9708-019B960494DF}">
                  <a14:hiddenLine xmlns:a14="http://schemas.microsoft.com/office/drawing/2010/main" w="9525">
                    <a:solidFill>
                      <a:srgbClr val="000000"/>
                    </a:solidFill>
                    <a:round/>
                    <a:headEnd/>
                    <a:tailEnd/>
                  </a14:hiddenLine>
                </a:ext>
              </a:extLst>
            </p:spPr>
            <p:txBody>
              <a:bodyPr lIns="96012" tIns="48007" rIns="96012" bIns="48007"/>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defTabSz="1181679" fontAlgn="base">
                  <a:spcBef>
                    <a:spcPct val="0"/>
                  </a:spcBef>
                  <a:spcAft>
                    <a:spcPct val="0"/>
                  </a:spcAft>
                  <a:buClrTx/>
                  <a:buSzTx/>
                </a:pPr>
                <a:endParaRPr lang="en-US" altLang="en-US" sz="1809">
                  <a:solidFill>
                    <a:srgbClr val="202F3E"/>
                  </a:solidFill>
                  <a:latin typeface="Times New Roman" panose="02020603050405020304" pitchFamily="18" charset="0"/>
                  <a:ea typeface="SimSun" panose="02010600030101010101" pitchFamily="2" charset="-122"/>
                  <a:cs typeface="Times New Roman" panose="02020603050405020304" pitchFamily="18" charset="0"/>
                </a:endParaRPr>
              </a:p>
            </p:txBody>
          </p:sp>
        </p:grpSp>
      </p:grpSp>
      <p:grpSp>
        <p:nvGrpSpPr>
          <p:cNvPr id="5" name="Group 4">
            <a:extLst>
              <a:ext uri="{FF2B5EF4-FFF2-40B4-BE49-F238E27FC236}">
                <a16:creationId xmlns:a16="http://schemas.microsoft.com/office/drawing/2014/main" id="{BEBC6E16-6D06-4B3F-93BF-B8BBAD0BE061}"/>
              </a:ext>
            </a:extLst>
          </p:cNvPr>
          <p:cNvGrpSpPr/>
          <p:nvPr/>
        </p:nvGrpSpPr>
        <p:grpSpPr>
          <a:xfrm>
            <a:off x="7037804" y="4234376"/>
            <a:ext cx="1686365" cy="1686365"/>
            <a:chOff x="7037804" y="4234376"/>
            <a:chExt cx="1686365" cy="1686365"/>
          </a:xfrm>
        </p:grpSpPr>
        <p:sp>
          <p:nvSpPr>
            <p:cNvPr id="7191" name="Oval 8">
              <a:extLst>
                <a:ext uri="{FF2B5EF4-FFF2-40B4-BE49-F238E27FC236}">
                  <a16:creationId xmlns:a16="http://schemas.microsoft.com/office/drawing/2014/main" id="{6B146089-9C7E-413C-A742-FAE73A8A6BA7}"/>
                </a:ext>
              </a:extLst>
            </p:cNvPr>
            <p:cNvSpPr>
              <a:spLocks noChangeArrowheads="1"/>
            </p:cNvSpPr>
            <p:nvPr/>
          </p:nvSpPr>
          <p:spPr bwMode="auto">
            <a:xfrm>
              <a:off x="7037804" y="4234376"/>
              <a:ext cx="1686365" cy="1686365"/>
            </a:xfrm>
            <a:prstGeom prst="ellipse">
              <a:avLst/>
            </a:prstGeom>
            <a:solidFill>
              <a:schemeClr val="bg2"/>
            </a:solidFill>
            <a:ln w="38100">
              <a:solidFill>
                <a:schemeClr val="accent1"/>
              </a:solidFill>
              <a:round/>
              <a:headEnd/>
              <a:tailEnd/>
            </a:ln>
          </p:spPr>
          <p:txBody>
            <a:bodyPr anchor="ct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algn="ctr" defTabSz="1181679" fontAlgn="base">
                <a:spcBef>
                  <a:spcPct val="0"/>
                </a:spcBef>
                <a:spcAft>
                  <a:spcPct val="0"/>
                </a:spcAft>
                <a:buClrTx/>
                <a:buSzTx/>
              </a:pPr>
              <a:endParaRPr lang="en-US" altLang="en-US" sz="1809">
                <a:solidFill>
                  <a:srgbClr val="FFFFFF"/>
                </a:solidFill>
                <a:latin typeface="Times New Roman" panose="02020603050405020304" pitchFamily="18" charset="0"/>
                <a:ea typeface="SimSun" panose="02010600030101010101" pitchFamily="2" charset="-122"/>
                <a:cs typeface="Times New Roman" panose="02020603050405020304" pitchFamily="18" charset="0"/>
              </a:endParaRPr>
            </a:p>
          </p:txBody>
        </p:sp>
        <p:grpSp>
          <p:nvGrpSpPr>
            <p:cNvPr id="7192" name="Group 16">
              <a:extLst>
                <a:ext uri="{FF2B5EF4-FFF2-40B4-BE49-F238E27FC236}">
                  <a16:creationId xmlns:a16="http://schemas.microsoft.com/office/drawing/2014/main" id="{017F4998-44C2-4F2F-82CC-646CD0C0C969}"/>
                </a:ext>
              </a:extLst>
            </p:cNvPr>
            <p:cNvGrpSpPr>
              <a:grpSpLocks/>
            </p:cNvGrpSpPr>
            <p:nvPr/>
          </p:nvGrpSpPr>
          <p:grpSpPr bwMode="auto">
            <a:xfrm>
              <a:off x="7588262" y="4739189"/>
              <a:ext cx="585448" cy="587888"/>
              <a:chOff x="0" y="0"/>
              <a:chExt cx="381000" cy="382588"/>
            </a:xfrm>
          </p:grpSpPr>
          <p:sp>
            <p:nvSpPr>
              <p:cNvPr id="7193" name="Freeform 330">
                <a:extLst>
                  <a:ext uri="{FF2B5EF4-FFF2-40B4-BE49-F238E27FC236}">
                    <a16:creationId xmlns:a16="http://schemas.microsoft.com/office/drawing/2014/main" id="{D3E2A060-6B08-45B4-B6F1-22E77771A145}"/>
                  </a:ext>
                </a:extLst>
              </p:cNvPr>
              <p:cNvSpPr>
                <a:spLocks noChangeArrowheads="1"/>
              </p:cNvSpPr>
              <p:nvPr/>
            </p:nvSpPr>
            <p:spPr bwMode="auto">
              <a:xfrm>
                <a:off x="42863" y="220662"/>
                <a:ext cx="115888" cy="115888"/>
              </a:xfrm>
              <a:custGeom>
                <a:avLst/>
                <a:gdLst>
                  <a:gd name="T0" fmla="*/ 98425 w 73"/>
                  <a:gd name="T1" fmla="*/ 0 h 73"/>
                  <a:gd name="T2" fmla="*/ 3175 w 73"/>
                  <a:gd name="T3" fmla="*/ 95250 h 73"/>
                  <a:gd name="T4" fmla="*/ 0 w 73"/>
                  <a:gd name="T5" fmla="*/ 115888 h 73"/>
                  <a:gd name="T6" fmla="*/ 20638 w 73"/>
                  <a:gd name="T7" fmla="*/ 111125 h 73"/>
                  <a:gd name="T8" fmla="*/ 115888 w 73"/>
                  <a:gd name="T9" fmla="*/ 17463 h 73"/>
                  <a:gd name="T10" fmla="*/ 98425 w 73"/>
                  <a:gd name="T11" fmla="*/ 0 h 73"/>
                  <a:gd name="T12" fmla="*/ 0 60000 65536"/>
                  <a:gd name="T13" fmla="*/ 0 60000 65536"/>
                  <a:gd name="T14" fmla="*/ 0 60000 65536"/>
                  <a:gd name="T15" fmla="*/ 0 60000 65536"/>
                  <a:gd name="T16" fmla="*/ 0 60000 65536"/>
                  <a:gd name="T17" fmla="*/ 0 60000 65536"/>
                  <a:gd name="T18" fmla="*/ 0 w 73"/>
                  <a:gd name="T19" fmla="*/ 0 h 73"/>
                  <a:gd name="T20" fmla="*/ 73 w 73"/>
                  <a:gd name="T21" fmla="*/ 73 h 73"/>
                </a:gdLst>
                <a:ahLst/>
                <a:cxnLst>
                  <a:cxn ang="T12">
                    <a:pos x="T0" y="T1"/>
                  </a:cxn>
                  <a:cxn ang="T13">
                    <a:pos x="T2" y="T3"/>
                  </a:cxn>
                  <a:cxn ang="T14">
                    <a:pos x="T4" y="T5"/>
                  </a:cxn>
                  <a:cxn ang="T15">
                    <a:pos x="T6" y="T7"/>
                  </a:cxn>
                  <a:cxn ang="T16">
                    <a:pos x="T8" y="T9"/>
                  </a:cxn>
                  <a:cxn ang="T17">
                    <a:pos x="T10" y="T11"/>
                  </a:cxn>
                </a:cxnLst>
                <a:rect l="T18" t="T19" r="T20" b="T21"/>
                <a:pathLst>
                  <a:path w="73" h="73">
                    <a:moveTo>
                      <a:pt x="62" y="0"/>
                    </a:moveTo>
                    <a:lnTo>
                      <a:pt x="2" y="60"/>
                    </a:lnTo>
                    <a:lnTo>
                      <a:pt x="0" y="73"/>
                    </a:lnTo>
                    <a:lnTo>
                      <a:pt x="13" y="70"/>
                    </a:lnTo>
                    <a:lnTo>
                      <a:pt x="73" y="11"/>
                    </a:lnTo>
                    <a:lnTo>
                      <a:pt x="62" y="0"/>
                    </a:lnTo>
                    <a:close/>
                  </a:path>
                </a:pathLst>
              </a:custGeom>
              <a:solidFill>
                <a:srgbClr val="FF9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81679" eaLnBrk="0" fontAlgn="base" hangingPunct="0">
                  <a:spcBef>
                    <a:spcPct val="0"/>
                  </a:spcBef>
                  <a:spcAft>
                    <a:spcPct val="0"/>
                  </a:spcAft>
                </a:pPr>
                <a:endParaRPr lang="en-US" sz="2326">
                  <a:solidFill>
                    <a:srgbClr val="202F3E"/>
                  </a:solidFill>
                  <a:latin typeface="Roboto" pitchFamily="2" charset="0"/>
                  <a:ea typeface="MS PGothic" panose="020B0600070205080204" pitchFamily="34" charset="-128"/>
                </a:endParaRPr>
              </a:p>
            </p:txBody>
          </p:sp>
          <p:sp>
            <p:nvSpPr>
              <p:cNvPr id="7194" name="Freeform 331">
                <a:extLst>
                  <a:ext uri="{FF2B5EF4-FFF2-40B4-BE49-F238E27FC236}">
                    <a16:creationId xmlns:a16="http://schemas.microsoft.com/office/drawing/2014/main" id="{D50DD722-6B04-48AF-83A5-2C52143D1C58}"/>
                  </a:ext>
                </a:extLst>
              </p:cNvPr>
              <p:cNvSpPr>
                <a:spLocks noEditPoints="1" noChangeArrowheads="1"/>
              </p:cNvSpPr>
              <p:nvPr/>
            </p:nvSpPr>
            <p:spPr bwMode="auto">
              <a:xfrm>
                <a:off x="0" y="0"/>
                <a:ext cx="381000" cy="382588"/>
              </a:xfrm>
              <a:custGeom>
                <a:avLst/>
                <a:gdLst>
                  <a:gd name="T0" fmla="*/ 381000 w 506"/>
                  <a:gd name="T1" fmla="*/ 49706 h 508"/>
                  <a:gd name="T2" fmla="*/ 365941 w 506"/>
                  <a:gd name="T3" fmla="*/ 15063 h 508"/>
                  <a:gd name="T4" fmla="*/ 331304 w 506"/>
                  <a:gd name="T5" fmla="*/ 0 h 508"/>
                  <a:gd name="T6" fmla="*/ 295915 w 506"/>
                  <a:gd name="T7" fmla="*/ 15063 h 508"/>
                  <a:gd name="T8" fmla="*/ 202547 w 506"/>
                  <a:gd name="T9" fmla="*/ 108450 h 508"/>
                  <a:gd name="T10" fmla="*/ 159628 w 506"/>
                  <a:gd name="T11" fmla="*/ 109203 h 508"/>
                  <a:gd name="T12" fmla="*/ 158123 w 506"/>
                  <a:gd name="T13" fmla="*/ 149872 h 508"/>
                  <a:gd name="T14" fmla="*/ 14306 w 506"/>
                  <a:gd name="T15" fmla="*/ 294472 h 508"/>
                  <a:gd name="T16" fmla="*/ 10542 w 506"/>
                  <a:gd name="T17" fmla="*/ 301250 h 508"/>
                  <a:gd name="T18" fmla="*/ 753 w 506"/>
                  <a:gd name="T19" fmla="*/ 367525 h 508"/>
                  <a:gd name="T20" fmla="*/ 4518 w 506"/>
                  <a:gd name="T21" fmla="*/ 378822 h 508"/>
                  <a:gd name="T22" fmla="*/ 13553 w 506"/>
                  <a:gd name="T23" fmla="*/ 382588 h 508"/>
                  <a:gd name="T24" fmla="*/ 15812 w 506"/>
                  <a:gd name="T25" fmla="*/ 381835 h 508"/>
                  <a:gd name="T26" fmla="*/ 78308 w 506"/>
                  <a:gd name="T27" fmla="*/ 369032 h 508"/>
                  <a:gd name="T28" fmla="*/ 85085 w 506"/>
                  <a:gd name="T29" fmla="*/ 365266 h 508"/>
                  <a:gd name="T30" fmla="*/ 228901 w 506"/>
                  <a:gd name="T31" fmla="*/ 221419 h 508"/>
                  <a:gd name="T32" fmla="*/ 271067 w 506"/>
                  <a:gd name="T33" fmla="*/ 220666 h 508"/>
                  <a:gd name="T34" fmla="*/ 272573 w 506"/>
                  <a:gd name="T35" fmla="*/ 179244 h 508"/>
                  <a:gd name="T36" fmla="*/ 365941 w 506"/>
                  <a:gd name="T37" fmla="*/ 85103 h 508"/>
                  <a:gd name="T38" fmla="*/ 381000 w 506"/>
                  <a:gd name="T39" fmla="*/ 49706 h 508"/>
                  <a:gd name="T40" fmla="*/ 69273 w 506"/>
                  <a:gd name="T41" fmla="*/ 344179 h 508"/>
                  <a:gd name="T42" fmla="*/ 29366 w 506"/>
                  <a:gd name="T43" fmla="*/ 352463 h 508"/>
                  <a:gd name="T44" fmla="*/ 35389 w 506"/>
                  <a:gd name="T45" fmla="*/ 309535 h 508"/>
                  <a:gd name="T46" fmla="*/ 176194 w 506"/>
                  <a:gd name="T47" fmla="*/ 168700 h 508"/>
                  <a:gd name="T48" fmla="*/ 210077 w 506"/>
                  <a:gd name="T49" fmla="*/ 203344 h 508"/>
                  <a:gd name="T50" fmla="*/ 69273 w 506"/>
                  <a:gd name="T51" fmla="*/ 344179 h 5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6"/>
                  <a:gd name="T79" fmla="*/ 0 h 508"/>
                  <a:gd name="T80" fmla="*/ 506 w 506"/>
                  <a:gd name="T81" fmla="*/ 508 h 5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6" h="508">
                    <a:moveTo>
                      <a:pt x="506" y="66"/>
                    </a:moveTo>
                    <a:cubicBezTo>
                      <a:pt x="506" y="49"/>
                      <a:pt x="499" y="32"/>
                      <a:pt x="486" y="20"/>
                    </a:cubicBezTo>
                    <a:cubicBezTo>
                      <a:pt x="474" y="7"/>
                      <a:pt x="457" y="0"/>
                      <a:pt x="440" y="0"/>
                    </a:cubicBezTo>
                    <a:cubicBezTo>
                      <a:pt x="422" y="0"/>
                      <a:pt x="405" y="7"/>
                      <a:pt x="393" y="20"/>
                    </a:cubicBezTo>
                    <a:cubicBezTo>
                      <a:pt x="269" y="144"/>
                      <a:pt x="269" y="144"/>
                      <a:pt x="269" y="144"/>
                    </a:cubicBezTo>
                    <a:cubicBezTo>
                      <a:pt x="253" y="128"/>
                      <a:pt x="228" y="129"/>
                      <a:pt x="212" y="145"/>
                    </a:cubicBezTo>
                    <a:cubicBezTo>
                      <a:pt x="198" y="160"/>
                      <a:pt x="197" y="183"/>
                      <a:pt x="210" y="199"/>
                    </a:cubicBezTo>
                    <a:cubicBezTo>
                      <a:pt x="19" y="391"/>
                      <a:pt x="19" y="391"/>
                      <a:pt x="19" y="391"/>
                    </a:cubicBezTo>
                    <a:cubicBezTo>
                      <a:pt x="16" y="393"/>
                      <a:pt x="14" y="397"/>
                      <a:pt x="14" y="400"/>
                    </a:cubicBezTo>
                    <a:cubicBezTo>
                      <a:pt x="1" y="488"/>
                      <a:pt x="1" y="488"/>
                      <a:pt x="1" y="488"/>
                    </a:cubicBezTo>
                    <a:cubicBezTo>
                      <a:pt x="0" y="493"/>
                      <a:pt x="2" y="499"/>
                      <a:pt x="6" y="503"/>
                    </a:cubicBezTo>
                    <a:cubicBezTo>
                      <a:pt x="9" y="506"/>
                      <a:pt x="13" y="508"/>
                      <a:pt x="18" y="508"/>
                    </a:cubicBezTo>
                    <a:cubicBezTo>
                      <a:pt x="19" y="508"/>
                      <a:pt x="20" y="508"/>
                      <a:pt x="21" y="507"/>
                    </a:cubicBezTo>
                    <a:cubicBezTo>
                      <a:pt x="104" y="490"/>
                      <a:pt x="104" y="490"/>
                      <a:pt x="104" y="490"/>
                    </a:cubicBezTo>
                    <a:cubicBezTo>
                      <a:pt x="108" y="489"/>
                      <a:pt x="111" y="487"/>
                      <a:pt x="113" y="485"/>
                    </a:cubicBezTo>
                    <a:cubicBezTo>
                      <a:pt x="304" y="294"/>
                      <a:pt x="304" y="294"/>
                      <a:pt x="304" y="294"/>
                    </a:cubicBezTo>
                    <a:cubicBezTo>
                      <a:pt x="320" y="310"/>
                      <a:pt x="345" y="309"/>
                      <a:pt x="360" y="293"/>
                    </a:cubicBezTo>
                    <a:cubicBezTo>
                      <a:pt x="375" y="278"/>
                      <a:pt x="376" y="254"/>
                      <a:pt x="362" y="238"/>
                    </a:cubicBezTo>
                    <a:cubicBezTo>
                      <a:pt x="486" y="113"/>
                      <a:pt x="486" y="113"/>
                      <a:pt x="486" y="113"/>
                    </a:cubicBezTo>
                    <a:cubicBezTo>
                      <a:pt x="499" y="101"/>
                      <a:pt x="506" y="84"/>
                      <a:pt x="506" y="66"/>
                    </a:cubicBezTo>
                    <a:close/>
                    <a:moveTo>
                      <a:pt x="92" y="457"/>
                    </a:moveTo>
                    <a:cubicBezTo>
                      <a:pt x="39" y="468"/>
                      <a:pt x="39" y="468"/>
                      <a:pt x="39" y="468"/>
                    </a:cubicBezTo>
                    <a:cubicBezTo>
                      <a:pt x="47" y="411"/>
                      <a:pt x="47" y="411"/>
                      <a:pt x="47" y="411"/>
                    </a:cubicBezTo>
                    <a:cubicBezTo>
                      <a:pt x="234" y="224"/>
                      <a:pt x="234" y="224"/>
                      <a:pt x="234" y="224"/>
                    </a:cubicBezTo>
                    <a:cubicBezTo>
                      <a:pt x="279" y="270"/>
                      <a:pt x="279" y="270"/>
                      <a:pt x="279" y="270"/>
                    </a:cubicBezTo>
                    <a:lnTo>
                      <a:pt x="92" y="457"/>
                    </a:lnTo>
                    <a:close/>
                  </a:path>
                </a:pathLst>
              </a:custGeom>
              <a:solidFill>
                <a:srgbClr val="FF9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81679" eaLnBrk="0" fontAlgn="base" hangingPunct="0">
                  <a:spcBef>
                    <a:spcPct val="0"/>
                  </a:spcBef>
                  <a:spcAft>
                    <a:spcPct val="0"/>
                  </a:spcAft>
                </a:pPr>
                <a:endParaRPr lang="en-US" sz="2326">
                  <a:solidFill>
                    <a:srgbClr val="202F3E"/>
                  </a:solidFill>
                  <a:latin typeface="Roboto" pitchFamily="2" charset="0"/>
                  <a:ea typeface="MS PGothic" panose="020B0600070205080204" pitchFamily="34" charset="-128"/>
                </a:endParaRPr>
              </a:p>
            </p:txBody>
          </p:sp>
        </p:grpSp>
      </p:grpSp>
      <p:grpSp>
        <p:nvGrpSpPr>
          <p:cNvPr id="6" name="Group 19">
            <a:extLst>
              <a:ext uri="{FF2B5EF4-FFF2-40B4-BE49-F238E27FC236}">
                <a16:creationId xmlns:a16="http://schemas.microsoft.com/office/drawing/2014/main" id="{F5C4B782-6D3B-4434-8767-8EA59D230A69}"/>
              </a:ext>
            </a:extLst>
          </p:cNvPr>
          <p:cNvGrpSpPr>
            <a:grpSpLocks/>
          </p:cNvGrpSpPr>
          <p:nvPr/>
        </p:nvGrpSpPr>
        <p:grpSpPr bwMode="auto">
          <a:xfrm>
            <a:off x="3121035" y="6155202"/>
            <a:ext cx="3286565" cy="1185789"/>
            <a:chOff x="0" y="0"/>
            <a:chExt cx="2234708" cy="1129252"/>
          </a:xfrm>
        </p:grpSpPr>
        <p:sp>
          <p:nvSpPr>
            <p:cNvPr id="7189" name="Text Placeholder 39">
              <a:extLst>
                <a:ext uri="{FF2B5EF4-FFF2-40B4-BE49-F238E27FC236}">
                  <a16:creationId xmlns:a16="http://schemas.microsoft.com/office/drawing/2014/main" id="{7472F8EC-8999-4EFE-8D1A-AB0CC96470C6}"/>
                </a:ext>
              </a:extLst>
            </p:cNvPr>
            <p:cNvSpPr>
              <a:spLocks noChangeArrowheads="1"/>
            </p:cNvSpPr>
            <p:nvPr/>
          </p:nvSpPr>
          <p:spPr bwMode="auto">
            <a:xfrm>
              <a:off x="2665" y="389259"/>
              <a:ext cx="2152810" cy="73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algn="just" defTabSz="1181679" fontAlgn="base">
                <a:spcBef>
                  <a:spcPct val="0"/>
                </a:spcBef>
                <a:spcAft>
                  <a:spcPct val="0"/>
                </a:spcAft>
                <a:buClrTx/>
                <a:buSzTx/>
              </a:pPr>
              <a:r>
                <a:rPr lang="en-US" dirty="0">
                  <a:latin typeface="Gill Sans MT" panose="020B0502020104020203" pitchFamily="34" charset="0"/>
                </a:rPr>
                <a:t>Our out-of-the-box IoT enablement products, we offer full-stack IoT implementation services to help customers go to market fast. We also introduce a family of other modern technologies to the enterprise needs, including Big Data analytics, Web, Mobile, and Artificial Intelligence</a:t>
              </a:r>
              <a:r>
                <a:rPr lang="en-US" altLang="en-US" sz="1809" dirty="0">
                  <a:solidFill>
                    <a:srgbClr val="202F3E"/>
                  </a:solidFill>
                  <a:latin typeface="Gill Sans MT" panose="020B0502020104020203" pitchFamily="34" charset="0"/>
                  <a:ea typeface="SimSun" panose="02010600030101010101" pitchFamily="2" charset="-122"/>
                  <a:cs typeface="Times New Roman" panose="02020603050405020304" pitchFamily="18" charset="0"/>
                </a:rPr>
                <a:t>. </a:t>
              </a:r>
            </a:p>
          </p:txBody>
        </p:sp>
        <p:sp>
          <p:nvSpPr>
            <p:cNvPr id="7190" name="Text Placeholder 48">
              <a:extLst>
                <a:ext uri="{FF2B5EF4-FFF2-40B4-BE49-F238E27FC236}">
                  <a16:creationId xmlns:a16="http://schemas.microsoft.com/office/drawing/2014/main" id="{2BE96F50-3AEF-4D12-B183-F5E24022CD52}"/>
                </a:ext>
              </a:extLst>
            </p:cNvPr>
            <p:cNvSpPr>
              <a:spLocks noChangeArrowheads="1"/>
            </p:cNvSpPr>
            <p:nvPr/>
          </p:nvSpPr>
          <p:spPr bwMode="auto">
            <a:xfrm>
              <a:off x="0" y="0"/>
              <a:ext cx="2234708" cy="38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038">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marL="59495" algn="ctr" defTabSz="1181679" fontAlgn="base">
                <a:lnSpc>
                  <a:spcPct val="90000"/>
                </a:lnSpc>
                <a:spcBef>
                  <a:spcPts val="1809"/>
                </a:spcBef>
                <a:spcAft>
                  <a:spcPct val="0"/>
                </a:spcAft>
                <a:buClr>
                  <a:srgbClr val="F67C01"/>
                </a:buClr>
              </a:pPr>
              <a:r>
                <a:rPr lang="en-US" altLang="en-US" sz="1809" b="1" dirty="0">
                  <a:solidFill>
                    <a:srgbClr val="FFFFFF"/>
                  </a:solidFill>
                  <a:latin typeface="Gill Sans MT" panose="020B0502020104020203" pitchFamily="34" charset="0"/>
                  <a:ea typeface="SimSun" panose="02010600030101010101" pitchFamily="2" charset="-122"/>
                  <a:cs typeface="Times New Roman" panose="02020603050405020304" pitchFamily="18" charset="0"/>
                  <a:sym typeface="Roboto" pitchFamily="2" charset="0"/>
                </a:rPr>
                <a:t>Solutions</a:t>
              </a:r>
            </a:p>
          </p:txBody>
        </p:sp>
      </p:grpSp>
      <p:grpSp>
        <p:nvGrpSpPr>
          <p:cNvPr id="7" name="Group 22">
            <a:extLst>
              <a:ext uri="{FF2B5EF4-FFF2-40B4-BE49-F238E27FC236}">
                <a16:creationId xmlns:a16="http://schemas.microsoft.com/office/drawing/2014/main" id="{D933C664-CC74-4799-A30D-4F7A75039174}"/>
              </a:ext>
            </a:extLst>
          </p:cNvPr>
          <p:cNvGrpSpPr>
            <a:grpSpLocks/>
          </p:cNvGrpSpPr>
          <p:nvPr/>
        </p:nvGrpSpPr>
        <p:grpSpPr bwMode="auto">
          <a:xfrm>
            <a:off x="94371" y="6155202"/>
            <a:ext cx="3026020" cy="1185789"/>
            <a:chOff x="0" y="0"/>
            <a:chExt cx="2234708" cy="1129252"/>
          </a:xfrm>
        </p:grpSpPr>
        <p:sp>
          <p:nvSpPr>
            <p:cNvPr id="7187" name="Text Placeholder 39">
              <a:extLst>
                <a:ext uri="{FF2B5EF4-FFF2-40B4-BE49-F238E27FC236}">
                  <a16:creationId xmlns:a16="http://schemas.microsoft.com/office/drawing/2014/main" id="{1A58BF16-37F5-41B6-BCFC-9BB579A5C5F4}"/>
                </a:ext>
              </a:extLst>
            </p:cNvPr>
            <p:cNvSpPr>
              <a:spLocks noChangeArrowheads="1"/>
            </p:cNvSpPr>
            <p:nvPr/>
          </p:nvSpPr>
          <p:spPr bwMode="auto">
            <a:xfrm>
              <a:off x="2665" y="389259"/>
              <a:ext cx="2210095" cy="73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algn="just" defTabSz="1181679" fontAlgn="base">
                <a:spcBef>
                  <a:spcPct val="0"/>
                </a:spcBef>
                <a:spcAft>
                  <a:spcPct val="0"/>
                </a:spcAft>
                <a:buClrTx/>
                <a:buSzTx/>
              </a:pPr>
              <a:r>
                <a:rPr lang="en-US" altLang="en-US" sz="1809" dirty="0">
                  <a:solidFill>
                    <a:srgbClr val="202F3E"/>
                  </a:solidFill>
                  <a:latin typeface="Gill Sans MT" panose="020B0502020104020203" pitchFamily="34" charset="0"/>
                  <a:ea typeface="SimSun" panose="02010600030101010101" pitchFamily="2" charset="-122"/>
                  <a:cs typeface="Times New Roman" panose="02020603050405020304" pitchFamily="18" charset="0"/>
                </a:rPr>
                <a:t>iCuboid is a renowned startup in technological space. We believe in building and maintaining long term relationships with all our customers.</a:t>
              </a:r>
            </a:p>
          </p:txBody>
        </p:sp>
        <p:sp>
          <p:nvSpPr>
            <p:cNvPr id="7188" name="Text Placeholder 48">
              <a:extLst>
                <a:ext uri="{FF2B5EF4-FFF2-40B4-BE49-F238E27FC236}">
                  <a16:creationId xmlns:a16="http://schemas.microsoft.com/office/drawing/2014/main" id="{80FC6FE2-B231-41A7-BBB0-AE36AE5C6048}"/>
                </a:ext>
              </a:extLst>
            </p:cNvPr>
            <p:cNvSpPr>
              <a:spLocks noChangeArrowheads="1"/>
            </p:cNvSpPr>
            <p:nvPr/>
          </p:nvSpPr>
          <p:spPr bwMode="auto">
            <a:xfrm>
              <a:off x="0" y="0"/>
              <a:ext cx="2234708" cy="38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038">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marL="59495" algn="ctr" defTabSz="1181679" fontAlgn="base">
                <a:lnSpc>
                  <a:spcPct val="90000"/>
                </a:lnSpc>
                <a:spcBef>
                  <a:spcPts val="1809"/>
                </a:spcBef>
                <a:spcAft>
                  <a:spcPct val="0"/>
                </a:spcAft>
                <a:buClr>
                  <a:srgbClr val="F67C01"/>
                </a:buClr>
              </a:pPr>
              <a:r>
                <a:rPr lang="en-US" altLang="en-US" sz="1809" b="1" dirty="0">
                  <a:solidFill>
                    <a:srgbClr val="FFFFFF"/>
                  </a:solidFill>
                  <a:latin typeface="Gill Sans MT" panose="020B0502020104020203" pitchFamily="34" charset="0"/>
                  <a:ea typeface="SimSun" panose="02010600030101010101" pitchFamily="2" charset="-122"/>
                  <a:cs typeface="Times New Roman" panose="02020603050405020304" pitchFamily="18" charset="0"/>
                  <a:sym typeface="Roboto" pitchFamily="2" charset="0"/>
                </a:rPr>
                <a:t>Reliable</a:t>
              </a:r>
            </a:p>
          </p:txBody>
        </p:sp>
      </p:grpSp>
      <p:grpSp>
        <p:nvGrpSpPr>
          <p:cNvPr id="8" name="Group 25">
            <a:extLst>
              <a:ext uri="{FF2B5EF4-FFF2-40B4-BE49-F238E27FC236}">
                <a16:creationId xmlns:a16="http://schemas.microsoft.com/office/drawing/2014/main" id="{1FEFCB6F-305D-4073-A1F5-8218065AFD5A}"/>
              </a:ext>
            </a:extLst>
          </p:cNvPr>
          <p:cNvGrpSpPr>
            <a:grpSpLocks/>
          </p:cNvGrpSpPr>
          <p:nvPr/>
        </p:nvGrpSpPr>
        <p:grpSpPr bwMode="auto">
          <a:xfrm>
            <a:off x="6248987" y="6155202"/>
            <a:ext cx="3263998" cy="1185789"/>
            <a:chOff x="0" y="0"/>
            <a:chExt cx="2234708" cy="1129252"/>
          </a:xfrm>
        </p:grpSpPr>
        <p:sp>
          <p:nvSpPr>
            <p:cNvPr id="7185" name="Text Placeholder 39">
              <a:extLst>
                <a:ext uri="{FF2B5EF4-FFF2-40B4-BE49-F238E27FC236}">
                  <a16:creationId xmlns:a16="http://schemas.microsoft.com/office/drawing/2014/main" id="{537375E8-4AE8-4D84-A4B8-4E0C1448D35A}"/>
                </a:ext>
              </a:extLst>
            </p:cNvPr>
            <p:cNvSpPr>
              <a:spLocks noChangeArrowheads="1"/>
            </p:cNvSpPr>
            <p:nvPr/>
          </p:nvSpPr>
          <p:spPr bwMode="auto">
            <a:xfrm>
              <a:off x="2665" y="389259"/>
              <a:ext cx="2229583" cy="73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algn="just" defTabSz="1181679" fontAlgn="base">
                <a:spcBef>
                  <a:spcPct val="0"/>
                </a:spcBef>
                <a:spcAft>
                  <a:spcPct val="0"/>
                </a:spcAft>
                <a:buClrTx/>
                <a:buSzTx/>
              </a:pPr>
              <a:r>
                <a:rPr lang="en-US" dirty="0"/>
                <a:t>We have come a long way in helping companies master the  latest modern technologies like IOT, AI/ML, ERP ,CRM, ecommerce and turn it into actual value for their customers</a:t>
              </a:r>
              <a:r>
                <a:rPr lang="en-US" altLang="en-US" sz="1809" dirty="0">
                  <a:solidFill>
                    <a:srgbClr val="202F3E"/>
                  </a:solidFill>
                  <a:latin typeface="Gill Sans MT" panose="020B0502020104020203" pitchFamily="34" charset="0"/>
                  <a:ea typeface="SimSun" panose="02010600030101010101" pitchFamily="2" charset="-122"/>
                  <a:cs typeface="Times New Roman" panose="02020603050405020304" pitchFamily="18" charset="0"/>
                </a:rPr>
                <a:t>.</a:t>
              </a:r>
            </a:p>
          </p:txBody>
        </p:sp>
        <p:sp>
          <p:nvSpPr>
            <p:cNvPr id="7186" name="Text Placeholder 48">
              <a:extLst>
                <a:ext uri="{FF2B5EF4-FFF2-40B4-BE49-F238E27FC236}">
                  <a16:creationId xmlns:a16="http://schemas.microsoft.com/office/drawing/2014/main" id="{338A678B-3258-4CAE-822C-FD29FCB68CAF}"/>
                </a:ext>
              </a:extLst>
            </p:cNvPr>
            <p:cNvSpPr>
              <a:spLocks noChangeArrowheads="1"/>
            </p:cNvSpPr>
            <p:nvPr/>
          </p:nvSpPr>
          <p:spPr bwMode="auto">
            <a:xfrm>
              <a:off x="0" y="0"/>
              <a:ext cx="2234708" cy="38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038">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marL="59495" algn="ctr" defTabSz="1181679" fontAlgn="base">
                <a:lnSpc>
                  <a:spcPct val="90000"/>
                </a:lnSpc>
                <a:spcBef>
                  <a:spcPts val="1809"/>
                </a:spcBef>
                <a:spcAft>
                  <a:spcPct val="0"/>
                </a:spcAft>
                <a:buClr>
                  <a:srgbClr val="F67C01"/>
                </a:buClr>
              </a:pPr>
              <a:r>
                <a:rPr lang="en-US" altLang="en-US" sz="1809" b="1" dirty="0">
                  <a:solidFill>
                    <a:srgbClr val="FFFFFF"/>
                  </a:solidFill>
                  <a:latin typeface="Gill Sans MT" panose="020B0502020104020203" pitchFamily="34" charset="0"/>
                  <a:ea typeface="SimSun" panose="02010600030101010101" pitchFamily="2" charset="-122"/>
                  <a:cs typeface="Times New Roman" panose="02020603050405020304" pitchFamily="18" charset="0"/>
                  <a:sym typeface="Roboto" pitchFamily="2" charset="0"/>
                </a:rPr>
                <a:t>Experience</a:t>
              </a:r>
            </a:p>
          </p:txBody>
        </p:sp>
      </p:grpSp>
      <p:grpSp>
        <p:nvGrpSpPr>
          <p:cNvPr id="9" name="Group 28">
            <a:extLst>
              <a:ext uri="{FF2B5EF4-FFF2-40B4-BE49-F238E27FC236}">
                <a16:creationId xmlns:a16="http://schemas.microsoft.com/office/drawing/2014/main" id="{EE40FB41-EA83-4F3F-AB96-EB48FA386288}"/>
              </a:ext>
            </a:extLst>
          </p:cNvPr>
          <p:cNvGrpSpPr>
            <a:grpSpLocks/>
          </p:cNvGrpSpPr>
          <p:nvPr/>
        </p:nvGrpSpPr>
        <p:grpSpPr bwMode="auto">
          <a:xfrm>
            <a:off x="9142243" y="6155202"/>
            <a:ext cx="3494765" cy="1185789"/>
            <a:chOff x="-198151" y="0"/>
            <a:chExt cx="2524398" cy="1129252"/>
          </a:xfrm>
        </p:grpSpPr>
        <p:sp>
          <p:nvSpPr>
            <p:cNvPr id="7183" name="Text Placeholder 39">
              <a:extLst>
                <a:ext uri="{FF2B5EF4-FFF2-40B4-BE49-F238E27FC236}">
                  <a16:creationId xmlns:a16="http://schemas.microsoft.com/office/drawing/2014/main" id="{2C19AEE3-E0BE-4575-85A0-0C1739068E09}"/>
                </a:ext>
              </a:extLst>
            </p:cNvPr>
            <p:cNvSpPr>
              <a:spLocks noChangeArrowheads="1"/>
            </p:cNvSpPr>
            <p:nvPr/>
          </p:nvSpPr>
          <p:spPr bwMode="auto">
            <a:xfrm>
              <a:off x="2665" y="389259"/>
              <a:ext cx="2323582" cy="73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038">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marL="59495" algn="just" defTabSz="1181679" fontAlgn="base">
                <a:spcBef>
                  <a:spcPts val="1809"/>
                </a:spcBef>
                <a:spcAft>
                  <a:spcPct val="0"/>
                </a:spcAft>
                <a:buClr>
                  <a:srgbClr val="F67C01"/>
                </a:buClr>
              </a:pPr>
              <a:r>
                <a:rPr lang="en-US" dirty="0">
                  <a:latin typeface="Gill Sans MT" panose="020B0502020104020203" pitchFamily="34" charset="0"/>
                </a:rPr>
                <a:t>We passionately challenge ourselves everyday to exceed expectations, not only with the quality of our work but also with our affordable prices by solving complex problems with simple solutions.</a:t>
              </a:r>
              <a:endParaRPr lang="en-US" altLang="en-US" sz="1809" dirty="0">
                <a:solidFill>
                  <a:srgbClr val="202F3E"/>
                </a:solidFill>
                <a:latin typeface="Gill Sans MT" panose="020B0502020104020203" pitchFamily="34" charset="0"/>
                <a:ea typeface="SimSun" panose="02010600030101010101" pitchFamily="2" charset="-122"/>
                <a:cs typeface="Times New Roman" panose="02020603050405020304" pitchFamily="18" charset="0"/>
              </a:endParaRPr>
            </a:p>
          </p:txBody>
        </p:sp>
        <p:sp>
          <p:nvSpPr>
            <p:cNvPr id="7184" name="Text Placeholder 48">
              <a:extLst>
                <a:ext uri="{FF2B5EF4-FFF2-40B4-BE49-F238E27FC236}">
                  <a16:creationId xmlns:a16="http://schemas.microsoft.com/office/drawing/2014/main" id="{5D9E49D8-B890-48DD-967D-A02C86B93759}"/>
                </a:ext>
              </a:extLst>
            </p:cNvPr>
            <p:cNvSpPr>
              <a:spLocks noChangeArrowheads="1"/>
            </p:cNvSpPr>
            <p:nvPr/>
          </p:nvSpPr>
          <p:spPr bwMode="auto">
            <a:xfrm>
              <a:off x="-198151" y="0"/>
              <a:ext cx="2234708" cy="38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038">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marL="59495" algn="ctr" defTabSz="1181679" fontAlgn="base">
                <a:lnSpc>
                  <a:spcPct val="90000"/>
                </a:lnSpc>
                <a:spcBef>
                  <a:spcPts val="1809"/>
                </a:spcBef>
                <a:spcAft>
                  <a:spcPct val="0"/>
                </a:spcAft>
                <a:buClr>
                  <a:srgbClr val="F67C01"/>
                </a:buClr>
              </a:pPr>
              <a:r>
                <a:rPr lang="en-US" altLang="en-US" sz="1809" b="1" dirty="0">
                  <a:solidFill>
                    <a:srgbClr val="FFFFFF"/>
                  </a:solidFill>
                  <a:latin typeface="Gill Sans MT" panose="020B0502020104020203" pitchFamily="34" charset="0"/>
                  <a:ea typeface="SimSun" panose="02010600030101010101" pitchFamily="2" charset="-122"/>
                  <a:cs typeface="Times New Roman" panose="02020603050405020304" pitchFamily="18" charset="0"/>
                  <a:sym typeface="Roboto" pitchFamily="2" charset="0"/>
                </a:rPr>
                <a:t>Affordable</a:t>
              </a:r>
            </a:p>
          </p:txBody>
        </p:sp>
      </p:grpSp>
      <p:grpSp>
        <p:nvGrpSpPr>
          <p:cNvPr id="3" name="Group 2">
            <a:extLst>
              <a:ext uri="{FF2B5EF4-FFF2-40B4-BE49-F238E27FC236}">
                <a16:creationId xmlns:a16="http://schemas.microsoft.com/office/drawing/2014/main" id="{5195ADC7-A3BA-45F8-AE8B-CF7124E2EC17}"/>
              </a:ext>
            </a:extLst>
          </p:cNvPr>
          <p:cNvGrpSpPr/>
          <p:nvPr/>
        </p:nvGrpSpPr>
        <p:grpSpPr>
          <a:xfrm>
            <a:off x="10045417" y="4234376"/>
            <a:ext cx="1688416" cy="1686365"/>
            <a:chOff x="9825961" y="4234376"/>
            <a:chExt cx="1688416" cy="1686365"/>
          </a:xfrm>
        </p:grpSpPr>
        <p:sp>
          <p:nvSpPr>
            <p:cNvPr id="8198" name="Oval 9">
              <a:extLst>
                <a:ext uri="{FF2B5EF4-FFF2-40B4-BE49-F238E27FC236}">
                  <a16:creationId xmlns:a16="http://schemas.microsoft.com/office/drawing/2014/main" id="{5D590C38-120A-4D76-8D55-6EA442A36233}"/>
                </a:ext>
              </a:extLst>
            </p:cNvPr>
            <p:cNvSpPr>
              <a:spLocks noChangeArrowheads="1"/>
            </p:cNvSpPr>
            <p:nvPr/>
          </p:nvSpPr>
          <p:spPr bwMode="auto">
            <a:xfrm>
              <a:off x="9825961" y="4234376"/>
              <a:ext cx="1688416" cy="1686365"/>
            </a:xfrm>
            <a:prstGeom prst="ellipse">
              <a:avLst/>
            </a:prstGeom>
            <a:solidFill>
              <a:schemeClr val="bg2"/>
            </a:solidFill>
            <a:ln w="38100">
              <a:solidFill>
                <a:schemeClr val="accent1"/>
              </a:solidFill>
              <a:round/>
              <a:headEnd/>
              <a:tailEnd/>
            </a:ln>
          </p:spPr>
          <p:txBody>
            <a:bodyPr anchor="ct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algn="ctr" defTabSz="1181679" fontAlgn="base">
                <a:spcBef>
                  <a:spcPct val="0"/>
                </a:spcBef>
                <a:spcAft>
                  <a:spcPct val="0"/>
                </a:spcAft>
                <a:buClrTx/>
                <a:buSzTx/>
              </a:pPr>
              <a:endParaRPr lang="en-US" altLang="en-US" sz="1809">
                <a:solidFill>
                  <a:srgbClr val="FFFFFF"/>
                </a:solidFill>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8223" name="Group 51">
              <a:extLst>
                <a:ext uri="{FF2B5EF4-FFF2-40B4-BE49-F238E27FC236}">
                  <a16:creationId xmlns:a16="http://schemas.microsoft.com/office/drawing/2014/main" id="{FB70F51A-6B44-4C4F-B1FA-CDEBBA3E156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5521" y="4732900"/>
              <a:ext cx="529297" cy="568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10">
            <a:extLst>
              <a:ext uri="{FF2B5EF4-FFF2-40B4-BE49-F238E27FC236}">
                <a16:creationId xmlns:a16="http://schemas.microsoft.com/office/drawing/2014/main" id="{23ADF807-81CF-4A5F-994A-1842C5B408A1}"/>
              </a:ext>
            </a:extLst>
          </p:cNvPr>
          <p:cNvGrpSpPr/>
          <p:nvPr/>
        </p:nvGrpSpPr>
        <p:grpSpPr>
          <a:xfrm>
            <a:off x="817539" y="4252664"/>
            <a:ext cx="1579685" cy="1686365"/>
            <a:chOff x="817539" y="4252664"/>
            <a:chExt cx="1579685" cy="1686365"/>
          </a:xfrm>
        </p:grpSpPr>
        <p:sp>
          <p:nvSpPr>
            <p:cNvPr id="8197" name="Oval 7">
              <a:extLst>
                <a:ext uri="{FF2B5EF4-FFF2-40B4-BE49-F238E27FC236}">
                  <a16:creationId xmlns:a16="http://schemas.microsoft.com/office/drawing/2014/main" id="{B006CF4A-27A2-457B-845D-29D5DFE18B27}"/>
                </a:ext>
              </a:extLst>
            </p:cNvPr>
            <p:cNvSpPr>
              <a:spLocks noChangeArrowheads="1"/>
            </p:cNvSpPr>
            <p:nvPr/>
          </p:nvSpPr>
          <p:spPr bwMode="auto">
            <a:xfrm>
              <a:off x="817539" y="4252664"/>
              <a:ext cx="1579685" cy="1686365"/>
            </a:xfrm>
            <a:prstGeom prst="ellipse">
              <a:avLst/>
            </a:prstGeom>
            <a:solidFill>
              <a:schemeClr val="bg2"/>
            </a:solidFill>
            <a:ln w="38100">
              <a:solidFill>
                <a:schemeClr val="accent1"/>
              </a:solidFill>
              <a:round/>
              <a:headEnd/>
              <a:tailEnd/>
            </a:ln>
          </p:spPr>
          <p:txBody>
            <a:bodyPr anchor="ct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MS PGothic" panose="020B0600070205080204" pitchFamily="34" charset="-128"/>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MS PGothic" panose="020B0600070205080204" pitchFamily="34" charset="-128"/>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Roboto" pitchFamily="2" charset="0"/>
                  <a:ea typeface="MS PGothic" panose="020B0600070205080204" pitchFamily="34" charset="-128"/>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MS PGothic" panose="020B0600070205080204" pitchFamily="34" charset="-128"/>
                  <a:sym typeface="Open Sans" pitchFamily="2" charset="0"/>
                </a:defRPr>
              </a:lvl9pPr>
            </a:lstStyle>
            <a:p>
              <a:pPr algn="ctr" defTabSz="1181679" fontAlgn="base">
                <a:spcBef>
                  <a:spcPct val="0"/>
                </a:spcBef>
                <a:spcAft>
                  <a:spcPct val="0"/>
                </a:spcAft>
                <a:buClrTx/>
                <a:buSzTx/>
              </a:pPr>
              <a:endParaRPr lang="en-US" altLang="en-US" sz="1809">
                <a:solidFill>
                  <a:srgbClr val="FFFFFF"/>
                </a:solidFill>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8224" name="Group 57">
              <a:extLst>
                <a:ext uri="{FF2B5EF4-FFF2-40B4-BE49-F238E27FC236}">
                  <a16:creationId xmlns:a16="http://schemas.microsoft.com/office/drawing/2014/main" id="{BF71E204-4E9D-4A12-BE37-6CD97B84FCD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454" y="4796497"/>
              <a:ext cx="471854" cy="54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4592" name="Picture 16" descr="Image result for aws">
            <a:extLst>
              <a:ext uri="{FF2B5EF4-FFF2-40B4-BE49-F238E27FC236}">
                <a16:creationId xmlns:a16="http://schemas.microsoft.com/office/drawing/2014/main" id="{157CA219-CE9E-4523-B3FA-F4A427EAC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670233"/>
            <a:ext cx="29527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24590" name="Picture 14" descr="Image result for azure">
            <a:extLst>
              <a:ext uri="{FF2B5EF4-FFF2-40B4-BE49-F238E27FC236}">
                <a16:creationId xmlns:a16="http://schemas.microsoft.com/office/drawing/2014/main" id="{CFDC5657-0902-488C-A34C-F453D82E86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469" y="7200900"/>
            <a:ext cx="28479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4D7495D0-1DDA-4B08-BF2F-62107F14825A}"/>
              </a:ext>
            </a:extLst>
          </p:cNvPr>
          <p:cNvPicPr>
            <a:picLocks noChangeAspect="1"/>
          </p:cNvPicPr>
          <p:nvPr/>
        </p:nvPicPr>
        <p:blipFill rotWithShape="1">
          <a:blip r:embed="rId4">
            <a:extLst>
              <a:ext uri="{28A0092B-C50C-407E-A947-70E740481C1C}">
                <a14:useLocalDpi xmlns:a14="http://schemas.microsoft.com/office/drawing/2010/main" val="0"/>
              </a:ext>
            </a:extLst>
          </a:blip>
          <a:srcRect r="71364" b="39523"/>
          <a:stretch/>
        </p:blipFill>
        <p:spPr>
          <a:xfrm>
            <a:off x="5303520" y="1649031"/>
            <a:ext cx="2165351" cy="2703513"/>
          </a:xfrm>
          <a:prstGeom prst="rect">
            <a:avLst/>
          </a:prstGeom>
        </p:spPr>
      </p:pic>
      <p:sp>
        <p:nvSpPr>
          <p:cNvPr id="9219" name="Title 10">
            <a:extLst>
              <a:ext uri="{FF2B5EF4-FFF2-40B4-BE49-F238E27FC236}">
                <a16:creationId xmlns:a16="http://schemas.microsoft.com/office/drawing/2014/main" id="{766AA3A9-3FE4-4039-82B2-02AE0C0F0911}"/>
              </a:ext>
            </a:extLst>
          </p:cNvPr>
          <p:cNvSpPr>
            <a:spLocks noGrp="1" noChangeArrowheads="1"/>
          </p:cNvSpPr>
          <p:nvPr>
            <p:ph type="ctrTitle" idx="4294967295"/>
          </p:nvPr>
        </p:nvSpPr>
        <p:spPr>
          <a:xfrm>
            <a:off x="642133" y="968327"/>
            <a:ext cx="11582986" cy="767275"/>
          </a:xfrm>
        </p:spPr>
        <p:txBody>
          <a:bodyPr anchor="t"/>
          <a:lstStyle/>
          <a:p>
            <a:pPr marL="0" indent="0" algn="ctr">
              <a:lnSpc>
                <a:spcPct val="85000"/>
              </a:lnSpc>
            </a:pPr>
            <a:r>
              <a:rPr lang="en-US" altLang="zh-CN" dirty="0">
                <a:latin typeface="Arial" panose="020B0604020202020204" pitchFamily="34" charset="0"/>
                <a:ea typeface="SimSun" panose="02010600030101010101" pitchFamily="2" charset="-122"/>
              </a:rPr>
              <a:t>Certifications &amp; Alliances</a:t>
            </a:r>
          </a:p>
        </p:txBody>
      </p:sp>
      <p:sp>
        <p:nvSpPr>
          <p:cNvPr id="9220" name="Text Placeholder 429">
            <a:extLst>
              <a:ext uri="{FF2B5EF4-FFF2-40B4-BE49-F238E27FC236}">
                <a16:creationId xmlns:a16="http://schemas.microsoft.com/office/drawing/2014/main" id="{517A88BB-D8A0-4FF0-A2BA-E0525D05AD02}"/>
              </a:ext>
            </a:extLst>
          </p:cNvPr>
          <p:cNvSpPr>
            <a:spLocks noGrp="1" noChangeArrowheads="1"/>
          </p:cNvSpPr>
          <p:nvPr>
            <p:ph type="subTitle" idx="4294967295"/>
          </p:nvPr>
        </p:nvSpPr>
        <p:spPr>
          <a:xfrm>
            <a:off x="642132" y="1799200"/>
            <a:ext cx="11890717" cy="570328"/>
          </a:xfrm>
        </p:spPr>
        <p:txBody>
          <a:bodyPr/>
          <a:lstStyle/>
          <a:p>
            <a:pPr marL="0" indent="0" algn="ctr"/>
            <a:r>
              <a:rPr lang="en-US" altLang="zh-CN" sz="2326" dirty="0">
                <a:latin typeface="Arial" panose="020B0604020202020204" pitchFamily="34" charset="0"/>
                <a:ea typeface="SimSun" panose="02010600030101010101" pitchFamily="2" charset="-122"/>
              </a:rPr>
              <a:t>Developing credence by ensuring quality standard &amp; we prove it all with our certifications</a:t>
            </a:r>
          </a:p>
        </p:txBody>
      </p:sp>
      <p:grpSp>
        <p:nvGrpSpPr>
          <p:cNvPr id="2" name="Group 5">
            <a:extLst>
              <a:ext uri="{FF2B5EF4-FFF2-40B4-BE49-F238E27FC236}">
                <a16:creationId xmlns:a16="http://schemas.microsoft.com/office/drawing/2014/main" id="{058F0284-2949-46CE-9813-E579E30C3871}"/>
              </a:ext>
            </a:extLst>
          </p:cNvPr>
          <p:cNvGrpSpPr>
            <a:grpSpLocks/>
          </p:cNvGrpSpPr>
          <p:nvPr/>
        </p:nvGrpSpPr>
        <p:grpSpPr bwMode="auto">
          <a:xfrm>
            <a:off x="4650839" y="3717388"/>
            <a:ext cx="3489666" cy="4148211"/>
            <a:chOff x="0" y="0"/>
            <a:chExt cx="3654276" cy="4344671"/>
          </a:xfrm>
        </p:grpSpPr>
        <p:sp>
          <p:nvSpPr>
            <p:cNvPr id="8210" name="Freeform 6">
              <a:extLst>
                <a:ext uri="{FF2B5EF4-FFF2-40B4-BE49-F238E27FC236}">
                  <a16:creationId xmlns:a16="http://schemas.microsoft.com/office/drawing/2014/main" id="{E5B12913-AF9F-4BB0-B2B5-7EC6F9D78E88}"/>
                </a:ext>
              </a:extLst>
            </p:cNvPr>
            <p:cNvSpPr>
              <a:spLocks noChangeArrowheads="1"/>
            </p:cNvSpPr>
            <p:nvPr/>
          </p:nvSpPr>
          <p:spPr bwMode="auto">
            <a:xfrm>
              <a:off x="493562" y="0"/>
              <a:ext cx="1321912" cy="3110072"/>
            </a:xfrm>
            <a:custGeom>
              <a:avLst/>
              <a:gdLst>
                <a:gd name="T0" fmla="*/ 0 w 468"/>
                <a:gd name="T1" fmla="*/ 454375 h 1102"/>
                <a:gd name="T2" fmla="*/ 415216 w 468"/>
                <a:gd name="T3" fmla="*/ 0 h 1102"/>
                <a:gd name="T4" fmla="*/ 1321912 w 468"/>
                <a:gd name="T5" fmla="*/ 750707 h 1102"/>
                <a:gd name="T6" fmla="*/ 988609 w 468"/>
                <a:gd name="T7" fmla="*/ 1436503 h 1102"/>
                <a:gd name="T8" fmla="*/ 1183507 w 468"/>
                <a:gd name="T9" fmla="*/ 1831612 h 1102"/>
                <a:gd name="T10" fmla="*/ 884099 w 468"/>
                <a:gd name="T11" fmla="*/ 3110072 h 1102"/>
                <a:gd name="T12" fmla="*/ 0 w 468"/>
                <a:gd name="T13" fmla="*/ 454375 h 1102"/>
                <a:gd name="T14" fmla="*/ 0 60000 65536"/>
                <a:gd name="T15" fmla="*/ 0 60000 65536"/>
                <a:gd name="T16" fmla="*/ 0 60000 65536"/>
                <a:gd name="T17" fmla="*/ 0 60000 65536"/>
                <a:gd name="T18" fmla="*/ 0 60000 65536"/>
                <a:gd name="T19" fmla="*/ 0 60000 65536"/>
                <a:gd name="T20" fmla="*/ 0 60000 65536"/>
                <a:gd name="T21" fmla="*/ 0 w 468"/>
                <a:gd name="T22" fmla="*/ 0 h 1102"/>
                <a:gd name="T23" fmla="*/ 468 w 468"/>
                <a:gd name="T24" fmla="*/ 1102 h 1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8" h="1102">
                  <a:moveTo>
                    <a:pt x="0" y="161"/>
                  </a:moveTo>
                  <a:cubicBezTo>
                    <a:pt x="147" y="0"/>
                    <a:pt x="147" y="0"/>
                    <a:pt x="147" y="0"/>
                  </a:cubicBezTo>
                  <a:cubicBezTo>
                    <a:pt x="147" y="0"/>
                    <a:pt x="267" y="176"/>
                    <a:pt x="468" y="266"/>
                  </a:cubicBezTo>
                  <a:cubicBezTo>
                    <a:pt x="466" y="270"/>
                    <a:pt x="350" y="509"/>
                    <a:pt x="350" y="509"/>
                  </a:cubicBezTo>
                  <a:cubicBezTo>
                    <a:pt x="419" y="649"/>
                    <a:pt x="419" y="649"/>
                    <a:pt x="419" y="649"/>
                  </a:cubicBezTo>
                  <a:cubicBezTo>
                    <a:pt x="313" y="1102"/>
                    <a:pt x="313" y="1102"/>
                    <a:pt x="313" y="1102"/>
                  </a:cubicBezTo>
                  <a:lnTo>
                    <a:pt x="0" y="16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81679" eaLnBrk="0" fontAlgn="base" hangingPunct="0">
                <a:spcBef>
                  <a:spcPct val="0"/>
                </a:spcBef>
                <a:spcAft>
                  <a:spcPct val="0"/>
                </a:spcAft>
              </a:pPr>
              <a:endParaRPr lang="en-US" sz="2326">
                <a:solidFill>
                  <a:srgbClr val="202F3E"/>
                </a:solidFill>
                <a:latin typeface="Roboto" pitchFamily="2" charset="0"/>
                <a:ea typeface="MS PGothic" panose="020B0600070205080204" pitchFamily="34" charset="-128"/>
              </a:endParaRPr>
            </a:p>
          </p:txBody>
        </p:sp>
        <p:sp>
          <p:nvSpPr>
            <p:cNvPr id="8211" name="Freeform 7">
              <a:extLst>
                <a:ext uri="{FF2B5EF4-FFF2-40B4-BE49-F238E27FC236}">
                  <a16:creationId xmlns:a16="http://schemas.microsoft.com/office/drawing/2014/main" id="{80A0EBE9-1FDE-4220-AB95-7A72855DE18D}"/>
                </a:ext>
              </a:extLst>
            </p:cNvPr>
            <p:cNvSpPr>
              <a:spLocks noChangeArrowheads="1"/>
            </p:cNvSpPr>
            <p:nvPr/>
          </p:nvSpPr>
          <p:spPr bwMode="auto">
            <a:xfrm>
              <a:off x="1804997" y="0"/>
              <a:ext cx="1346359" cy="3110072"/>
            </a:xfrm>
            <a:custGeom>
              <a:avLst/>
              <a:gdLst>
                <a:gd name="T0" fmla="*/ 1346359 w 477"/>
                <a:gd name="T1" fmla="*/ 454375 h 1102"/>
                <a:gd name="T2" fmla="*/ 934266 w 477"/>
                <a:gd name="T3" fmla="*/ 0 h 1102"/>
                <a:gd name="T4" fmla="*/ 11290 w 477"/>
                <a:gd name="T5" fmla="*/ 750707 h 1102"/>
                <a:gd name="T6" fmla="*/ 361287 w 477"/>
                <a:gd name="T7" fmla="*/ 1436503 h 1102"/>
                <a:gd name="T8" fmla="*/ 163708 w 477"/>
                <a:gd name="T9" fmla="*/ 1831612 h 1102"/>
                <a:gd name="T10" fmla="*/ 465722 w 477"/>
                <a:gd name="T11" fmla="*/ 3110072 h 1102"/>
                <a:gd name="T12" fmla="*/ 1346359 w 477"/>
                <a:gd name="T13" fmla="*/ 454375 h 1102"/>
                <a:gd name="T14" fmla="*/ 0 60000 65536"/>
                <a:gd name="T15" fmla="*/ 0 60000 65536"/>
                <a:gd name="T16" fmla="*/ 0 60000 65536"/>
                <a:gd name="T17" fmla="*/ 0 60000 65536"/>
                <a:gd name="T18" fmla="*/ 0 60000 65536"/>
                <a:gd name="T19" fmla="*/ 0 60000 65536"/>
                <a:gd name="T20" fmla="*/ 0 60000 65536"/>
                <a:gd name="T21" fmla="*/ 0 w 477"/>
                <a:gd name="T22" fmla="*/ 0 h 1102"/>
                <a:gd name="T23" fmla="*/ 477 w 477"/>
                <a:gd name="T24" fmla="*/ 1102 h 1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7" h="1102">
                  <a:moveTo>
                    <a:pt x="477" y="161"/>
                  </a:moveTo>
                  <a:cubicBezTo>
                    <a:pt x="331" y="0"/>
                    <a:pt x="331" y="0"/>
                    <a:pt x="331" y="0"/>
                  </a:cubicBezTo>
                  <a:cubicBezTo>
                    <a:pt x="331" y="0"/>
                    <a:pt x="190" y="180"/>
                    <a:pt x="4" y="266"/>
                  </a:cubicBezTo>
                  <a:cubicBezTo>
                    <a:pt x="0" y="265"/>
                    <a:pt x="128" y="509"/>
                    <a:pt x="128" y="509"/>
                  </a:cubicBezTo>
                  <a:cubicBezTo>
                    <a:pt x="58" y="649"/>
                    <a:pt x="58" y="649"/>
                    <a:pt x="58" y="649"/>
                  </a:cubicBezTo>
                  <a:cubicBezTo>
                    <a:pt x="165" y="1102"/>
                    <a:pt x="165" y="1102"/>
                    <a:pt x="165" y="1102"/>
                  </a:cubicBezTo>
                  <a:lnTo>
                    <a:pt x="477" y="161"/>
                  </a:lnTo>
                  <a:close/>
                </a:path>
              </a:pathLst>
            </a:custGeom>
            <a:solidFill>
              <a:srgbClr val="FF9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81679" eaLnBrk="0" fontAlgn="base" hangingPunct="0">
                <a:spcBef>
                  <a:spcPct val="0"/>
                </a:spcBef>
                <a:spcAft>
                  <a:spcPct val="0"/>
                </a:spcAft>
              </a:pPr>
              <a:endParaRPr lang="en-US" sz="2326">
                <a:solidFill>
                  <a:srgbClr val="202F3E"/>
                </a:solidFill>
                <a:latin typeface="Roboto" pitchFamily="2" charset="0"/>
                <a:ea typeface="MS PGothic" panose="020B0600070205080204" pitchFamily="34" charset="-128"/>
              </a:endParaRPr>
            </a:p>
          </p:txBody>
        </p:sp>
        <p:sp>
          <p:nvSpPr>
            <p:cNvPr id="8212" name="Freeform 8">
              <a:extLst>
                <a:ext uri="{FF2B5EF4-FFF2-40B4-BE49-F238E27FC236}">
                  <a16:creationId xmlns:a16="http://schemas.microsoft.com/office/drawing/2014/main" id="{2B1DE38F-87BB-4C40-876E-5B95C8161614}"/>
                </a:ext>
              </a:extLst>
            </p:cNvPr>
            <p:cNvSpPr>
              <a:spLocks noChangeArrowheads="1"/>
            </p:cNvSpPr>
            <p:nvPr/>
          </p:nvSpPr>
          <p:spPr bwMode="auto">
            <a:xfrm>
              <a:off x="503383" y="463440"/>
              <a:ext cx="1318419" cy="1213644"/>
            </a:xfrm>
            <a:custGeom>
              <a:avLst/>
              <a:gdLst>
                <a:gd name="T0" fmla="*/ 1318419 w 467"/>
                <a:gd name="T1" fmla="*/ 296355 h 430"/>
                <a:gd name="T2" fmla="*/ 1267602 w 467"/>
                <a:gd name="T3" fmla="*/ 406430 h 430"/>
                <a:gd name="T4" fmla="*/ 1213962 w 467"/>
                <a:gd name="T5" fmla="*/ 516504 h 430"/>
                <a:gd name="T6" fmla="*/ 1160322 w 467"/>
                <a:gd name="T7" fmla="*/ 626579 h 430"/>
                <a:gd name="T8" fmla="*/ 1106681 w 467"/>
                <a:gd name="T9" fmla="*/ 736654 h 430"/>
                <a:gd name="T10" fmla="*/ 1053041 w 467"/>
                <a:gd name="T11" fmla="*/ 843906 h 430"/>
                <a:gd name="T12" fmla="*/ 996578 w 467"/>
                <a:gd name="T13" fmla="*/ 956803 h 430"/>
                <a:gd name="T14" fmla="*/ 945761 w 467"/>
                <a:gd name="T15" fmla="*/ 1064055 h 430"/>
                <a:gd name="T16" fmla="*/ 892121 w 467"/>
                <a:gd name="T17" fmla="*/ 1168485 h 430"/>
                <a:gd name="T18" fmla="*/ 866712 w 467"/>
                <a:gd name="T19" fmla="*/ 1213644 h 430"/>
                <a:gd name="T20" fmla="*/ 830011 w 467"/>
                <a:gd name="T21" fmla="*/ 1174130 h 430"/>
                <a:gd name="T22" fmla="*/ 739670 w 467"/>
                <a:gd name="T23" fmla="*/ 1055588 h 430"/>
                <a:gd name="T24" fmla="*/ 646505 w 467"/>
                <a:gd name="T25" fmla="*/ 937046 h 430"/>
                <a:gd name="T26" fmla="*/ 556164 w 467"/>
                <a:gd name="T27" fmla="*/ 818504 h 430"/>
                <a:gd name="T28" fmla="*/ 510993 w 467"/>
                <a:gd name="T29" fmla="*/ 759233 h 430"/>
                <a:gd name="T30" fmla="*/ 465823 w 467"/>
                <a:gd name="T31" fmla="*/ 699962 h 430"/>
                <a:gd name="T32" fmla="*/ 378304 w 467"/>
                <a:gd name="T33" fmla="*/ 578598 h 430"/>
                <a:gd name="T34" fmla="*/ 333134 w 467"/>
                <a:gd name="T35" fmla="*/ 519327 h 430"/>
                <a:gd name="T36" fmla="*/ 290786 w 467"/>
                <a:gd name="T37" fmla="*/ 457233 h 430"/>
                <a:gd name="T38" fmla="*/ 248439 w 467"/>
                <a:gd name="T39" fmla="*/ 395140 h 430"/>
                <a:gd name="T40" fmla="*/ 203268 w 467"/>
                <a:gd name="T41" fmla="*/ 335869 h 430"/>
                <a:gd name="T42" fmla="*/ 0 w 467"/>
                <a:gd name="T43" fmla="*/ 0 h 430"/>
                <a:gd name="T44" fmla="*/ 220207 w 467"/>
                <a:gd name="T45" fmla="*/ 324579 h 430"/>
                <a:gd name="T46" fmla="*/ 268201 w 467"/>
                <a:gd name="T47" fmla="*/ 381028 h 430"/>
                <a:gd name="T48" fmla="*/ 316195 w 467"/>
                <a:gd name="T49" fmla="*/ 437476 h 430"/>
                <a:gd name="T50" fmla="*/ 364189 w 467"/>
                <a:gd name="T51" fmla="*/ 493925 h 430"/>
                <a:gd name="T52" fmla="*/ 412182 w 467"/>
                <a:gd name="T53" fmla="*/ 550373 h 430"/>
                <a:gd name="T54" fmla="*/ 508170 w 467"/>
                <a:gd name="T55" fmla="*/ 666093 h 430"/>
                <a:gd name="T56" fmla="*/ 556164 w 467"/>
                <a:gd name="T57" fmla="*/ 725364 h 430"/>
                <a:gd name="T58" fmla="*/ 604158 w 467"/>
                <a:gd name="T59" fmla="*/ 781813 h 430"/>
                <a:gd name="T60" fmla="*/ 697322 w 467"/>
                <a:gd name="T61" fmla="*/ 897532 h 430"/>
                <a:gd name="T62" fmla="*/ 787664 w 467"/>
                <a:gd name="T63" fmla="*/ 1016074 h 430"/>
                <a:gd name="T64" fmla="*/ 880828 w 467"/>
                <a:gd name="T65" fmla="*/ 1134616 h 430"/>
                <a:gd name="T66" fmla="*/ 827188 w 467"/>
                <a:gd name="T67" fmla="*/ 1137438 h 430"/>
                <a:gd name="T68" fmla="*/ 886474 w 467"/>
                <a:gd name="T69" fmla="*/ 1033009 h 430"/>
                <a:gd name="T70" fmla="*/ 945761 w 467"/>
                <a:gd name="T71" fmla="*/ 925756 h 430"/>
                <a:gd name="T72" fmla="*/ 1005047 w 467"/>
                <a:gd name="T73" fmla="*/ 818504 h 430"/>
                <a:gd name="T74" fmla="*/ 1067157 w 467"/>
                <a:gd name="T75" fmla="*/ 714074 h 430"/>
                <a:gd name="T76" fmla="*/ 1126444 w 467"/>
                <a:gd name="T77" fmla="*/ 609644 h 430"/>
                <a:gd name="T78" fmla="*/ 1188553 w 467"/>
                <a:gd name="T79" fmla="*/ 505215 h 430"/>
                <a:gd name="T80" fmla="*/ 1253486 w 467"/>
                <a:gd name="T81" fmla="*/ 400785 h 430"/>
                <a:gd name="T82" fmla="*/ 1318419 w 467"/>
                <a:gd name="T83" fmla="*/ 296355 h 4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7"/>
                <a:gd name="T127" fmla="*/ 0 h 430"/>
                <a:gd name="T128" fmla="*/ 467 w 467"/>
                <a:gd name="T129" fmla="*/ 430 h 4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7" h="430">
                  <a:moveTo>
                    <a:pt x="467" y="105"/>
                  </a:moveTo>
                  <a:cubicBezTo>
                    <a:pt x="461" y="118"/>
                    <a:pt x="455" y="131"/>
                    <a:pt x="449" y="144"/>
                  </a:cubicBezTo>
                  <a:cubicBezTo>
                    <a:pt x="443" y="157"/>
                    <a:pt x="436" y="170"/>
                    <a:pt x="430" y="183"/>
                  </a:cubicBezTo>
                  <a:cubicBezTo>
                    <a:pt x="424" y="196"/>
                    <a:pt x="418" y="209"/>
                    <a:pt x="411" y="222"/>
                  </a:cubicBezTo>
                  <a:cubicBezTo>
                    <a:pt x="405" y="235"/>
                    <a:pt x="399" y="248"/>
                    <a:pt x="392" y="261"/>
                  </a:cubicBezTo>
                  <a:cubicBezTo>
                    <a:pt x="373" y="299"/>
                    <a:pt x="373" y="299"/>
                    <a:pt x="373" y="299"/>
                  </a:cubicBezTo>
                  <a:cubicBezTo>
                    <a:pt x="353" y="339"/>
                    <a:pt x="353" y="339"/>
                    <a:pt x="353" y="339"/>
                  </a:cubicBezTo>
                  <a:cubicBezTo>
                    <a:pt x="335" y="377"/>
                    <a:pt x="335" y="377"/>
                    <a:pt x="335" y="377"/>
                  </a:cubicBezTo>
                  <a:cubicBezTo>
                    <a:pt x="316" y="414"/>
                    <a:pt x="316" y="414"/>
                    <a:pt x="316" y="414"/>
                  </a:cubicBezTo>
                  <a:cubicBezTo>
                    <a:pt x="307" y="430"/>
                    <a:pt x="307" y="430"/>
                    <a:pt x="307" y="430"/>
                  </a:cubicBezTo>
                  <a:cubicBezTo>
                    <a:pt x="294" y="416"/>
                    <a:pt x="294" y="416"/>
                    <a:pt x="294" y="416"/>
                  </a:cubicBezTo>
                  <a:cubicBezTo>
                    <a:pt x="262" y="374"/>
                    <a:pt x="262" y="374"/>
                    <a:pt x="262" y="374"/>
                  </a:cubicBezTo>
                  <a:cubicBezTo>
                    <a:pt x="251" y="360"/>
                    <a:pt x="240" y="346"/>
                    <a:pt x="229" y="332"/>
                  </a:cubicBezTo>
                  <a:cubicBezTo>
                    <a:pt x="218" y="318"/>
                    <a:pt x="208" y="304"/>
                    <a:pt x="197" y="290"/>
                  </a:cubicBezTo>
                  <a:cubicBezTo>
                    <a:pt x="181" y="269"/>
                    <a:pt x="181" y="269"/>
                    <a:pt x="181" y="269"/>
                  </a:cubicBezTo>
                  <a:cubicBezTo>
                    <a:pt x="165" y="248"/>
                    <a:pt x="165" y="248"/>
                    <a:pt x="165" y="248"/>
                  </a:cubicBezTo>
                  <a:cubicBezTo>
                    <a:pt x="134" y="205"/>
                    <a:pt x="134" y="205"/>
                    <a:pt x="134" y="205"/>
                  </a:cubicBezTo>
                  <a:cubicBezTo>
                    <a:pt x="129" y="198"/>
                    <a:pt x="124" y="191"/>
                    <a:pt x="118" y="184"/>
                  </a:cubicBezTo>
                  <a:cubicBezTo>
                    <a:pt x="103" y="162"/>
                    <a:pt x="103" y="162"/>
                    <a:pt x="103" y="162"/>
                  </a:cubicBezTo>
                  <a:cubicBezTo>
                    <a:pt x="98" y="155"/>
                    <a:pt x="93" y="148"/>
                    <a:pt x="88" y="140"/>
                  </a:cubicBezTo>
                  <a:cubicBezTo>
                    <a:pt x="72" y="119"/>
                    <a:pt x="72" y="119"/>
                    <a:pt x="72" y="119"/>
                  </a:cubicBezTo>
                  <a:cubicBezTo>
                    <a:pt x="62" y="104"/>
                    <a:pt x="9" y="15"/>
                    <a:pt x="0" y="0"/>
                  </a:cubicBezTo>
                  <a:cubicBezTo>
                    <a:pt x="11" y="13"/>
                    <a:pt x="66" y="101"/>
                    <a:pt x="78" y="115"/>
                  </a:cubicBezTo>
                  <a:cubicBezTo>
                    <a:pt x="95" y="135"/>
                    <a:pt x="95" y="135"/>
                    <a:pt x="95" y="135"/>
                  </a:cubicBezTo>
                  <a:cubicBezTo>
                    <a:pt x="101" y="141"/>
                    <a:pt x="107" y="148"/>
                    <a:pt x="112" y="155"/>
                  </a:cubicBezTo>
                  <a:cubicBezTo>
                    <a:pt x="129" y="175"/>
                    <a:pt x="129" y="175"/>
                    <a:pt x="129" y="175"/>
                  </a:cubicBezTo>
                  <a:cubicBezTo>
                    <a:pt x="135" y="182"/>
                    <a:pt x="141" y="188"/>
                    <a:pt x="146" y="195"/>
                  </a:cubicBezTo>
                  <a:cubicBezTo>
                    <a:pt x="180" y="236"/>
                    <a:pt x="180" y="236"/>
                    <a:pt x="180" y="236"/>
                  </a:cubicBezTo>
                  <a:cubicBezTo>
                    <a:pt x="197" y="257"/>
                    <a:pt x="197" y="257"/>
                    <a:pt x="197" y="257"/>
                  </a:cubicBezTo>
                  <a:cubicBezTo>
                    <a:pt x="214" y="277"/>
                    <a:pt x="214" y="277"/>
                    <a:pt x="214" y="277"/>
                  </a:cubicBezTo>
                  <a:cubicBezTo>
                    <a:pt x="225" y="291"/>
                    <a:pt x="236" y="305"/>
                    <a:pt x="247" y="318"/>
                  </a:cubicBezTo>
                  <a:cubicBezTo>
                    <a:pt x="258" y="332"/>
                    <a:pt x="268" y="346"/>
                    <a:pt x="279" y="360"/>
                  </a:cubicBezTo>
                  <a:cubicBezTo>
                    <a:pt x="312" y="402"/>
                    <a:pt x="312" y="402"/>
                    <a:pt x="312" y="402"/>
                  </a:cubicBezTo>
                  <a:cubicBezTo>
                    <a:pt x="293" y="403"/>
                    <a:pt x="293" y="403"/>
                    <a:pt x="293" y="403"/>
                  </a:cubicBezTo>
                  <a:cubicBezTo>
                    <a:pt x="314" y="366"/>
                    <a:pt x="314" y="366"/>
                    <a:pt x="314" y="366"/>
                  </a:cubicBezTo>
                  <a:cubicBezTo>
                    <a:pt x="335" y="328"/>
                    <a:pt x="335" y="328"/>
                    <a:pt x="335" y="328"/>
                  </a:cubicBezTo>
                  <a:cubicBezTo>
                    <a:pt x="356" y="290"/>
                    <a:pt x="356" y="290"/>
                    <a:pt x="356" y="290"/>
                  </a:cubicBezTo>
                  <a:cubicBezTo>
                    <a:pt x="378" y="253"/>
                    <a:pt x="378" y="253"/>
                    <a:pt x="378" y="253"/>
                  </a:cubicBezTo>
                  <a:cubicBezTo>
                    <a:pt x="385" y="240"/>
                    <a:pt x="392" y="228"/>
                    <a:pt x="399" y="216"/>
                  </a:cubicBezTo>
                  <a:cubicBezTo>
                    <a:pt x="407" y="203"/>
                    <a:pt x="414" y="191"/>
                    <a:pt x="421" y="179"/>
                  </a:cubicBezTo>
                  <a:cubicBezTo>
                    <a:pt x="429" y="166"/>
                    <a:pt x="436" y="154"/>
                    <a:pt x="444" y="142"/>
                  </a:cubicBezTo>
                  <a:cubicBezTo>
                    <a:pt x="451" y="129"/>
                    <a:pt x="459" y="117"/>
                    <a:pt x="467" y="105"/>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81679" eaLnBrk="0" fontAlgn="base" hangingPunct="0">
                <a:spcBef>
                  <a:spcPct val="0"/>
                </a:spcBef>
                <a:spcAft>
                  <a:spcPct val="0"/>
                </a:spcAft>
              </a:pPr>
              <a:endParaRPr lang="en-US" sz="2326">
                <a:solidFill>
                  <a:srgbClr val="202F3E"/>
                </a:solidFill>
                <a:latin typeface="Roboto" pitchFamily="2" charset="0"/>
                <a:ea typeface="MS PGothic" panose="020B0600070205080204" pitchFamily="34" charset="-128"/>
              </a:endParaRPr>
            </a:p>
          </p:txBody>
        </p:sp>
        <p:sp>
          <p:nvSpPr>
            <p:cNvPr id="8213" name="Freeform 9">
              <a:extLst>
                <a:ext uri="{FF2B5EF4-FFF2-40B4-BE49-F238E27FC236}">
                  <a16:creationId xmlns:a16="http://schemas.microsoft.com/office/drawing/2014/main" id="{286A1507-CBBE-44C4-916E-99FF9AE6C70F}"/>
                </a:ext>
              </a:extLst>
            </p:cNvPr>
            <p:cNvSpPr>
              <a:spLocks noChangeArrowheads="1"/>
            </p:cNvSpPr>
            <p:nvPr/>
          </p:nvSpPr>
          <p:spPr bwMode="auto">
            <a:xfrm>
              <a:off x="1815474" y="455772"/>
              <a:ext cx="1339374" cy="1215390"/>
            </a:xfrm>
            <a:custGeom>
              <a:avLst/>
              <a:gdLst>
                <a:gd name="T0" fmla="*/ 0 w 474"/>
                <a:gd name="T1" fmla="*/ 296093 h 431"/>
                <a:gd name="T2" fmla="*/ 64991 w 474"/>
                <a:gd name="T3" fmla="*/ 400430 h 431"/>
                <a:gd name="T4" fmla="*/ 127156 w 474"/>
                <a:gd name="T5" fmla="*/ 504768 h 431"/>
                <a:gd name="T6" fmla="*/ 189321 w 474"/>
                <a:gd name="T7" fmla="*/ 609105 h 431"/>
                <a:gd name="T8" fmla="*/ 251486 w 474"/>
                <a:gd name="T9" fmla="*/ 716262 h 431"/>
                <a:gd name="T10" fmla="*/ 313651 w 474"/>
                <a:gd name="T11" fmla="*/ 820600 h 431"/>
                <a:gd name="T12" fmla="*/ 372990 w 474"/>
                <a:gd name="T13" fmla="*/ 927757 h 431"/>
                <a:gd name="T14" fmla="*/ 432330 w 474"/>
                <a:gd name="T15" fmla="*/ 1034914 h 431"/>
                <a:gd name="T16" fmla="*/ 491669 w 474"/>
                <a:gd name="T17" fmla="*/ 1142072 h 431"/>
                <a:gd name="T18" fmla="*/ 437981 w 474"/>
                <a:gd name="T19" fmla="*/ 1136432 h 431"/>
                <a:gd name="T20" fmla="*/ 531229 w 474"/>
                <a:gd name="T21" fmla="*/ 1020815 h 431"/>
                <a:gd name="T22" fmla="*/ 621650 w 474"/>
                <a:gd name="T23" fmla="*/ 902378 h 431"/>
                <a:gd name="T24" fmla="*/ 714898 w 474"/>
                <a:gd name="T25" fmla="*/ 786761 h 431"/>
                <a:gd name="T26" fmla="*/ 762935 w 474"/>
                <a:gd name="T27" fmla="*/ 727542 h 431"/>
                <a:gd name="T28" fmla="*/ 810971 w 474"/>
                <a:gd name="T29" fmla="*/ 671143 h 431"/>
                <a:gd name="T30" fmla="*/ 907044 w 474"/>
                <a:gd name="T31" fmla="*/ 555526 h 431"/>
                <a:gd name="T32" fmla="*/ 955081 w 474"/>
                <a:gd name="T33" fmla="*/ 499128 h 431"/>
                <a:gd name="T34" fmla="*/ 1003118 w 474"/>
                <a:gd name="T35" fmla="*/ 439909 h 431"/>
                <a:gd name="T36" fmla="*/ 1051154 w 474"/>
                <a:gd name="T37" fmla="*/ 383511 h 431"/>
                <a:gd name="T38" fmla="*/ 1099191 w 474"/>
                <a:gd name="T39" fmla="*/ 327112 h 431"/>
                <a:gd name="T40" fmla="*/ 1339374 w 474"/>
                <a:gd name="T41" fmla="*/ 0 h 431"/>
                <a:gd name="T42" fmla="*/ 1116145 w 474"/>
                <a:gd name="T43" fmla="*/ 338392 h 431"/>
                <a:gd name="T44" fmla="*/ 1070934 w 474"/>
                <a:gd name="T45" fmla="*/ 400430 h 431"/>
                <a:gd name="T46" fmla="*/ 1028549 w 474"/>
                <a:gd name="T47" fmla="*/ 462469 h 431"/>
                <a:gd name="T48" fmla="*/ 986164 w 474"/>
                <a:gd name="T49" fmla="*/ 521687 h 431"/>
                <a:gd name="T50" fmla="*/ 940953 w 474"/>
                <a:gd name="T51" fmla="*/ 583726 h 431"/>
                <a:gd name="T52" fmla="*/ 853356 w 474"/>
                <a:gd name="T53" fmla="*/ 702163 h 431"/>
                <a:gd name="T54" fmla="*/ 808145 w 474"/>
                <a:gd name="T55" fmla="*/ 761381 h 431"/>
                <a:gd name="T56" fmla="*/ 762935 w 474"/>
                <a:gd name="T57" fmla="*/ 823420 h 431"/>
                <a:gd name="T58" fmla="*/ 672513 w 474"/>
                <a:gd name="T59" fmla="*/ 941857 h 431"/>
                <a:gd name="T60" fmla="*/ 579265 w 474"/>
                <a:gd name="T61" fmla="*/ 1060294 h 431"/>
                <a:gd name="T62" fmla="*/ 488843 w 474"/>
                <a:gd name="T63" fmla="*/ 1175911 h 431"/>
                <a:gd name="T64" fmla="*/ 457761 w 474"/>
                <a:gd name="T65" fmla="*/ 1215390 h 431"/>
                <a:gd name="T66" fmla="*/ 435155 w 474"/>
                <a:gd name="T67" fmla="*/ 1173091 h 431"/>
                <a:gd name="T68" fmla="*/ 378642 w 474"/>
                <a:gd name="T69" fmla="*/ 1063114 h 431"/>
                <a:gd name="T70" fmla="*/ 322128 w 474"/>
                <a:gd name="T71" fmla="*/ 955956 h 431"/>
                <a:gd name="T72" fmla="*/ 265614 w 474"/>
                <a:gd name="T73" fmla="*/ 845979 h 431"/>
                <a:gd name="T74" fmla="*/ 211926 w 474"/>
                <a:gd name="T75" fmla="*/ 738822 h 431"/>
                <a:gd name="T76" fmla="*/ 155413 w 474"/>
                <a:gd name="T77" fmla="*/ 628844 h 431"/>
                <a:gd name="T78" fmla="*/ 101725 w 474"/>
                <a:gd name="T79" fmla="*/ 518867 h 431"/>
                <a:gd name="T80" fmla="*/ 50862 w 474"/>
                <a:gd name="T81" fmla="*/ 408890 h 431"/>
                <a:gd name="T82" fmla="*/ 0 w 474"/>
                <a:gd name="T83" fmla="*/ 296093 h 43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74"/>
                <a:gd name="T127" fmla="*/ 0 h 431"/>
                <a:gd name="T128" fmla="*/ 474 w 474"/>
                <a:gd name="T129" fmla="*/ 431 h 43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74" h="431">
                  <a:moveTo>
                    <a:pt x="0" y="105"/>
                  </a:moveTo>
                  <a:cubicBezTo>
                    <a:pt x="8" y="117"/>
                    <a:pt x="15" y="130"/>
                    <a:pt x="23" y="142"/>
                  </a:cubicBezTo>
                  <a:cubicBezTo>
                    <a:pt x="30" y="154"/>
                    <a:pt x="38" y="167"/>
                    <a:pt x="45" y="179"/>
                  </a:cubicBezTo>
                  <a:cubicBezTo>
                    <a:pt x="53" y="191"/>
                    <a:pt x="60" y="204"/>
                    <a:pt x="67" y="216"/>
                  </a:cubicBezTo>
                  <a:cubicBezTo>
                    <a:pt x="75" y="229"/>
                    <a:pt x="82" y="241"/>
                    <a:pt x="89" y="254"/>
                  </a:cubicBezTo>
                  <a:cubicBezTo>
                    <a:pt x="111" y="291"/>
                    <a:pt x="111" y="291"/>
                    <a:pt x="111" y="291"/>
                  </a:cubicBezTo>
                  <a:cubicBezTo>
                    <a:pt x="132" y="329"/>
                    <a:pt x="132" y="329"/>
                    <a:pt x="132" y="329"/>
                  </a:cubicBezTo>
                  <a:cubicBezTo>
                    <a:pt x="153" y="367"/>
                    <a:pt x="153" y="367"/>
                    <a:pt x="153" y="367"/>
                  </a:cubicBezTo>
                  <a:cubicBezTo>
                    <a:pt x="174" y="405"/>
                    <a:pt x="174" y="405"/>
                    <a:pt x="174" y="405"/>
                  </a:cubicBezTo>
                  <a:cubicBezTo>
                    <a:pt x="155" y="403"/>
                    <a:pt x="155" y="403"/>
                    <a:pt x="155" y="403"/>
                  </a:cubicBezTo>
                  <a:cubicBezTo>
                    <a:pt x="188" y="362"/>
                    <a:pt x="188" y="362"/>
                    <a:pt x="188" y="362"/>
                  </a:cubicBezTo>
                  <a:cubicBezTo>
                    <a:pt x="199" y="348"/>
                    <a:pt x="209" y="334"/>
                    <a:pt x="220" y="320"/>
                  </a:cubicBezTo>
                  <a:cubicBezTo>
                    <a:pt x="231" y="306"/>
                    <a:pt x="242" y="293"/>
                    <a:pt x="253" y="279"/>
                  </a:cubicBezTo>
                  <a:cubicBezTo>
                    <a:pt x="270" y="258"/>
                    <a:pt x="270" y="258"/>
                    <a:pt x="270" y="258"/>
                  </a:cubicBezTo>
                  <a:cubicBezTo>
                    <a:pt x="287" y="238"/>
                    <a:pt x="287" y="238"/>
                    <a:pt x="287" y="238"/>
                  </a:cubicBezTo>
                  <a:cubicBezTo>
                    <a:pt x="321" y="197"/>
                    <a:pt x="321" y="197"/>
                    <a:pt x="321" y="197"/>
                  </a:cubicBezTo>
                  <a:cubicBezTo>
                    <a:pt x="326" y="190"/>
                    <a:pt x="332" y="183"/>
                    <a:pt x="338" y="177"/>
                  </a:cubicBezTo>
                  <a:cubicBezTo>
                    <a:pt x="355" y="156"/>
                    <a:pt x="355" y="156"/>
                    <a:pt x="355" y="156"/>
                  </a:cubicBezTo>
                  <a:cubicBezTo>
                    <a:pt x="360" y="150"/>
                    <a:pt x="366" y="143"/>
                    <a:pt x="372" y="136"/>
                  </a:cubicBezTo>
                  <a:cubicBezTo>
                    <a:pt x="389" y="116"/>
                    <a:pt x="389" y="116"/>
                    <a:pt x="389" y="116"/>
                  </a:cubicBezTo>
                  <a:cubicBezTo>
                    <a:pt x="401" y="103"/>
                    <a:pt x="462" y="13"/>
                    <a:pt x="474" y="0"/>
                  </a:cubicBezTo>
                  <a:cubicBezTo>
                    <a:pt x="464" y="15"/>
                    <a:pt x="405" y="106"/>
                    <a:pt x="395" y="120"/>
                  </a:cubicBezTo>
                  <a:cubicBezTo>
                    <a:pt x="379" y="142"/>
                    <a:pt x="379" y="142"/>
                    <a:pt x="379" y="142"/>
                  </a:cubicBezTo>
                  <a:cubicBezTo>
                    <a:pt x="374" y="149"/>
                    <a:pt x="369" y="156"/>
                    <a:pt x="364" y="164"/>
                  </a:cubicBezTo>
                  <a:cubicBezTo>
                    <a:pt x="349" y="185"/>
                    <a:pt x="349" y="185"/>
                    <a:pt x="349" y="185"/>
                  </a:cubicBezTo>
                  <a:cubicBezTo>
                    <a:pt x="343" y="192"/>
                    <a:pt x="338" y="199"/>
                    <a:pt x="333" y="207"/>
                  </a:cubicBezTo>
                  <a:cubicBezTo>
                    <a:pt x="302" y="249"/>
                    <a:pt x="302" y="249"/>
                    <a:pt x="302" y="249"/>
                  </a:cubicBezTo>
                  <a:cubicBezTo>
                    <a:pt x="286" y="270"/>
                    <a:pt x="286" y="270"/>
                    <a:pt x="286" y="270"/>
                  </a:cubicBezTo>
                  <a:cubicBezTo>
                    <a:pt x="270" y="292"/>
                    <a:pt x="270" y="292"/>
                    <a:pt x="270" y="292"/>
                  </a:cubicBezTo>
                  <a:cubicBezTo>
                    <a:pt x="259" y="306"/>
                    <a:pt x="249" y="320"/>
                    <a:pt x="238" y="334"/>
                  </a:cubicBezTo>
                  <a:cubicBezTo>
                    <a:pt x="227" y="348"/>
                    <a:pt x="216" y="362"/>
                    <a:pt x="205" y="376"/>
                  </a:cubicBezTo>
                  <a:cubicBezTo>
                    <a:pt x="173" y="417"/>
                    <a:pt x="173" y="417"/>
                    <a:pt x="173" y="417"/>
                  </a:cubicBezTo>
                  <a:cubicBezTo>
                    <a:pt x="162" y="431"/>
                    <a:pt x="162" y="431"/>
                    <a:pt x="162" y="431"/>
                  </a:cubicBezTo>
                  <a:cubicBezTo>
                    <a:pt x="154" y="416"/>
                    <a:pt x="154" y="416"/>
                    <a:pt x="154" y="416"/>
                  </a:cubicBezTo>
                  <a:cubicBezTo>
                    <a:pt x="134" y="377"/>
                    <a:pt x="134" y="377"/>
                    <a:pt x="134" y="377"/>
                  </a:cubicBezTo>
                  <a:cubicBezTo>
                    <a:pt x="114" y="339"/>
                    <a:pt x="114" y="339"/>
                    <a:pt x="114" y="339"/>
                  </a:cubicBezTo>
                  <a:cubicBezTo>
                    <a:pt x="94" y="300"/>
                    <a:pt x="94" y="300"/>
                    <a:pt x="94" y="300"/>
                  </a:cubicBezTo>
                  <a:cubicBezTo>
                    <a:pt x="75" y="262"/>
                    <a:pt x="75" y="262"/>
                    <a:pt x="75" y="262"/>
                  </a:cubicBezTo>
                  <a:cubicBezTo>
                    <a:pt x="68" y="249"/>
                    <a:pt x="62" y="236"/>
                    <a:pt x="55" y="223"/>
                  </a:cubicBezTo>
                  <a:cubicBezTo>
                    <a:pt x="49" y="210"/>
                    <a:pt x="42" y="197"/>
                    <a:pt x="36" y="184"/>
                  </a:cubicBezTo>
                  <a:cubicBezTo>
                    <a:pt x="30" y="171"/>
                    <a:pt x="24" y="158"/>
                    <a:pt x="18" y="145"/>
                  </a:cubicBezTo>
                  <a:cubicBezTo>
                    <a:pt x="12" y="131"/>
                    <a:pt x="6" y="118"/>
                    <a:pt x="0" y="105"/>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81679" eaLnBrk="0" fontAlgn="base" hangingPunct="0">
                <a:spcBef>
                  <a:spcPct val="0"/>
                </a:spcBef>
                <a:spcAft>
                  <a:spcPct val="0"/>
                </a:spcAft>
              </a:pPr>
              <a:endParaRPr lang="en-US" sz="2326">
                <a:solidFill>
                  <a:srgbClr val="202F3E"/>
                </a:solidFill>
                <a:latin typeface="Roboto" pitchFamily="2" charset="0"/>
                <a:ea typeface="MS PGothic" panose="020B0600070205080204" pitchFamily="34" charset="-128"/>
              </a:endParaRPr>
            </a:p>
          </p:txBody>
        </p:sp>
        <p:sp>
          <p:nvSpPr>
            <p:cNvPr id="8214" name="Freeform 10">
              <a:extLst>
                <a:ext uri="{FF2B5EF4-FFF2-40B4-BE49-F238E27FC236}">
                  <a16:creationId xmlns:a16="http://schemas.microsoft.com/office/drawing/2014/main" id="{A105C06F-6ADA-42A8-A703-8E87F54DDDEB}"/>
                </a:ext>
              </a:extLst>
            </p:cNvPr>
            <p:cNvSpPr>
              <a:spLocks noChangeArrowheads="1"/>
            </p:cNvSpPr>
            <p:nvPr/>
          </p:nvSpPr>
          <p:spPr bwMode="auto">
            <a:xfrm>
              <a:off x="0" y="515144"/>
              <a:ext cx="1779429" cy="3829527"/>
            </a:xfrm>
            <a:custGeom>
              <a:avLst/>
              <a:gdLst>
                <a:gd name="T0" fmla="*/ 367184 w 630"/>
                <a:gd name="T1" fmla="*/ 0 h 1357"/>
                <a:gd name="T2" fmla="*/ 327641 w 630"/>
                <a:gd name="T3" fmla="*/ 135459 h 1357"/>
                <a:gd name="T4" fmla="*/ 290923 w 630"/>
                <a:gd name="T5" fmla="*/ 270917 h 1357"/>
                <a:gd name="T6" fmla="*/ 211837 w 630"/>
                <a:gd name="T7" fmla="*/ 539012 h 1357"/>
                <a:gd name="T8" fmla="*/ 129927 w 630"/>
                <a:gd name="T9" fmla="*/ 807107 h 1357"/>
                <a:gd name="T10" fmla="*/ 48016 w 630"/>
                <a:gd name="T11" fmla="*/ 1078025 h 1357"/>
                <a:gd name="T12" fmla="*/ 39543 w 630"/>
                <a:gd name="T13" fmla="*/ 1049804 h 1357"/>
                <a:gd name="T14" fmla="*/ 234433 w 630"/>
                <a:gd name="T15" fmla="*/ 1171152 h 1357"/>
                <a:gd name="T16" fmla="*/ 429323 w 630"/>
                <a:gd name="T17" fmla="*/ 1292501 h 1357"/>
                <a:gd name="T18" fmla="*/ 621388 w 630"/>
                <a:gd name="T19" fmla="*/ 1413849 h 1357"/>
                <a:gd name="T20" fmla="*/ 816278 w 630"/>
                <a:gd name="T21" fmla="*/ 1535197 h 1357"/>
                <a:gd name="T22" fmla="*/ 852996 w 630"/>
                <a:gd name="T23" fmla="*/ 1560596 h 1357"/>
                <a:gd name="T24" fmla="*/ 819102 w 630"/>
                <a:gd name="T25" fmla="*/ 1585994 h 1357"/>
                <a:gd name="T26" fmla="*/ 604441 w 630"/>
                <a:gd name="T27" fmla="*/ 1752495 h 1357"/>
                <a:gd name="T28" fmla="*/ 392604 w 630"/>
                <a:gd name="T29" fmla="*/ 1916175 h 1357"/>
                <a:gd name="T30" fmla="*/ 398253 w 630"/>
                <a:gd name="T31" fmla="*/ 1871022 h 1357"/>
                <a:gd name="T32" fmla="*/ 573372 w 630"/>
                <a:gd name="T33" fmla="*/ 2113718 h 1357"/>
                <a:gd name="T34" fmla="*/ 660931 w 630"/>
                <a:gd name="T35" fmla="*/ 2235067 h 1357"/>
                <a:gd name="T36" fmla="*/ 748490 w 630"/>
                <a:gd name="T37" fmla="*/ 2356415 h 1357"/>
                <a:gd name="T38" fmla="*/ 923608 w 630"/>
                <a:gd name="T39" fmla="*/ 2601934 h 1357"/>
                <a:gd name="T40" fmla="*/ 1095902 w 630"/>
                <a:gd name="T41" fmla="*/ 2844630 h 1357"/>
                <a:gd name="T42" fmla="*/ 1268196 w 630"/>
                <a:gd name="T43" fmla="*/ 3090149 h 1357"/>
                <a:gd name="T44" fmla="*/ 1440490 w 630"/>
                <a:gd name="T45" fmla="*/ 3335668 h 1357"/>
                <a:gd name="T46" fmla="*/ 1609960 w 630"/>
                <a:gd name="T47" fmla="*/ 3581186 h 1357"/>
                <a:gd name="T48" fmla="*/ 1694694 w 630"/>
                <a:gd name="T49" fmla="*/ 3705357 h 1357"/>
                <a:gd name="T50" fmla="*/ 1779429 w 630"/>
                <a:gd name="T51" fmla="*/ 3829527 h 1357"/>
                <a:gd name="T52" fmla="*/ 1689045 w 630"/>
                <a:gd name="T53" fmla="*/ 3711001 h 1357"/>
                <a:gd name="T54" fmla="*/ 1595837 w 630"/>
                <a:gd name="T55" fmla="*/ 3592474 h 1357"/>
                <a:gd name="T56" fmla="*/ 1415070 w 630"/>
                <a:gd name="T57" fmla="*/ 3352600 h 1357"/>
                <a:gd name="T58" fmla="*/ 1237127 w 630"/>
                <a:gd name="T59" fmla="*/ 3115547 h 1357"/>
                <a:gd name="T60" fmla="*/ 1056359 w 630"/>
                <a:gd name="T61" fmla="*/ 2875673 h 1357"/>
                <a:gd name="T62" fmla="*/ 878417 w 630"/>
                <a:gd name="T63" fmla="*/ 2632976 h 1357"/>
                <a:gd name="T64" fmla="*/ 700474 w 630"/>
                <a:gd name="T65" fmla="*/ 2393102 h 1357"/>
                <a:gd name="T66" fmla="*/ 612914 w 630"/>
                <a:gd name="T67" fmla="*/ 2271753 h 1357"/>
                <a:gd name="T68" fmla="*/ 525355 w 630"/>
                <a:gd name="T69" fmla="*/ 2150405 h 1357"/>
                <a:gd name="T70" fmla="*/ 347412 w 630"/>
                <a:gd name="T71" fmla="*/ 1907708 h 1357"/>
                <a:gd name="T72" fmla="*/ 330465 w 630"/>
                <a:gd name="T73" fmla="*/ 1885132 h 1357"/>
                <a:gd name="T74" fmla="*/ 353061 w 630"/>
                <a:gd name="T75" fmla="*/ 1865378 h 1357"/>
                <a:gd name="T76" fmla="*/ 567723 w 630"/>
                <a:gd name="T77" fmla="*/ 1701698 h 1357"/>
                <a:gd name="T78" fmla="*/ 779559 w 630"/>
                <a:gd name="T79" fmla="*/ 1538019 h 1357"/>
                <a:gd name="T80" fmla="*/ 782384 w 630"/>
                <a:gd name="T81" fmla="*/ 1588816 h 1357"/>
                <a:gd name="T82" fmla="*/ 590319 w 630"/>
                <a:gd name="T83" fmla="*/ 1464646 h 1357"/>
                <a:gd name="T84" fmla="*/ 398253 w 630"/>
                <a:gd name="T85" fmla="*/ 1340476 h 1357"/>
                <a:gd name="T86" fmla="*/ 206188 w 630"/>
                <a:gd name="T87" fmla="*/ 1216305 h 1357"/>
                <a:gd name="T88" fmla="*/ 14122 w 630"/>
                <a:gd name="T89" fmla="*/ 1089313 h 1357"/>
                <a:gd name="T90" fmla="*/ 0 w 630"/>
                <a:gd name="T91" fmla="*/ 1080847 h 1357"/>
                <a:gd name="T92" fmla="*/ 5649 w 630"/>
                <a:gd name="T93" fmla="*/ 1063914 h 1357"/>
                <a:gd name="T94" fmla="*/ 93208 w 630"/>
                <a:gd name="T95" fmla="*/ 795819 h 1357"/>
                <a:gd name="T96" fmla="*/ 183592 w 630"/>
                <a:gd name="T97" fmla="*/ 530546 h 1357"/>
                <a:gd name="T98" fmla="*/ 273976 w 630"/>
                <a:gd name="T99" fmla="*/ 265273 h 1357"/>
                <a:gd name="T100" fmla="*/ 321992 w 630"/>
                <a:gd name="T101" fmla="*/ 132637 h 1357"/>
                <a:gd name="T102" fmla="*/ 367184 w 630"/>
                <a:gd name="T103" fmla="*/ 0 h 135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30"/>
                <a:gd name="T157" fmla="*/ 0 h 1357"/>
                <a:gd name="T158" fmla="*/ 630 w 630"/>
                <a:gd name="T159" fmla="*/ 1357 h 135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30" h="1357">
                  <a:moveTo>
                    <a:pt x="130" y="0"/>
                  </a:moveTo>
                  <a:cubicBezTo>
                    <a:pt x="116" y="48"/>
                    <a:pt x="116" y="48"/>
                    <a:pt x="116" y="48"/>
                  </a:cubicBezTo>
                  <a:cubicBezTo>
                    <a:pt x="103" y="96"/>
                    <a:pt x="103" y="96"/>
                    <a:pt x="103" y="96"/>
                  </a:cubicBezTo>
                  <a:cubicBezTo>
                    <a:pt x="93" y="128"/>
                    <a:pt x="84" y="159"/>
                    <a:pt x="75" y="191"/>
                  </a:cubicBezTo>
                  <a:cubicBezTo>
                    <a:pt x="65" y="223"/>
                    <a:pt x="56" y="255"/>
                    <a:pt x="46" y="286"/>
                  </a:cubicBezTo>
                  <a:cubicBezTo>
                    <a:pt x="37" y="318"/>
                    <a:pt x="27" y="350"/>
                    <a:pt x="17" y="382"/>
                  </a:cubicBezTo>
                  <a:cubicBezTo>
                    <a:pt x="14" y="372"/>
                    <a:pt x="14" y="372"/>
                    <a:pt x="14" y="372"/>
                  </a:cubicBezTo>
                  <a:cubicBezTo>
                    <a:pt x="83" y="415"/>
                    <a:pt x="83" y="415"/>
                    <a:pt x="83" y="415"/>
                  </a:cubicBezTo>
                  <a:cubicBezTo>
                    <a:pt x="106" y="429"/>
                    <a:pt x="129" y="444"/>
                    <a:pt x="152" y="458"/>
                  </a:cubicBezTo>
                  <a:cubicBezTo>
                    <a:pt x="220" y="501"/>
                    <a:pt x="220" y="501"/>
                    <a:pt x="220" y="501"/>
                  </a:cubicBezTo>
                  <a:cubicBezTo>
                    <a:pt x="243" y="515"/>
                    <a:pt x="266" y="530"/>
                    <a:pt x="289" y="544"/>
                  </a:cubicBezTo>
                  <a:cubicBezTo>
                    <a:pt x="302" y="553"/>
                    <a:pt x="302" y="553"/>
                    <a:pt x="302" y="553"/>
                  </a:cubicBezTo>
                  <a:cubicBezTo>
                    <a:pt x="290" y="562"/>
                    <a:pt x="290" y="562"/>
                    <a:pt x="290" y="562"/>
                  </a:cubicBezTo>
                  <a:cubicBezTo>
                    <a:pt x="214" y="621"/>
                    <a:pt x="214" y="621"/>
                    <a:pt x="214" y="621"/>
                  </a:cubicBezTo>
                  <a:cubicBezTo>
                    <a:pt x="189" y="640"/>
                    <a:pt x="164" y="659"/>
                    <a:pt x="139" y="679"/>
                  </a:cubicBezTo>
                  <a:cubicBezTo>
                    <a:pt x="141" y="663"/>
                    <a:pt x="141" y="663"/>
                    <a:pt x="141" y="663"/>
                  </a:cubicBezTo>
                  <a:cubicBezTo>
                    <a:pt x="203" y="749"/>
                    <a:pt x="203" y="749"/>
                    <a:pt x="203" y="749"/>
                  </a:cubicBezTo>
                  <a:cubicBezTo>
                    <a:pt x="234" y="792"/>
                    <a:pt x="234" y="792"/>
                    <a:pt x="234" y="792"/>
                  </a:cubicBezTo>
                  <a:cubicBezTo>
                    <a:pt x="265" y="835"/>
                    <a:pt x="265" y="835"/>
                    <a:pt x="265" y="835"/>
                  </a:cubicBezTo>
                  <a:cubicBezTo>
                    <a:pt x="327" y="922"/>
                    <a:pt x="327" y="922"/>
                    <a:pt x="327" y="922"/>
                  </a:cubicBezTo>
                  <a:cubicBezTo>
                    <a:pt x="347" y="951"/>
                    <a:pt x="368" y="980"/>
                    <a:pt x="388" y="1008"/>
                  </a:cubicBezTo>
                  <a:cubicBezTo>
                    <a:pt x="409" y="1037"/>
                    <a:pt x="429" y="1066"/>
                    <a:pt x="449" y="1095"/>
                  </a:cubicBezTo>
                  <a:cubicBezTo>
                    <a:pt x="510" y="1182"/>
                    <a:pt x="510" y="1182"/>
                    <a:pt x="510" y="1182"/>
                  </a:cubicBezTo>
                  <a:cubicBezTo>
                    <a:pt x="570" y="1269"/>
                    <a:pt x="570" y="1269"/>
                    <a:pt x="570" y="1269"/>
                  </a:cubicBezTo>
                  <a:cubicBezTo>
                    <a:pt x="600" y="1313"/>
                    <a:pt x="600" y="1313"/>
                    <a:pt x="600" y="1313"/>
                  </a:cubicBezTo>
                  <a:cubicBezTo>
                    <a:pt x="630" y="1357"/>
                    <a:pt x="630" y="1357"/>
                    <a:pt x="630" y="1357"/>
                  </a:cubicBezTo>
                  <a:cubicBezTo>
                    <a:pt x="598" y="1315"/>
                    <a:pt x="598" y="1315"/>
                    <a:pt x="598" y="1315"/>
                  </a:cubicBezTo>
                  <a:cubicBezTo>
                    <a:pt x="565" y="1273"/>
                    <a:pt x="565" y="1273"/>
                    <a:pt x="565" y="1273"/>
                  </a:cubicBezTo>
                  <a:cubicBezTo>
                    <a:pt x="501" y="1188"/>
                    <a:pt x="501" y="1188"/>
                    <a:pt x="501" y="1188"/>
                  </a:cubicBezTo>
                  <a:cubicBezTo>
                    <a:pt x="438" y="1104"/>
                    <a:pt x="438" y="1104"/>
                    <a:pt x="438" y="1104"/>
                  </a:cubicBezTo>
                  <a:cubicBezTo>
                    <a:pt x="416" y="1075"/>
                    <a:pt x="395" y="1047"/>
                    <a:pt x="374" y="1019"/>
                  </a:cubicBezTo>
                  <a:cubicBezTo>
                    <a:pt x="353" y="990"/>
                    <a:pt x="332" y="962"/>
                    <a:pt x="311" y="933"/>
                  </a:cubicBezTo>
                  <a:cubicBezTo>
                    <a:pt x="248" y="848"/>
                    <a:pt x="248" y="848"/>
                    <a:pt x="248" y="848"/>
                  </a:cubicBezTo>
                  <a:cubicBezTo>
                    <a:pt x="217" y="805"/>
                    <a:pt x="217" y="805"/>
                    <a:pt x="217" y="805"/>
                  </a:cubicBezTo>
                  <a:cubicBezTo>
                    <a:pt x="186" y="762"/>
                    <a:pt x="186" y="762"/>
                    <a:pt x="186" y="762"/>
                  </a:cubicBezTo>
                  <a:cubicBezTo>
                    <a:pt x="123" y="676"/>
                    <a:pt x="123" y="676"/>
                    <a:pt x="123" y="676"/>
                  </a:cubicBezTo>
                  <a:cubicBezTo>
                    <a:pt x="117" y="668"/>
                    <a:pt x="117" y="668"/>
                    <a:pt x="117" y="668"/>
                  </a:cubicBezTo>
                  <a:cubicBezTo>
                    <a:pt x="125" y="661"/>
                    <a:pt x="125" y="661"/>
                    <a:pt x="125" y="661"/>
                  </a:cubicBezTo>
                  <a:cubicBezTo>
                    <a:pt x="150" y="641"/>
                    <a:pt x="176" y="622"/>
                    <a:pt x="201" y="603"/>
                  </a:cubicBezTo>
                  <a:cubicBezTo>
                    <a:pt x="276" y="545"/>
                    <a:pt x="276" y="545"/>
                    <a:pt x="276" y="545"/>
                  </a:cubicBezTo>
                  <a:cubicBezTo>
                    <a:pt x="277" y="563"/>
                    <a:pt x="277" y="563"/>
                    <a:pt x="277" y="563"/>
                  </a:cubicBezTo>
                  <a:cubicBezTo>
                    <a:pt x="254" y="548"/>
                    <a:pt x="232" y="534"/>
                    <a:pt x="209" y="519"/>
                  </a:cubicBezTo>
                  <a:cubicBezTo>
                    <a:pt x="141" y="475"/>
                    <a:pt x="141" y="475"/>
                    <a:pt x="141" y="475"/>
                  </a:cubicBezTo>
                  <a:cubicBezTo>
                    <a:pt x="118" y="460"/>
                    <a:pt x="95" y="445"/>
                    <a:pt x="73" y="431"/>
                  </a:cubicBezTo>
                  <a:cubicBezTo>
                    <a:pt x="5" y="386"/>
                    <a:pt x="5" y="386"/>
                    <a:pt x="5" y="386"/>
                  </a:cubicBezTo>
                  <a:cubicBezTo>
                    <a:pt x="0" y="383"/>
                    <a:pt x="0" y="383"/>
                    <a:pt x="0" y="383"/>
                  </a:cubicBezTo>
                  <a:cubicBezTo>
                    <a:pt x="2" y="377"/>
                    <a:pt x="2" y="377"/>
                    <a:pt x="2" y="377"/>
                  </a:cubicBezTo>
                  <a:cubicBezTo>
                    <a:pt x="12" y="345"/>
                    <a:pt x="23" y="314"/>
                    <a:pt x="33" y="282"/>
                  </a:cubicBezTo>
                  <a:cubicBezTo>
                    <a:pt x="44" y="251"/>
                    <a:pt x="54" y="219"/>
                    <a:pt x="65" y="188"/>
                  </a:cubicBezTo>
                  <a:cubicBezTo>
                    <a:pt x="76" y="157"/>
                    <a:pt x="86" y="125"/>
                    <a:pt x="97" y="94"/>
                  </a:cubicBezTo>
                  <a:cubicBezTo>
                    <a:pt x="114" y="47"/>
                    <a:pt x="114" y="47"/>
                    <a:pt x="114" y="47"/>
                  </a:cubicBezTo>
                  <a:lnTo>
                    <a:pt x="13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81679" eaLnBrk="0" fontAlgn="base" hangingPunct="0">
                <a:spcBef>
                  <a:spcPct val="0"/>
                </a:spcBef>
                <a:spcAft>
                  <a:spcPct val="0"/>
                </a:spcAft>
              </a:pPr>
              <a:endParaRPr lang="en-US" sz="2326">
                <a:solidFill>
                  <a:srgbClr val="202F3E"/>
                </a:solidFill>
                <a:latin typeface="Roboto" pitchFamily="2" charset="0"/>
                <a:ea typeface="MS PGothic" panose="020B0600070205080204" pitchFamily="34" charset="-128"/>
              </a:endParaRPr>
            </a:p>
          </p:txBody>
        </p:sp>
        <p:sp>
          <p:nvSpPr>
            <p:cNvPr id="8215" name="Freeform 11">
              <a:extLst>
                <a:ext uri="{FF2B5EF4-FFF2-40B4-BE49-F238E27FC236}">
                  <a16:creationId xmlns:a16="http://schemas.microsoft.com/office/drawing/2014/main" id="{8A9869B9-C793-4289-91C6-7B75903C6353}"/>
                </a:ext>
              </a:extLst>
            </p:cNvPr>
            <p:cNvSpPr>
              <a:spLocks noChangeArrowheads="1"/>
            </p:cNvSpPr>
            <p:nvPr/>
          </p:nvSpPr>
          <p:spPr bwMode="auto">
            <a:xfrm>
              <a:off x="1815474" y="516890"/>
              <a:ext cx="1838802" cy="3827780"/>
            </a:xfrm>
            <a:custGeom>
              <a:avLst/>
              <a:gdLst>
                <a:gd name="T0" fmla="*/ 1471607 w 651"/>
                <a:gd name="T1" fmla="*/ 0 h 1356"/>
                <a:gd name="T2" fmla="*/ 1516800 w 651"/>
                <a:gd name="T3" fmla="*/ 132674 h 1356"/>
                <a:gd name="T4" fmla="*/ 1564818 w 651"/>
                <a:gd name="T5" fmla="*/ 265348 h 1356"/>
                <a:gd name="T6" fmla="*/ 1655204 w 651"/>
                <a:gd name="T7" fmla="*/ 530695 h 1356"/>
                <a:gd name="T8" fmla="*/ 1745591 w 651"/>
                <a:gd name="T9" fmla="*/ 796043 h 1356"/>
                <a:gd name="T10" fmla="*/ 1790784 w 651"/>
                <a:gd name="T11" fmla="*/ 928717 h 1356"/>
                <a:gd name="T12" fmla="*/ 1835977 w 651"/>
                <a:gd name="T13" fmla="*/ 1061390 h 1356"/>
                <a:gd name="T14" fmla="*/ 1838802 w 651"/>
                <a:gd name="T15" fmla="*/ 1078327 h 1356"/>
                <a:gd name="T16" fmla="*/ 1824679 w 651"/>
                <a:gd name="T17" fmla="*/ 1089619 h 1356"/>
                <a:gd name="T18" fmla="*/ 1632608 w 651"/>
                <a:gd name="T19" fmla="*/ 1213824 h 1356"/>
                <a:gd name="T20" fmla="*/ 1440536 w 651"/>
                <a:gd name="T21" fmla="*/ 1340852 h 1356"/>
                <a:gd name="T22" fmla="*/ 1248465 w 651"/>
                <a:gd name="T23" fmla="*/ 1465057 h 1356"/>
                <a:gd name="T24" fmla="*/ 1056393 w 651"/>
                <a:gd name="T25" fmla="*/ 1589263 h 1356"/>
                <a:gd name="T26" fmla="*/ 1059218 w 651"/>
                <a:gd name="T27" fmla="*/ 1538451 h 1356"/>
                <a:gd name="T28" fmla="*/ 1245640 w 651"/>
                <a:gd name="T29" fmla="*/ 1702177 h 1356"/>
                <a:gd name="T30" fmla="*/ 1432062 w 651"/>
                <a:gd name="T31" fmla="*/ 1865902 h 1356"/>
                <a:gd name="T32" fmla="*/ 1451834 w 651"/>
                <a:gd name="T33" fmla="*/ 1885662 h 1356"/>
                <a:gd name="T34" fmla="*/ 1434887 w 651"/>
                <a:gd name="T35" fmla="*/ 1908244 h 1356"/>
                <a:gd name="T36" fmla="*/ 1259763 w 651"/>
                <a:gd name="T37" fmla="*/ 2151009 h 1356"/>
                <a:gd name="T38" fmla="*/ 1172201 w 651"/>
                <a:gd name="T39" fmla="*/ 2272392 h 1356"/>
                <a:gd name="T40" fmla="*/ 1081814 w 651"/>
                <a:gd name="T41" fmla="*/ 2390951 h 1356"/>
                <a:gd name="T42" fmla="*/ 903866 w 651"/>
                <a:gd name="T43" fmla="*/ 2633716 h 1356"/>
                <a:gd name="T44" fmla="*/ 725917 w 651"/>
                <a:gd name="T45" fmla="*/ 2873658 h 1356"/>
                <a:gd name="T46" fmla="*/ 545144 w 651"/>
                <a:gd name="T47" fmla="*/ 3113600 h 1356"/>
                <a:gd name="T48" fmla="*/ 364371 w 651"/>
                <a:gd name="T49" fmla="*/ 3350719 h 1356"/>
                <a:gd name="T50" fmla="*/ 183598 w 651"/>
                <a:gd name="T51" fmla="*/ 3590661 h 1356"/>
                <a:gd name="T52" fmla="*/ 90387 w 651"/>
                <a:gd name="T53" fmla="*/ 3709220 h 1356"/>
                <a:gd name="T54" fmla="*/ 0 w 651"/>
                <a:gd name="T55" fmla="*/ 3827780 h 1356"/>
                <a:gd name="T56" fmla="*/ 84737 w 651"/>
                <a:gd name="T57" fmla="*/ 3703575 h 1356"/>
                <a:gd name="T58" fmla="*/ 169475 w 651"/>
                <a:gd name="T59" fmla="*/ 3579369 h 1356"/>
                <a:gd name="T60" fmla="*/ 338950 w 651"/>
                <a:gd name="T61" fmla="*/ 3333782 h 1356"/>
                <a:gd name="T62" fmla="*/ 511249 w 651"/>
                <a:gd name="T63" fmla="*/ 3088194 h 1356"/>
                <a:gd name="T64" fmla="*/ 686373 w 651"/>
                <a:gd name="T65" fmla="*/ 2845429 h 1356"/>
                <a:gd name="T66" fmla="*/ 858673 w 651"/>
                <a:gd name="T67" fmla="*/ 2599842 h 1356"/>
                <a:gd name="T68" fmla="*/ 1033797 w 651"/>
                <a:gd name="T69" fmla="*/ 2357077 h 1356"/>
                <a:gd name="T70" fmla="*/ 1121359 w 651"/>
                <a:gd name="T71" fmla="*/ 2235695 h 1356"/>
                <a:gd name="T72" fmla="*/ 1208921 w 651"/>
                <a:gd name="T73" fmla="*/ 2114312 h 1356"/>
                <a:gd name="T74" fmla="*/ 1384045 w 651"/>
                <a:gd name="T75" fmla="*/ 1871547 h 1356"/>
                <a:gd name="T76" fmla="*/ 1389694 w 651"/>
                <a:gd name="T77" fmla="*/ 1913890 h 1356"/>
                <a:gd name="T78" fmla="*/ 1203271 w 651"/>
                <a:gd name="T79" fmla="*/ 1750165 h 1356"/>
                <a:gd name="T80" fmla="*/ 1019674 w 651"/>
                <a:gd name="T81" fmla="*/ 1586440 h 1356"/>
                <a:gd name="T82" fmla="*/ 988603 w 651"/>
                <a:gd name="T83" fmla="*/ 1558211 h 1356"/>
                <a:gd name="T84" fmla="*/ 1022498 w 651"/>
                <a:gd name="T85" fmla="*/ 1535629 h 1356"/>
                <a:gd name="T86" fmla="*/ 1217394 w 651"/>
                <a:gd name="T87" fmla="*/ 1414246 h 1356"/>
                <a:gd name="T88" fmla="*/ 1409466 w 651"/>
                <a:gd name="T89" fmla="*/ 1292864 h 1356"/>
                <a:gd name="T90" fmla="*/ 1604362 w 651"/>
                <a:gd name="T91" fmla="*/ 1171481 h 1356"/>
                <a:gd name="T92" fmla="*/ 1799258 w 651"/>
                <a:gd name="T93" fmla="*/ 1050099 h 1356"/>
                <a:gd name="T94" fmla="*/ 1790784 w 651"/>
                <a:gd name="T95" fmla="*/ 1078327 h 1356"/>
                <a:gd name="T96" fmla="*/ 1748415 w 651"/>
                <a:gd name="T97" fmla="*/ 942831 h 1356"/>
                <a:gd name="T98" fmla="*/ 1708871 w 651"/>
                <a:gd name="T99" fmla="*/ 807334 h 1356"/>
                <a:gd name="T100" fmla="*/ 1626958 w 651"/>
                <a:gd name="T101" fmla="*/ 539164 h 1356"/>
                <a:gd name="T102" fmla="*/ 1547870 w 651"/>
                <a:gd name="T103" fmla="*/ 270993 h 1356"/>
                <a:gd name="T104" fmla="*/ 1511151 w 651"/>
                <a:gd name="T105" fmla="*/ 135497 h 1356"/>
                <a:gd name="T106" fmla="*/ 1471607 w 651"/>
                <a:gd name="T107" fmla="*/ 0 h 13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51"/>
                <a:gd name="T163" fmla="*/ 0 h 1356"/>
                <a:gd name="T164" fmla="*/ 651 w 651"/>
                <a:gd name="T165" fmla="*/ 1356 h 13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51" h="1356">
                  <a:moveTo>
                    <a:pt x="521" y="0"/>
                  </a:moveTo>
                  <a:cubicBezTo>
                    <a:pt x="537" y="47"/>
                    <a:pt x="537" y="47"/>
                    <a:pt x="537" y="47"/>
                  </a:cubicBezTo>
                  <a:cubicBezTo>
                    <a:pt x="554" y="94"/>
                    <a:pt x="554" y="94"/>
                    <a:pt x="554" y="94"/>
                  </a:cubicBezTo>
                  <a:cubicBezTo>
                    <a:pt x="565" y="125"/>
                    <a:pt x="575" y="157"/>
                    <a:pt x="586" y="188"/>
                  </a:cubicBezTo>
                  <a:cubicBezTo>
                    <a:pt x="597" y="219"/>
                    <a:pt x="607" y="251"/>
                    <a:pt x="618" y="282"/>
                  </a:cubicBezTo>
                  <a:cubicBezTo>
                    <a:pt x="634" y="329"/>
                    <a:pt x="634" y="329"/>
                    <a:pt x="634" y="329"/>
                  </a:cubicBezTo>
                  <a:cubicBezTo>
                    <a:pt x="650" y="376"/>
                    <a:pt x="650" y="376"/>
                    <a:pt x="650" y="376"/>
                  </a:cubicBezTo>
                  <a:cubicBezTo>
                    <a:pt x="651" y="382"/>
                    <a:pt x="651" y="382"/>
                    <a:pt x="651" y="382"/>
                  </a:cubicBezTo>
                  <a:cubicBezTo>
                    <a:pt x="646" y="386"/>
                    <a:pt x="646" y="386"/>
                    <a:pt x="646" y="386"/>
                  </a:cubicBezTo>
                  <a:cubicBezTo>
                    <a:pt x="578" y="430"/>
                    <a:pt x="578" y="430"/>
                    <a:pt x="578" y="430"/>
                  </a:cubicBezTo>
                  <a:cubicBezTo>
                    <a:pt x="510" y="475"/>
                    <a:pt x="510" y="475"/>
                    <a:pt x="510" y="475"/>
                  </a:cubicBezTo>
                  <a:cubicBezTo>
                    <a:pt x="442" y="519"/>
                    <a:pt x="442" y="519"/>
                    <a:pt x="442" y="519"/>
                  </a:cubicBezTo>
                  <a:cubicBezTo>
                    <a:pt x="419" y="534"/>
                    <a:pt x="397" y="548"/>
                    <a:pt x="374" y="563"/>
                  </a:cubicBezTo>
                  <a:cubicBezTo>
                    <a:pt x="375" y="545"/>
                    <a:pt x="375" y="545"/>
                    <a:pt x="375" y="545"/>
                  </a:cubicBezTo>
                  <a:cubicBezTo>
                    <a:pt x="441" y="603"/>
                    <a:pt x="441" y="603"/>
                    <a:pt x="441" y="603"/>
                  </a:cubicBezTo>
                  <a:cubicBezTo>
                    <a:pt x="463" y="623"/>
                    <a:pt x="485" y="642"/>
                    <a:pt x="507" y="661"/>
                  </a:cubicBezTo>
                  <a:cubicBezTo>
                    <a:pt x="514" y="668"/>
                    <a:pt x="514" y="668"/>
                    <a:pt x="514" y="668"/>
                  </a:cubicBezTo>
                  <a:cubicBezTo>
                    <a:pt x="508" y="676"/>
                    <a:pt x="508" y="676"/>
                    <a:pt x="508" y="676"/>
                  </a:cubicBezTo>
                  <a:cubicBezTo>
                    <a:pt x="446" y="762"/>
                    <a:pt x="446" y="762"/>
                    <a:pt x="446" y="762"/>
                  </a:cubicBezTo>
                  <a:cubicBezTo>
                    <a:pt x="415" y="805"/>
                    <a:pt x="415" y="805"/>
                    <a:pt x="415" y="805"/>
                  </a:cubicBezTo>
                  <a:cubicBezTo>
                    <a:pt x="383" y="847"/>
                    <a:pt x="383" y="847"/>
                    <a:pt x="383" y="847"/>
                  </a:cubicBezTo>
                  <a:cubicBezTo>
                    <a:pt x="320" y="933"/>
                    <a:pt x="320" y="933"/>
                    <a:pt x="320" y="933"/>
                  </a:cubicBezTo>
                  <a:cubicBezTo>
                    <a:pt x="299" y="961"/>
                    <a:pt x="278" y="989"/>
                    <a:pt x="257" y="1018"/>
                  </a:cubicBezTo>
                  <a:cubicBezTo>
                    <a:pt x="235" y="1046"/>
                    <a:pt x="214" y="1074"/>
                    <a:pt x="193" y="1103"/>
                  </a:cubicBezTo>
                  <a:cubicBezTo>
                    <a:pt x="129" y="1187"/>
                    <a:pt x="129" y="1187"/>
                    <a:pt x="129" y="1187"/>
                  </a:cubicBezTo>
                  <a:cubicBezTo>
                    <a:pt x="65" y="1272"/>
                    <a:pt x="65" y="1272"/>
                    <a:pt x="65" y="1272"/>
                  </a:cubicBezTo>
                  <a:cubicBezTo>
                    <a:pt x="32" y="1314"/>
                    <a:pt x="32" y="1314"/>
                    <a:pt x="32" y="1314"/>
                  </a:cubicBezTo>
                  <a:cubicBezTo>
                    <a:pt x="0" y="1356"/>
                    <a:pt x="0" y="1356"/>
                    <a:pt x="0" y="1356"/>
                  </a:cubicBezTo>
                  <a:cubicBezTo>
                    <a:pt x="30" y="1312"/>
                    <a:pt x="30" y="1312"/>
                    <a:pt x="30" y="1312"/>
                  </a:cubicBezTo>
                  <a:cubicBezTo>
                    <a:pt x="60" y="1268"/>
                    <a:pt x="60" y="1268"/>
                    <a:pt x="60" y="1268"/>
                  </a:cubicBezTo>
                  <a:cubicBezTo>
                    <a:pt x="120" y="1181"/>
                    <a:pt x="120" y="1181"/>
                    <a:pt x="120" y="1181"/>
                  </a:cubicBezTo>
                  <a:cubicBezTo>
                    <a:pt x="181" y="1094"/>
                    <a:pt x="181" y="1094"/>
                    <a:pt x="181" y="1094"/>
                  </a:cubicBezTo>
                  <a:cubicBezTo>
                    <a:pt x="202" y="1065"/>
                    <a:pt x="222" y="1036"/>
                    <a:pt x="243" y="1008"/>
                  </a:cubicBezTo>
                  <a:cubicBezTo>
                    <a:pt x="263" y="979"/>
                    <a:pt x="284" y="950"/>
                    <a:pt x="304" y="921"/>
                  </a:cubicBezTo>
                  <a:cubicBezTo>
                    <a:pt x="366" y="835"/>
                    <a:pt x="366" y="835"/>
                    <a:pt x="366" y="835"/>
                  </a:cubicBezTo>
                  <a:cubicBezTo>
                    <a:pt x="397" y="792"/>
                    <a:pt x="397" y="792"/>
                    <a:pt x="397" y="792"/>
                  </a:cubicBezTo>
                  <a:cubicBezTo>
                    <a:pt x="428" y="749"/>
                    <a:pt x="428" y="749"/>
                    <a:pt x="428" y="749"/>
                  </a:cubicBezTo>
                  <a:cubicBezTo>
                    <a:pt x="490" y="663"/>
                    <a:pt x="490" y="663"/>
                    <a:pt x="490" y="663"/>
                  </a:cubicBezTo>
                  <a:cubicBezTo>
                    <a:pt x="492" y="678"/>
                    <a:pt x="492" y="678"/>
                    <a:pt x="492" y="678"/>
                  </a:cubicBezTo>
                  <a:cubicBezTo>
                    <a:pt x="470" y="659"/>
                    <a:pt x="448" y="639"/>
                    <a:pt x="426" y="620"/>
                  </a:cubicBezTo>
                  <a:cubicBezTo>
                    <a:pt x="361" y="562"/>
                    <a:pt x="361" y="562"/>
                    <a:pt x="361" y="562"/>
                  </a:cubicBezTo>
                  <a:cubicBezTo>
                    <a:pt x="350" y="552"/>
                    <a:pt x="350" y="552"/>
                    <a:pt x="350" y="552"/>
                  </a:cubicBezTo>
                  <a:cubicBezTo>
                    <a:pt x="362" y="544"/>
                    <a:pt x="362" y="544"/>
                    <a:pt x="362" y="544"/>
                  </a:cubicBezTo>
                  <a:cubicBezTo>
                    <a:pt x="385" y="530"/>
                    <a:pt x="408" y="515"/>
                    <a:pt x="431" y="501"/>
                  </a:cubicBezTo>
                  <a:cubicBezTo>
                    <a:pt x="499" y="458"/>
                    <a:pt x="499" y="458"/>
                    <a:pt x="499" y="458"/>
                  </a:cubicBezTo>
                  <a:cubicBezTo>
                    <a:pt x="568" y="415"/>
                    <a:pt x="568" y="415"/>
                    <a:pt x="568" y="415"/>
                  </a:cubicBezTo>
                  <a:cubicBezTo>
                    <a:pt x="637" y="372"/>
                    <a:pt x="637" y="372"/>
                    <a:pt x="637" y="372"/>
                  </a:cubicBezTo>
                  <a:cubicBezTo>
                    <a:pt x="634" y="382"/>
                    <a:pt x="634" y="382"/>
                    <a:pt x="634" y="382"/>
                  </a:cubicBezTo>
                  <a:cubicBezTo>
                    <a:pt x="619" y="334"/>
                    <a:pt x="619" y="334"/>
                    <a:pt x="619" y="334"/>
                  </a:cubicBezTo>
                  <a:cubicBezTo>
                    <a:pt x="605" y="286"/>
                    <a:pt x="605" y="286"/>
                    <a:pt x="605" y="286"/>
                  </a:cubicBezTo>
                  <a:cubicBezTo>
                    <a:pt x="595" y="255"/>
                    <a:pt x="586" y="223"/>
                    <a:pt x="576" y="191"/>
                  </a:cubicBezTo>
                  <a:cubicBezTo>
                    <a:pt x="567" y="159"/>
                    <a:pt x="558" y="127"/>
                    <a:pt x="548" y="96"/>
                  </a:cubicBezTo>
                  <a:cubicBezTo>
                    <a:pt x="535" y="48"/>
                    <a:pt x="535" y="48"/>
                    <a:pt x="535" y="48"/>
                  </a:cubicBezTo>
                  <a:lnTo>
                    <a:pt x="521" y="0"/>
                  </a:lnTo>
                  <a:close/>
                </a:path>
              </a:pathLst>
            </a:custGeom>
            <a:solidFill>
              <a:srgbClr val="FF9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81679" eaLnBrk="0" fontAlgn="base" hangingPunct="0">
                <a:spcBef>
                  <a:spcPct val="0"/>
                </a:spcBef>
                <a:spcAft>
                  <a:spcPct val="0"/>
                </a:spcAft>
              </a:pPr>
              <a:endParaRPr lang="en-US" sz="2326">
                <a:solidFill>
                  <a:srgbClr val="202F3E"/>
                </a:solidFill>
                <a:latin typeface="Roboto" pitchFamily="2" charset="0"/>
                <a:ea typeface="MS PGothic" panose="020B0600070205080204" pitchFamily="34" charset="-128"/>
              </a:endParaRPr>
            </a:p>
          </p:txBody>
        </p:sp>
      </p:grpSp>
      <p:cxnSp>
        <p:nvCxnSpPr>
          <p:cNvPr id="9233" name="AutoShape 18">
            <a:extLst>
              <a:ext uri="{FF2B5EF4-FFF2-40B4-BE49-F238E27FC236}">
                <a16:creationId xmlns:a16="http://schemas.microsoft.com/office/drawing/2014/main" id="{8975BAC8-5C08-43BE-8235-ABDA8BFFF54D}"/>
              </a:ext>
            </a:extLst>
          </p:cNvPr>
          <p:cNvCxnSpPr>
            <a:cxnSpLocks noChangeShapeType="1"/>
          </p:cNvCxnSpPr>
          <p:nvPr/>
        </p:nvCxnSpPr>
        <p:spPr bwMode="auto">
          <a:xfrm flipV="1">
            <a:off x="3651739" y="3719440"/>
            <a:ext cx="1737654" cy="689317"/>
          </a:xfrm>
          <a:prstGeom prst="bentConnector3">
            <a:avLst>
              <a:gd name="adj1" fmla="val 50000"/>
            </a:avLst>
          </a:prstGeom>
          <a:noFill/>
          <a:ln w="12700">
            <a:solidFill>
              <a:schemeClr val="accent1"/>
            </a:solidFill>
            <a:prstDash val="sysDash"/>
            <a:miter lim="800000"/>
            <a:headEnd type="oval" w="med" len="med"/>
            <a:tailEnd type="oval" w="med" len="med"/>
          </a:ln>
          <a:extLst>
            <a:ext uri="{909E8E84-426E-40DD-AFC4-6F175D3DCCD1}">
              <a14:hiddenFill xmlns:a14="http://schemas.microsoft.com/office/drawing/2010/main">
                <a:noFill/>
              </a14:hiddenFill>
            </a:ext>
          </a:extLst>
        </p:spPr>
      </p:cxnSp>
      <p:cxnSp>
        <p:nvCxnSpPr>
          <p:cNvPr id="9234" name="AutoShape 19">
            <a:extLst>
              <a:ext uri="{FF2B5EF4-FFF2-40B4-BE49-F238E27FC236}">
                <a16:creationId xmlns:a16="http://schemas.microsoft.com/office/drawing/2014/main" id="{E3A9B55F-26AC-4BE7-B84E-ECCCBDA07742}"/>
              </a:ext>
            </a:extLst>
          </p:cNvPr>
          <p:cNvCxnSpPr>
            <a:cxnSpLocks noChangeShapeType="1"/>
          </p:cNvCxnSpPr>
          <p:nvPr/>
        </p:nvCxnSpPr>
        <p:spPr bwMode="auto">
          <a:xfrm flipV="1">
            <a:off x="2277208" y="5354516"/>
            <a:ext cx="2584938" cy="761121"/>
          </a:xfrm>
          <a:prstGeom prst="bentConnector3">
            <a:avLst>
              <a:gd name="adj1" fmla="val 50000"/>
            </a:avLst>
          </a:prstGeom>
          <a:noFill/>
          <a:ln w="12700">
            <a:solidFill>
              <a:schemeClr val="accent1"/>
            </a:solidFill>
            <a:prstDash val="sysDash"/>
            <a:miter lim="800000"/>
            <a:headEnd type="oval" w="med" len="med"/>
            <a:tailEnd type="oval" w="med" len="med"/>
          </a:ln>
          <a:extLst>
            <a:ext uri="{909E8E84-426E-40DD-AFC4-6F175D3DCCD1}">
              <a14:hiddenFill xmlns:a14="http://schemas.microsoft.com/office/drawing/2010/main">
                <a:noFill/>
              </a14:hiddenFill>
            </a:ext>
          </a:extLst>
        </p:spPr>
      </p:cxnSp>
      <p:cxnSp>
        <p:nvCxnSpPr>
          <p:cNvPr id="9235" name="AutoShape 20">
            <a:extLst>
              <a:ext uri="{FF2B5EF4-FFF2-40B4-BE49-F238E27FC236}">
                <a16:creationId xmlns:a16="http://schemas.microsoft.com/office/drawing/2014/main" id="{50C4BD73-DF71-4167-9E51-6FE9A1936C3F}"/>
              </a:ext>
            </a:extLst>
          </p:cNvPr>
          <p:cNvCxnSpPr>
            <a:cxnSpLocks noChangeShapeType="1"/>
          </p:cNvCxnSpPr>
          <p:nvPr/>
        </p:nvCxnSpPr>
        <p:spPr bwMode="auto">
          <a:xfrm>
            <a:off x="7297324" y="3703027"/>
            <a:ext cx="1996146" cy="851388"/>
          </a:xfrm>
          <a:prstGeom prst="bentConnector3">
            <a:avLst>
              <a:gd name="adj1" fmla="val 50042"/>
            </a:avLst>
          </a:prstGeom>
          <a:noFill/>
          <a:ln w="12700">
            <a:solidFill>
              <a:schemeClr val="accent1"/>
            </a:solidFill>
            <a:prstDash val="sysDash"/>
            <a:miter lim="800000"/>
            <a:headEnd type="oval" w="med" len="med"/>
            <a:tailEnd type="oval" w="med" len="med"/>
          </a:ln>
          <a:extLst>
            <a:ext uri="{909E8E84-426E-40DD-AFC4-6F175D3DCCD1}">
              <a14:hiddenFill xmlns:a14="http://schemas.microsoft.com/office/drawing/2010/main">
                <a:noFill/>
              </a14:hiddenFill>
            </a:ext>
          </a:extLst>
        </p:spPr>
      </p:cxnSp>
      <p:cxnSp>
        <p:nvCxnSpPr>
          <p:cNvPr id="9236" name="AutoShape 21">
            <a:extLst>
              <a:ext uri="{FF2B5EF4-FFF2-40B4-BE49-F238E27FC236}">
                <a16:creationId xmlns:a16="http://schemas.microsoft.com/office/drawing/2014/main" id="{42D9B483-C58E-45FA-ABA6-9D56CDBE46F1}"/>
              </a:ext>
            </a:extLst>
          </p:cNvPr>
          <p:cNvCxnSpPr>
            <a:cxnSpLocks noChangeShapeType="1"/>
          </p:cNvCxnSpPr>
          <p:nvPr/>
        </p:nvCxnSpPr>
        <p:spPr bwMode="auto">
          <a:xfrm>
            <a:off x="7914836" y="5364774"/>
            <a:ext cx="2597248" cy="984738"/>
          </a:xfrm>
          <a:prstGeom prst="bentConnector3">
            <a:avLst>
              <a:gd name="adj1" fmla="val 50032"/>
            </a:avLst>
          </a:prstGeom>
          <a:noFill/>
          <a:ln w="12700">
            <a:solidFill>
              <a:schemeClr val="accent1"/>
            </a:solidFill>
            <a:prstDash val="sysDash"/>
            <a:miter lim="800000"/>
            <a:headEnd type="oval" w="med" len="med"/>
            <a:tailEnd type="oval" w="med" len="med"/>
          </a:ln>
          <a:extLst>
            <a:ext uri="{909E8E84-426E-40DD-AFC4-6F175D3DCCD1}">
              <a14:hiddenFill xmlns:a14="http://schemas.microsoft.com/office/drawing/2010/main">
                <a:noFill/>
              </a14:hiddenFill>
            </a:ext>
          </a:extLst>
        </p:spPr>
      </p:cxnSp>
      <p:cxnSp>
        <p:nvCxnSpPr>
          <p:cNvPr id="9237" name="Elbow Connector 96">
            <a:extLst>
              <a:ext uri="{FF2B5EF4-FFF2-40B4-BE49-F238E27FC236}">
                <a16:creationId xmlns:a16="http://schemas.microsoft.com/office/drawing/2014/main" id="{A6E9F1E2-0CE8-4A6B-B239-E24626645940}"/>
              </a:ext>
            </a:extLst>
          </p:cNvPr>
          <p:cNvCxnSpPr>
            <a:cxnSpLocks noChangeShapeType="1"/>
          </p:cNvCxnSpPr>
          <p:nvPr/>
        </p:nvCxnSpPr>
        <p:spPr bwMode="auto">
          <a:xfrm>
            <a:off x="7174231" y="6813161"/>
            <a:ext cx="1622766" cy="1241180"/>
          </a:xfrm>
          <a:prstGeom prst="bentConnector3">
            <a:avLst>
              <a:gd name="adj1" fmla="val 35329"/>
            </a:avLst>
          </a:prstGeom>
          <a:noFill/>
          <a:ln w="12700">
            <a:solidFill>
              <a:schemeClr val="accent1"/>
            </a:solidFill>
            <a:prstDash val="sysDash"/>
            <a:miter lim="800000"/>
            <a:headEnd type="oval" w="med" len="med"/>
            <a:tailEnd type="oval" w="med" len="med"/>
          </a:ln>
          <a:extLst>
            <a:ext uri="{909E8E84-426E-40DD-AFC4-6F175D3DCCD1}">
              <a14:hiddenFill xmlns:a14="http://schemas.microsoft.com/office/drawing/2010/main">
                <a:noFill/>
              </a14:hiddenFill>
            </a:ext>
          </a:extLst>
        </p:spPr>
      </p:cxnSp>
      <p:cxnSp>
        <p:nvCxnSpPr>
          <p:cNvPr id="9238" name="AutoShape 23">
            <a:extLst>
              <a:ext uri="{FF2B5EF4-FFF2-40B4-BE49-F238E27FC236}">
                <a16:creationId xmlns:a16="http://schemas.microsoft.com/office/drawing/2014/main" id="{9FD3844D-1DC9-484C-87FE-1399797C34B5}"/>
              </a:ext>
            </a:extLst>
          </p:cNvPr>
          <p:cNvCxnSpPr>
            <a:cxnSpLocks noChangeShapeType="1"/>
          </p:cNvCxnSpPr>
          <p:nvPr/>
        </p:nvCxnSpPr>
        <p:spPr bwMode="auto">
          <a:xfrm flipV="1">
            <a:off x="3479410" y="6829572"/>
            <a:ext cx="2131549" cy="1337603"/>
          </a:xfrm>
          <a:prstGeom prst="bentConnector3">
            <a:avLst>
              <a:gd name="adj1" fmla="val 50037"/>
            </a:avLst>
          </a:prstGeom>
          <a:noFill/>
          <a:ln w="12700">
            <a:solidFill>
              <a:schemeClr val="accent1"/>
            </a:solidFill>
            <a:prstDash val="sysDash"/>
            <a:miter lim="800000"/>
            <a:headEnd type="oval" w="med" len="med"/>
            <a:tailEnd type="oval" w="med" len="med"/>
          </a:ln>
          <a:extLst>
            <a:ext uri="{909E8E84-426E-40DD-AFC4-6F175D3DCCD1}">
              <a14:hiddenFill xmlns:a14="http://schemas.microsoft.com/office/drawing/2010/main">
                <a:noFill/>
              </a14:hiddenFill>
            </a:ext>
          </a:extLst>
        </p:spPr>
      </p:cxnSp>
      <p:pic>
        <p:nvPicPr>
          <p:cNvPr id="24578" name="Picture 2" descr="http://icuboid.com/images/home/BizSpark.jpg">
            <a:extLst>
              <a:ext uri="{FF2B5EF4-FFF2-40B4-BE49-F238E27FC236}">
                <a16:creationId xmlns:a16="http://schemas.microsoft.com/office/drawing/2014/main" id="{E7C91A74-8A6D-4CD5-9598-32E68E15288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7616" y="3676841"/>
            <a:ext cx="2945975" cy="1297495"/>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descr="http://icuboid.com/images/home/standup-india-.jpg">
            <a:extLst>
              <a:ext uri="{FF2B5EF4-FFF2-40B4-BE49-F238E27FC236}">
                <a16:creationId xmlns:a16="http://schemas.microsoft.com/office/drawing/2014/main" id="{DFA9E426-B948-44F3-BD0F-0E5A153B9AC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08593" y="3845053"/>
            <a:ext cx="3022014" cy="1348739"/>
          </a:xfrm>
          <a:prstGeom prst="rect">
            <a:avLst/>
          </a:prstGeom>
          <a:noFill/>
          <a:extLst>
            <a:ext uri="{909E8E84-426E-40DD-AFC4-6F175D3DCCD1}">
              <a14:hiddenFill xmlns:a14="http://schemas.microsoft.com/office/drawing/2010/main">
                <a:solidFill>
                  <a:srgbClr val="FFFFFF"/>
                </a:solidFill>
              </a14:hiddenFill>
            </a:ext>
          </a:extLst>
        </p:spPr>
      </p:pic>
      <p:pic>
        <p:nvPicPr>
          <p:cNvPr id="24582" name="Picture 6" descr="http://cogentautomation.in/images/logo.png">
            <a:extLst>
              <a:ext uri="{FF2B5EF4-FFF2-40B4-BE49-F238E27FC236}">
                <a16:creationId xmlns:a16="http://schemas.microsoft.com/office/drawing/2014/main" id="{67393B87-7F09-46DA-956E-B8D0EE9AB7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332" y="5725097"/>
            <a:ext cx="1979308" cy="803719"/>
          </a:xfrm>
          <a:prstGeom prst="rect">
            <a:avLst/>
          </a:prstGeom>
          <a:noFill/>
          <a:extLst>
            <a:ext uri="{909E8E84-426E-40DD-AFC4-6F175D3DCCD1}">
              <a14:hiddenFill xmlns:a14="http://schemas.microsoft.com/office/drawing/2010/main">
                <a:solidFill>
                  <a:srgbClr val="FFFFFF"/>
                </a:solidFill>
              </a14:hiddenFill>
            </a:ext>
          </a:extLst>
        </p:spPr>
      </p:pic>
      <p:pic>
        <p:nvPicPr>
          <p:cNvPr id="24588" name="Picture 12" descr="Image result for odm icon">
            <a:extLst>
              <a:ext uri="{FF2B5EF4-FFF2-40B4-BE49-F238E27FC236}">
                <a16:creationId xmlns:a16="http://schemas.microsoft.com/office/drawing/2014/main" id="{EDEEA392-4870-4168-BDB7-5348270876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3010" y="7078218"/>
            <a:ext cx="1818894" cy="18188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F30EC8D4-BE83-430B-8B29-1410FC24BF53}"/>
              </a:ext>
            </a:extLst>
          </p:cNvPr>
          <p:cNvGrpSpPr>
            <a:grpSpLocks/>
          </p:cNvGrpSpPr>
          <p:nvPr/>
        </p:nvGrpSpPr>
        <p:grpSpPr bwMode="auto">
          <a:xfrm>
            <a:off x="0" y="0"/>
            <a:ext cx="12828272" cy="9601199"/>
            <a:chOff x="0" y="0"/>
            <a:chExt cx="12216680" cy="7056784"/>
          </a:xfrm>
        </p:grpSpPr>
        <p:sp>
          <p:nvSpPr>
            <p:cNvPr id="11278" name="Rounded Rectangle 6">
              <a:extLst>
                <a:ext uri="{FF2B5EF4-FFF2-40B4-BE49-F238E27FC236}">
                  <a16:creationId xmlns:a16="http://schemas.microsoft.com/office/drawing/2014/main" id="{3B50D7EB-FC72-4B2F-AD89-A657359E197A}"/>
                </a:ext>
              </a:extLst>
            </p:cNvPr>
            <p:cNvSpPr>
              <a:spLocks noChangeArrowheads="1"/>
            </p:cNvSpPr>
            <p:nvPr/>
          </p:nvSpPr>
          <p:spPr bwMode="auto">
            <a:xfrm>
              <a:off x="4079776" y="0"/>
              <a:ext cx="2016224" cy="7056784"/>
            </a:xfrm>
            <a:prstGeom prst="roundRect">
              <a:avLst>
                <a:gd name="adj" fmla="val 0"/>
              </a:avLst>
            </a:prstGeom>
            <a:solidFill>
              <a:srgbClr val="FF9800">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lIns="96012" tIns="48007" rIns="96012" bIns="48007"/>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Roboto" pitchFamily="2" charset="0"/>
                  <a:cs typeface="Roboto" pitchFamily="2" charset="0"/>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Roboto" pitchFamily="2" charset="0"/>
                  <a:cs typeface="Roboto" pitchFamily="2" charset="0"/>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Arial" panose="020B0604020202020204" pitchFamily="34" charset="0"/>
                  <a:ea typeface="Roboto" pitchFamily="2" charset="0"/>
                  <a:cs typeface="Roboto" pitchFamily="2" charset="0"/>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9pPr>
            </a:lstStyle>
            <a:p>
              <a:pPr defTabSz="1181679" fontAlgn="base">
                <a:spcBef>
                  <a:spcPct val="0"/>
                </a:spcBef>
                <a:spcAft>
                  <a:spcPct val="0"/>
                </a:spcAft>
                <a:buClrTx/>
                <a:buSzTx/>
              </a:pPr>
              <a:endParaRPr lang="en-US" altLang="en-US" sz="2455">
                <a:solidFill>
                  <a:srgbClr val="FFFFFF"/>
                </a:solidFill>
                <a:latin typeface="Times New Roman" panose="02020603050405020304" pitchFamily="18" charset="0"/>
                <a:ea typeface="SimSun" panose="02010600030101010101" pitchFamily="2" charset="-122"/>
                <a:cs typeface="Times New Roman" panose="02020603050405020304" pitchFamily="18" charset="0"/>
                <a:sym typeface="Roboto Bold" charset="0"/>
              </a:endParaRPr>
            </a:p>
          </p:txBody>
        </p:sp>
        <p:sp>
          <p:nvSpPr>
            <p:cNvPr id="11279" name="Rounded Rectangle 7">
              <a:extLst>
                <a:ext uri="{FF2B5EF4-FFF2-40B4-BE49-F238E27FC236}">
                  <a16:creationId xmlns:a16="http://schemas.microsoft.com/office/drawing/2014/main" id="{E3D46591-BEB2-4C59-82FE-72DE6725477B}"/>
                </a:ext>
              </a:extLst>
            </p:cNvPr>
            <p:cNvSpPr>
              <a:spLocks noChangeArrowheads="1"/>
            </p:cNvSpPr>
            <p:nvPr/>
          </p:nvSpPr>
          <p:spPr bwMode="auto">
            <a:xfrm>
              <a:off x="2063552" y="0"/>
              <a:ext cx="2016224" cy="7056784"/>
            </a:xfrm>
            <a:prstGeom prst="roundRect">
              <a:avLst>
                <a:gd name="adj" fmla="val 0"/>
              </a:avLst>
            </a:prstGeom>
            <a:solidFill>
              <a:srgbClr val="FB8C00">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lIns="96012" tIns="48007" rIns="96012" bIns="48007"/>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Roboto" pitchFamily="2" charset="0"/>
                  <a:cs typeface="Roboto" pitchFamily="2" charset="0"/>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Roboto" pitchFamily="2" charset="0"/>
                  <a:cs typeface="Roboto" pitchFamily="2" charset="0"/>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Arial" panose="020B0604020202020204" pitchFamily="34" charset="0"/>
                  <a:ea typeface="Roboto" pitchFamily="2" charset="0"/>
                  <a:cs typeface="Roboto" pitchFamily="2" charset="0"/>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9pPr>
            </a:lstStyle>
            <a:p>
              <a:pPr defTabSz="1181679" fontAlgn="base">
                <a:spcBef>
                  <a:spcPct val="0"/>
                </a:spcBef>
                <a:spcAft>
                  <a:spcPct val="0"/>
                </a:spcAft>
                <a:buClrTx/>
                <a:buSzTx/>
              </a:pPr>
              <a:endParaRPr lang="en-US" altLang="en-US" sz="2455">
                <a:solidFill>
                  <a:srgbClr val="FFFFFF"/>
                </a:solidFill>
                <a:latin typeface="Times New Roman" panose="02020603050405020304" pitchFamily="18" charset="0"/>
                <a:ea typeface="SimSun" panose="02010600030101010101" pitchFamily="2" charset="-122"/>
                <a:cs typeface="Times New Roman" panose="02020603050405020304" pitchFamily="18" charset="0"/>
                <a:sym typeface="Roboto Bold" charset="0"/>
              </a:endParaRPr>
            </a:p>
          </p:txBody>
        </p:sp>
        <p:sp>
          <p:nvSpPr>
            <p:cNvPr id="11280" name="Rounded Rectangle 8">
              <a:extLst>
                <a:ext uri="{FF2B5EF4-FFF2-40B4-BE49-F238E27FC236}">
                  <a16:creationId xmlns:a16="http://schemas.microsoft.com/office/drawing/2014/main" id="{8308FB1D-A3E7-4B44-B2E3-FFB10C0F9153}"/>
                </a:ext>
              </a:extLst>
            </p:cNvPr>
            <p:cNvSpPr>
              <a:spLocks noChangeArrowheads="1"/>
            </p:cNvSpPr>
            <p:nvPr/>
          </p:nvSpPr>
          <p:spPr bwMode="auto">
            <a:xfrm>
              <a:off x="0" y="0"/>
              <a:ext cx="2063552" cy="7056784"/>
            </a:xfrm>
            <a:prstGeom prst="roundRect">
              <a:avLst>
                <a:gd name="adj" fmla="val 0"/>
              </a:avLst>
            </a:prstGeom>
            <a:solidFill>
              <a:srgbClr val="F67C01">
                <a:alpha val="78038"/>
              </a:srgbClr>
            </a:solidFill>
            <a:ln>
              <a:noFill/>
            </a:ln>
            <a:extLst>
              <a:ext uri="{91240B29-F687-4F45-9708-019B960494DF}">
                <a14:hiddenLine xmlns:a14="http://schemas.microsoft.com/office/drawing/2010/main" w="9525">
                  <a:solidFill>
                    <a:srgbClr val="000000"/>
                  </a:solidFill>
                  <a:round/>
                  <a:headEnd/>
                  <a:tailEnd/>
                </a14:hiddenLine>
              </a:ext>
            </a:extLst>
          </p:spPr>
          <p:txBody>
            <a:bodyPr lIns="96012" tIns="48007" rIns="96012" bIns="48007"/>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Roboto" pitchFamily="2" charset="0"/>
                  <a:cs typeface="Roboto" pitchFamily="2" charset="0"/>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Roboto" pitchFamily="2" charset="0"/>
                  <a:cs typeface="Roboto" pitchFamily="2" charset="0"/>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Arial" panose="020B0604020202020204" pitchFamily="34" charset="0"/>
                  <a:ea typeface="Roboto" pitchFamily="2" charset="0"/>
                  <a:cs typeface="Roboto" pitchFamily="2" charset="0"/>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9pPr>
            </a:lstStyle>
            <a:p>
              <a:pPr defTabSz="1181679" fontAlgn="base">
                <a:spcBef>
                  <a:spcPct val="0"/>
                </a:spcBef>
                <a:spcAft>
                  <a:spcPct val="0"/>
                </a:spcAft>
                <a:buClrTx/>
                <a:buSzTx/>
              </a:pPr>
              <a:endParaRPr lang="en-US" altLang="en-US" sz="2455" dirty="0">
                <a:solidFill>
                  <a:srgbClr val="FFFFFF"/>
                </a:solidFill>
                <a:latin typeface="Times New Roman" panose="02020603050405020304" pitchFamily="18" charset="0"/>
                <a:ea typeface="SimSun" panose="02010600030101010101" pitchFamily="2" charset="-122"/>
                <a:cs typeface="Times New Roman" panose="02020603050405020304" pitchFamily="18" charset="0"/>
                <a:sym typeface="Roboto Bold" charset="0"/>
              </a:endParaRPr>
            </a:p>
          </p:txBody>
        </p:sp>
        <p:sp>
          <p:nvSpPr>
            <p:cNvPr id="11281" name="Rounded Rectangle 10">
              <a:extLst>
                <a:ext uri="{FF2B5EF4-FFF2-40B4-BE49-F238E27FC236}">
                  <a16:creationId xmlns:a16="http://schemas.microsoft.com/office/drawing/2014/main" id="{C323DF7C-DE6A-4E74-86EC-CEFE95619442}"/>
                </a:ext>
              </a:extLst>
            </p:cNvPr>
            <p:cNvSpPr>
              <a:spLocks noChangeArrowheads="1"/>
            </p:cNvSpPr>
            <p:nvPr/>
          </p:nvSpPr>
          <p:spPr bwMode="auto">
            <a:xfrm>
              <a:off x="10200456" y="0"/>
              <a:ext cx="2016224" cy="7056784"/>
            </a:xfrm>
            <a:prstGeom prst="roundRect">
              <a:avLst>
                <a:gd name="adj" fmla="val 0"/>
              </a:avLst>
            </a:prstGeom>
            <a:solidFill>
              <a:srgbClr val="FFCC80">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lIns="96012" tIns="48007" rIns="96012" bIns="48007"/>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Roboto" pitchFamily="2" charset="0"/>
                  <a:cs typeface="Roboto" pitchFamily="2" charset="0"/>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Roboto" pitchFamily="2" charset="0"/>
                  <a:cs typeface="Roboto" pitchFamily="2" charset="0"/>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Arial" panose="020B0604020202020204" pitchFamily="34" charset="0"/>
                  <a:ea typeface="Roboto" pitchFamily="2" charset="0"/>
                  <a:cs typeface="Roboto" pitchFamily="2" charset="0"/>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9pPr>
            </a:lstStyle>
            <a:p>
              <a:pPr defTabSz="1181679" fontAlgn="base">
                <a:spcBef>
                  <a:spcPct val="0"/>
                </a:spcBef>
                <a:spcAft>
                  <a:spcPct val="0"/>
                </a:spcAft>
                <a:buClrTx/>
                <a:buSzTx/>
              </a:pPr>
              <a:endParaRPr lang="en-US" altLang="en-US" sz="2455" dirty="0">
                <a:solidFill>
                  <a:srgbClr val="FFFFFF"/>
                </a:solidFill>
                <a:latin typeface="Times New Roman" panose="02020603050405020304" pitchFamily="18" charset="0"/>
                <a:ea typeface="SimSun" panose="02010600030101010101" pitchFamily="2" charset="-122"/>
                <a:cs typeface="Times New Roman" panose="02020603050405020304" pitchFamily="18" charset="0"/>
                <a:sym typeface="Roboto Bold" charset="0"/>
              </a:endParaRPr>
            </a:p>
          </p:txBody>
        </p:sp>
        <p:sp>
          <p:nvSpPr>
            <p:cNvPr id="11282" name="Rounded Rectangle 11">
              <a:extLst>
                <a:ext uri="{FF2B5EF4-FFF2-40B4-BE49-F238E27FC236}">
                  <a16:creationId xmlns:a16="http://schemas.microsoft.com/office/drawing/2014/main" id="{0528FA4E-60B2-405F-8B45-5B548238C224}"/>
                </a:ext>
              </a:extLst>
            </p:cNvPr>
            <p:cNvSpPr>
              <a:spLocks noChangeArrowheads="1"/>
            </p:cNvSpPr>
            <p:nvPr/>
          </p:nvSpPr>
          <p:spPr bwMode="auto">
            <a:xfrm>
              <a:off x="8159552" y="0"/>
              <a:ext cx="2040904" cy="7056784"/>
            </a:xfrm>
            <a:prstGeom prst="roundRect">
              <a:avLst>
                <a:gd name="adj" fmla="val 0"/>
              </a:avLst>
            </a:prstGeom>
            <a:solidFill>
              <a:srgbClr val="FFB64D">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lIns="96012" tIns="48007" rIns="96012" bIns="48007"/>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Roboto" pitchFamily="2" charset="0"/>
                  <a:cs typeface="Roboto" pitchFamily="2" charset="0"/>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Roboto" pitchFamily="2" charset="0"/>
                  <a:cs typeface="Roboto" pitchFamily="2" charset="0"/>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Arial" panose="020B0604020202020204" pitchFamily="34" charset="0"/>
                  <a:ea typeface="Roboto" pitchFamily="2" charset="0"/>
                  <a:cs typeface="Roboto" pitchFamily="2" charset="0"/>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9pPr>
            </a:lstStyle>
            <a:p>
              <a:pPr defTabSz="1181679" fontAlgn="base">
                <a:spcBef>
                  <a:spcPct val="0"/>
                </a:spcBef>
                <a:spcAft>
                  <a:spcPct val="0"/>
                </a:spcAft>
                <a:buClrTx/>
                <a:buSzTx/>
              </a:pPr>
              <a:endParaRPr lang="en-US" altLang="en-US" sz="2455">
                <a:solidFill>
                  <a:srgbClr val="FFFFFF"/>
                </a:solidFill>
                <a:latin typeface="Times New Roman" panose="02020603050405020304" pitchFamily="18" charset="0"/>
                <a:ea typeface="SimSun" panose="02010600030101010101" pitchFamily="2" charset="-122"/>
                <a:cs typeface="Times New Roman" panose="02020603050405020304" pitchFamily="18" charset="0"/>
                <a:sym typeface="Roboto Bold" charset="0"/>
              </a:endParaRPr>
            </a:p>
          </p:txBody>
        </p:sp>
        <p:sp>
          <p:nvSpPr>
            <p:cNvPr id="11283" name="Rounded Rectangle 12">
              <a:extLst>
                <a:ext uri="{FF2B5EF4-FFF2-40B4-BE49-F238E27FC236}">
                  <a16:creationId xmlns:a16="http://schemas.microsoft.com/office/drawing/2014/main" id="{5836E98A-6C62-407B-BD2E-F2DFFDC98579}"/>
                </a:ext>
              </a:extLst>
            </p:cNvPr>
            <p:cNvSpPr>
              <a:spLocks noChangeArrowheads="1"/>
            </p:cNvSpPr>
            <p:nvPr/>
          </p:nvSpPr>
          <p:spPr bwMode="auto">
            <a:xfrm>
              <a:off x="6096000" y="0"/>
              <a:ext cx="2063552" cy="7056784"/>
            </a:xfrm>
            <a:prstGeom prst="roundRect">
              <a:avLst>
                <a:gd name="adj" fmla="val 0"/>
              </a:avLst>
            </a:prstGeom>
            <a:solidFill>
              <a:srgbClr val="FFA728">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lIns="96012" tIns="48007" rIns="96012" bIns="48007"/>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Roboto" pitchFamily="2" charset="0"/>
                  <a:cs typeface="Roboto" pitchFamily="2" charset="0"/>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Roboto" pitchFamily="2" charset="0"/>
                  <a:cs typeface="Roboto" pitchFamily="2" charset="0"/>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Arial" panose="020B0604020202020204" pitchFamily="34" charset="0"/>
                  <a:ea typeface="Roboto" pitchFamily="2" charset="0"/>
                  <a:cs typeface="Roboto" pitchFamily="2" charset="0"/>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9pPr>
            </a:lstStyle>
            <a:p>
              <a:pPr defTabSz="1181679" fontAlgn="base">
                <a:spcBef>
                  <a:spcPct val="0"/>
                </a:spcBef>
                <a:spcAft>
                  <a:spcPct val="0"/>
                </a:spcAft>
                <a:buClrTx/>
                <a:buSzTx/>
              </a:pPr>
              <a:endParaRPr lang="en-US" altLang="en-US" sz="2455">
                <a:solidFill>
                  <a:srgbClr val="FFFFFF"/>
                </a:solidFill>
                <a:latin typeface="Times New Roman" panose="02020603050405020304" pitchFamily="18" charset="0"/>
                <a:ea typeface="SimSun" panose="02010600030101010101" pitchFamily="2" charset="-122"/>
                <a:cs typeface="Times New Roman" panose="02020603050405020304" pitchFamily="18" charset="0"/>
                <a:sym typeface="Roboto Bold" charset="0"/>
              </a:endParaRPr>
            </a:p>
          </p:txBody>
        </p:sp>
      </p:grpSp>
      <p:sp>
        <p:nvSpPr>
          <p:cNvPr id="12298" name="Title 5">
            <a:extLst>
              <a:ext uri="{FF2B5EF4-FFF2-40B4-BE49-F238E27FC236}">
                <a16:creationId xmlns:a16="http://schemas.microsoft.com/office/drawing/2014/main" id="{E0CCFF9B-AE7E-473E-AEEE-EAC6913896F2}"/>
              </a:ext>
            </a:extLst>
          </p:cNvPr>
          <p:cNvSpPr>
            <a:spLocks noChangeArrowheads="1"/>
          </p:cNvSpPr>
          <p:nvPr/>
        </p:nvSpPr>
        <p:spPr bwMode="auto">
          <a:xfrm>
            <a:off x="642132" y="4800601"/>
            <a:ext cx="11511182" cy="2227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Roboto" pitchFamily="2" charset="0"/>
                <a:cs typeface="Roboto" pitchFamily="2" charset="0"/>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Roboto" pitchFamily="2" charset="0"/>
                <a:cs typeface="Roboto" pitchFamily="2" charset="0"/>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Arial" panose="020B0604020202020204" pitchFamily="34" charset="0"/>
                <a:ea typeface="Roboto" pitchFamily="2" charset="0"/>
                <a:cs typeface="Roboto" pitchFamily="2" charset="0"/>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9pPr>
          </a:lstStyle>
          <a:p>
            <a:pPr algn="ctr" defTabSz="1181679" fontAlgn="base">
              <a:lnSpc>
                <a:spcPct val="90000"/>
              </a:lnSpc>
              <a:spcBef>
                <a:spcPct val="0"/>
              </a:spcBef>
              <a:spcAft>
                <a:spcPct val="0"/>
              </a:spcAft>
              <a:buClrTx/>
              <a:buSzTx/>
            </a:pPr>
            <a:r>
              <a:rPr lang="en-US" altLang="en-US" sz="8400" b="1">
                <a:solidFill>
                  <a:srgbClr val="FFFFFF"/>
                </a:solidFill>
                <a:latin typeface="Arial" panose="020B0604020202020204" pitchFamily="34" charset="0"/>
                <a:ea typeface="SimSun" panose="02010600030101010101" pitchFamily="2" charset="-122"/>
                <a:cs typeface="Times New Roman" panose="02020603050405020304" pitchFamily="18" charset="0"/>
                <a:sym typeface="Bebas Neue" charset="0"/>
              </a:rPr>
              <a:t>Technology</a:t>
            </a:r>
          </a:p>
        </p:txBody>
      </p:sp>
      <p:sp>
        <p:nvSpPr>
          <p:cNvPr id="12299" name="Subtitle 2">
            <a:extLst>
              <a:ext uri="{FF2B5EF4-FFF2-40B4-BE49-F238E27FC236}">
                <a16:creationId xmlns:a16="http://schemas.microsoft.com/office/drawing/2014/main" id="{B94C93C4-4D85-453D-9023-DA6F1C372C90}"/>
              </a:ext>
            </a:extLst>
          </p:cNvPr>
          <p:cNvSpPr>
            <a:spLocks noChangeArrowheads="1"/>
          </p:cNvSpPr>
          <p:nvPr/>
        </p:nvSpPr>
        <p:spPr bwMode="auto">
          <a:xfrm>
            <a:off x="654441" y="7287065"/>
            <a:ext cx="11511182" cy="461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038">
              <a:spcBef>
                <a:spcPts val="1138"/>
              </a:spcBef>
              <a:buClr>
                <a:schemeClr val="accent1"/>
              </a:buClr>
              <a:buSzPct val="80000"/>
              <a:buFont typeface="Corbel" panose="020B0503020204020204" pitchFamily="34" charset="0"/>
              <a:defRPr sz="1700">
                <a:solidFill>
                  <a:schemeClr val="tx1"/>
                </a:solidFill>
                <a:latin typeface="Roboto" pitchFamily="2" charset="0"/>
                <a:ea typeface="Roboto" pitchFamily="2" charset="0"/>
                <a:cs typeface="Roboto" pitchFamily="2" charset="0"/>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Roboto" pitchFamily="2" charset="0"/>
                <a:cs typeface="Roboto" pitchFamily="2" charset="0"/>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Arial" panose="020B0604020202020204" pitchFamily="34" charset="0"/>
                <a:ea typeface="Roboto" pitchFamily="2" charset="0"/>
                <a:cs typeface="Roboto" pitchFamily="2" charset="0"/>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9pPr>
          </a:lstStyle>
          <a:p>
            <a:pPr marL="59495" algn="ctr" defTabSz="1181679" fontAlgn="base">
              <a:lnSpc>
                <a:spcPct val="90000"/>
              </a:lnSpc>
              <a:spcBef>
                <a:spcPts val="1809"/>
              </a:spcBef>
              <a:spcAft>
                <a:spcPct val="0"/>
              </a:spcAft>
              <a:buClr>
                <a:srgbClr val="F67C01"/>
              </a:buClr>
            </a:pPr>
            <a:r>
              <a:rPr lang="en-US" altLang="en-US" sz="2197" dirty="0">
                <a:solidFill>
                  <a:srgbClr val="FFFFFF"/>
                </a:solidFill>
                <a:latin typeface="Arial" panose="020B0604020202020204" pitchFamily="34" charset="0"/>
                <a:ea typeface="SimSun" panose="02010600030101010101" pitchFamily="2" charset="-122"/>
                <a:cs typeface="Times New Roman" panose="02020603050405020304" pitchFamily="18" charset="0"/>
              </a:rPr>
              <a:t>Redefining Business with Immense Excellence on Different Verticals</a:t>
            </a:r>
          </a:p>
        </p:txBody>
      </p:sp>
      <p:grpSp>
        <p:nvGrpSpPr>
          <p:cNvPr id="3" name="Group 12">
            <a:extLst>
              <a:ext uri="{FF2B5EF4-FFF2-40B4-BE49-F238E27FC236}">
                <a16:creationId xmlns:a16="http://schemas.microsoft.com/office/drawing/2014/main" id="{F02E94A5-AE91-480E-A3DF-B9E3D12520D3}"/>
              </a:ext>
            </a:extLst>
          </p:cNvPr>
          <p:cNvGrpSpPr>
            <a:grpSpLocks/>
          </p:cNvGrpSpPr>
          <p:nvPr/>
        </p:nvGrpSpPr>
        <p:grpSpPr bwMode="auto">
          <a:xfrm>
            <a:off x="5379134" y="2230023"/>
            <a:ext cx="2043332" cy="2041280"/>
            <a:chOff x="0" y="0"/>
            <a:chExt cx="1944216" cy="1944216"/>
          </a:xfrm>
        </p:grpSpPr>
        <p:sp>
          <p:nvSpPr>
            <p:cNvPr id="11272" name="Oval 13">
              <a:extLst>
                <a:ext uri="{FF2B5EF4-FFF2-40B4-BE49-F238E27FC236}">
                  <a16:creationId xmlns:a16="http://schemas.microsoft.com/office/drawing/2014/main" id="{D9C51888-29D6-42BE-BF04-003352582C76}"/>
                </a:ext>
              </a:extLst>
            </p:cNvPr>
            <p:cNvSpPr>
              <a:spLocks noChangeArrowheads="1"/>
            </p:cNvSpPr>
            <p:nvPr/>
          </p:nvSpPr>
          <p:spPr bwMode="auto">
            <a:xfrm>
              <a:off x="0" y="0"/>
              <a:ext cx="1944216" cy="194421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ts val="1138"/>
                </a:spcBef>
                <a:buClr>
                  <a:schemeClr val="accent1"/>
                </a:buClr>
                <a:buSzPct val="80000"/>
                <a:buFont typeface="Corbel" panose="020B0503020204020204" pitchFamily="34" charset="0"/>
                <a:defRPr sz="1700">
                  <a:solidFill>
                    <a:schemeClr val="tx1"/>
                  </a:solidFill>
                  <a:latin typeface="Roboto" pitchFamily="2" charset="0"/>
                  <a:ea typeface="Roboto" pitchFamily="2" charset="0"/>
                  <a:cs typeface="Roboto" pitchFamily="2" charset="0"/>
                  <a:sym typeface="Open Sans" pitchFamily="2" charset="0"/>
                </a:defRPr>
              </a:lvl1pPr>
              <a:lvl2pPr marL="742950" indent="-285750">
                <a:spcBef>
                  <a:spcPts val="163"/>
                </a:spcBef>
                <a:spcAft>
                  <a:spcPts val="325"/>
                </a:spcAft>
                <a:buClr>
                  <a:schemeClr val="accent1"/>
                </a:buClr>
                <a:buSzPct val="80000"/>
                <a:buFont typeface="Corbel" panose="020B0503020204020204" pitchFamily="34" charset="0"/>
                <a:defRPr sz="1600">
                  <a:solidFill>
                    <a:schemeClr val="tx1"/>
                  </a:solidFill>
                  <a:latin typeface="Roboto" pitchFamily="2" charset="0"/>
                  <a:ea typeface="Roboto" pitchFamily="2" charset="0"/>
                  <a:cs typeface="Roboto" pitchFamily="2" charset="0"/>
                  <a:sym typeface="Open Sans" pitchFamily="2" charset="0"/>
                </a:defRPr>
              </a:lvl2pPr>
              <a:lvl3pPr marL="1143000" indent="-228600">
                <a:spcBef>
                  <a:spcPts val="163"/>
                </a:spcBef>
                <a:spcAft>
                  <a:spcPts val="325"/>
                </a:spcAft>
                <a:buClr>
                  <a:schemeClr val="accent1"/>
                </a:buClr>
                <a:buSzPct val="80000"/>
                <a:buFont typeface="Corbel" panose="020B0503020204020204" pitchFamily="34" charset="0"/>
                <a:defRPr sz="1400">
                  <a:solidFill>
                    <a:schemeClr val="tx1"/>
                  </a:solidFill>
                  <a:latin typeface="Arial" panose="020B0604020202020204" pitchFamily="34" charset="0"/>
                  <a:ea typeface="Roboto" pitchFamily="2" charset="0"/>
                  <a:cs typeface="Roboto" pitchFamily="2" charset="0"/>
                  <a:sym typeface="Open Sans" pitchFamily="2" charset="0"/>
                </a:defRPr>
              </a:lvl3pPr>
              <a:lvl4pPr marL="16002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4pPr>
              <a:lvl5pPr marL="2057400" indent="-22860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5pPr>
              <a:lvl6pPr marL="25146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6pPr>
              <a:lvl7pPr marL="29718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7pPr>
              <a:lvl8pPr marL="34290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8pPr>
              <a:lvl9pPr marL="3886200" indent="-228600" eaLnBrk="0" fontAlgn="base" hangingPunct="0">
                <a:spcBef>
                  <a:spcPts val="163"/>
                </a:spcBef>
                <a:spcAft>
                  <a:spcPts val="325"/>
                </a:spcAft>
                <a:buClr>
                  <a:schemeClr val="accent1"/>
                </a:buClr>
                <a:buSzPct val="80000"/>
                <a:buFont typeface="Corbel" panose="020B0503020204020204" pitchFamily="34" charset="0"/>
                <a:defRPr sz="1300">
                  <a:solidFill>
                    <a:schemeClr val="tx1"/>
                  </a:solidFill>
                  <a:latin typeface="Roboto" pitchFamily="2" charset="0"/>
                  <a:ea typeface="Roboto" pitchFamily="2" charset="0"/>
                  <a:cs typeface="Roboto" pitchFamily="2" charset="0"/>
                  <a:sym typeface="Open Sans" pitchFamily="2" charset="0"/>
                </a:defRPr>
              </a:lvl9pPr>
            </a:lstStyle>
            <a:p>
              <a:pPr algn="ctr" defTabSz="1181679" fontAlgn="base">
                <a:spcBef>
                  <a:spcPct val="0"/>
                </a:spcBef>
                <a:spcAft>
                  <a:spcPct val="0"/>
                </a:spcAft>
                <a:buClrTx/>
                <a:buSzTx/>
              </a:pPr>
              <a:endParaRPr lang="en-US" altLang="en-US" sz="1809">
                <a:solidFill>
                  <a:srgbClr val="FFFFFF"/>
                </a:solidFill>
                <a:latin typeface="Times New Roman" panose="02020603050405020304" pitchFamily="18" charset="0"/>
                <a:ea typeface="SimSun" panose="02010600030101010101" pitchFamily="2" charset="-122"/>
                <a:cs typeface="Times New Roman" panose="02020603050405020304" pitchFamily="18" charset="0"/>
              </a:endParaRPr>
            </a:p>
          </p:txBody>
        </p:sp>
        <p:grpSp>
          <p:nvGrpSpPr>
            <p:cNvPr id="11273" name="Group 14">
              <a:extLst>
                <a:ext uri="{FF2B5EF4-FFF2-40B4-BE49-F238E27FC236}">
                  <a16:creationId xmlns:a16="http://schemas.microsoft.com/office/drawing/2014/main" id="{2F87639A-0BFD-4A89-91FA-9D8084F7916E}"/>
                </a:ext>
              </a:extLst>
            </p:cNvPr>
            <p:cNvGrpSpPr>
              <a:grpSpLocks/>
            </p:cNvGrpSpPr>
            <p:nvPr/>
          </p:nvGrpSpPr>
          <p:grpSpPr bwMode="auto">
            <a:xfrm>
              <a:off x="557285" y="504056"/>
              <a:ext cx="829644" cy="905579"/>
              <a:chOff x="0" y="0"/>
              <a:chExt cx="468313" cy="511175"/>
            </a:xfrm>
          </p:grpSpPr>
          <p:sp>
            <p:nvSpPr>
              <p:cNvPr id="11274" name="Freeform 91">
                <a:extLst>
                  <a:ext uri="{FF2B5EF4-FFF2-40B4-BE49-F238E27FC236}">
                    <a16:creationId xmlns:a16="http://schemas.microsoft.com/office/drawing/2014/main" id="{1963B5A5-786A-4063-AC54-E774441B343C}"/>
                  </a:ext>
                </a:extLst>
              </p:cNvPr>
              <p:cNvSpPr>
                <a:spLocks noEditPoints="1" noChangeArrowheads="1"/>
              </p:cNvSpPr>
              <p:nvPr/>
            </p:nvSpPr>
            <p:spPr bwMode="auto">
              <a:xfrm>
                <a:off x="0" y="147637"/>
                <a:ext cx="468313" cy="295275"/>
              </a:xfrm>
              <a:custGeom>
                <a:avLst/>
                <a:gdLst>
                  <a:gd name="T0" fmla="*/ 398384 w 221"/>
                  <a:gd name="T1" fmla="*/ 23367 h 139"/>
                  <a:gd name="T2" fmla="*/ 385670 w 221"/>
                  <a:gd name="T3" fmla="*/ 23367 h 139"/>
                  <a:gd name="T4" fmla="*/ 381431 w 221"/>
                  <a:gd name="T5" fmla="*/ 21243 h 139"/>
                  <a:gd name="T6" fmla="*/ 381431 w 221"/>
                  <a:gd name="T7" fmla="*/ 10621 h 139"/>
                  <a:gd name="T8" fmla="*/ 370836 w 221"/>
                  <a:gd name="T9" fmla="*/ 0 h 139"/>
                  <a:gd name="T10" fmla="*/ 4238 w 221"/>
                  <a:gd name="T11" fmla="*/ 0 h 139"/>
                  <a:gd name="T12" fmla="*/ 0 w 221"/>
                  <a:gd name="T13" fmla="*/ 6373 h 139"/>
                  <a:gd name="T14" fmla="*/ 0 w 221"/>
                  <a:gd name="T15" fmla="*/ 135954 h 139"/>
                  <a:gd name="T16" fmla="*/ 156811 w 221"/>
                  <a:gd name="T17" fmla="*/ 295275 h 139"/>
                  <a:gd name="T18" fmla="*/ 222502 w 221"/>
                  <a:gd name="T19" fmla="*/ 295275 h 139"/>
                  <a:gd name="T20" fmla="*/ 370836 w 221"/>
                  <a:gd name="T21" fmla="*/ 193310 h 139"/>
                  <a:gd name="T22" fmla="*/ 377193 w 221"/>
                  <a:gd name="T23" fmla="*/ 191185 h 139"/>
                  <a:gd name="T24" fmla="*/ 398384 w 221"/>
                  <a:gd name="T25" fmla="*/ 193310 h 139"/>
                  <a:gd name="T26" fmla="*/ 468313 w 221"/>
                  <a:gd name="T27" fmla="*/ 123208 h 139"/>
                  <a:gd name="T28" fmla="*/ 468313 w 221"/>
                  <a:gd name="T29" fmla="*/ 93468 h 139"/>
                  <a:gd name="T30" fmla="*/ 398384 w 221"/>
                  <a:gd name="T31" fmla="*/ 23367 h 139"/>
                  <a:gd name="T32" fmla="*/ 438646 w 221"/>
                  <a:gd name="T33" fmla="*/ 123208 h 139"/>
                  <a:gd name="T34" fmla="*/ 398384 w 221"/>
                  <a:gd name="T35" fmla="*/ 163570 h 139"/>
                  <a:gd name="T36" fmla="*/ 385670 w 221"/>
                  <a:gd name="T37" fmla="*/ 161445 h 139"/>
                  <a:gd name="T38" fmla="*/ 379312 w 221"/>
                  <a:gd name="T39" fmla="*/ 155072 h 139"/>
                  <a:gd name="T40" fmla="*/ 381431 w 221"/>
                  <a:gd name="T41" fmla="*/ 135954 h 139"/>
                  <a:gd name="T42" fmla="*/ 381431 w 221"/>
                  <a:gd name="T43" fmla="*/ 59480 h 139"/>
                  <a:gd name="T44" fmla="*/ 385670 w 221"/>
                  <a:gd name="T45" fmla="*/ 55231 h 139"/>
                  <a:gd name="T46" fmla="*/ 398384 w 221"/>
                  <a:gd name="T47" fmla="*/ 53107 h 139"/>
                  <a:gd name="T48" fmla="*/ 438646 w 221"/>
                  <a:gd name="T49" fmla="*/ 93468 h 139"/>
                  <a:gd name="T50" fmla="*/ 438646 w 221"/>
                  <a:gd name="T51" fmla="*/ 123208 h 13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1"/>
                  <a:gd name="T79" fmla="*/ 0 h 139"/>
                  <a:gd name="T80" fmla="*/ 221 w 221"/>
                  <a:gd name="T81" fmla="*/ 139 h 13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1" h="139">
                    <a:moveTo>
                      <a:pt x="188" y="11"/>
                    </a:moveTo>
                    <a:cubicBezTo>
                      <a:pt x="186" y="11"/>
                      <a:pt x="184" y="11"/>
                      <a:pt x="182" y="11"/>
                    </a:cubicBezTo>
                    <a:cubicBezTo>
                      <a:pt x="182" y="11"/>
                      <a:pt x="180" y="12"/>
                      <a:pt x="180" y="10"/>
                    </a:cubicBezTo>
                    <a:cubicBezTo>
                      <a:pt x="180" y="5"/>
                      <a:pt x="180" y="5"/>
                      <a:pt x="180" y="5"/>
                    </a:cubicBezTo>
                    <a:cubicBezTo>
                      <a:pt x="180" y="5"/>
                      <a:pt x="180" y="0"/>
                      <a:pt x="175" y="0"/>
                    </a:cubicBezTo>
                    <a:cubicBezTo>
                      <a:pt x="132" y="0"/>
                      <a:pt x="47" y="0"/>
                      <a:pt x="2" y="0"/>
                    </a:cubicBezTo>
                    <a:cubicBezTo>
                      <a:pt x="0" y="0"/>
                      <a:pt x="0" y="3"/>
                      <a:pt x="0" y="3"/>
                    </a:cubicBezTo>
                    <a:cubicBezTo>
                      <a:pt x="0" y="64"/>
                      <a:pt x="0" y="64"/>
                      <a:pt x="0" y="64"/>
                    </a:cubicBezTo>
                    <a:cubicBezTo>
                      <a:pt x="0" y="105"/>
                      <a:pt x="33" y="139"/>
                      <a:pt x="74" y="139"/>
                    </a:cubicBezTo>
                    <a:cubicBezTo>
                      <a:pt x="105" y="139"/>
                      <a:pt x="105" y="139"/>
                      <a:pt x="105" y="139"/>
                    </a:cubicBezTo>
                    <a:cubicBezTo>
                      <a:pt x="138" y="139"/>
                      <a:pt x="165" y="120"/>
                      <a:pt x="175" y="91"/>
                    </a:cubicBezTo>
                    <a:cubicBezTo>
                      <a:pt x="176" y="89"/>
                      <a:pt x="178" y="90"/>
                      <a:pt x="178" y="90"/>
                    </a:cubicBezTo>
                    <a:cubicBezTo>
                      <a:pt x="181" y="91"/>
                      <a:pt x="185" y="91"/>
                      <a:pt x="188" y="91"/>
                    </a:cubicBezTo>
                    <a:cubicBezTo>
                      <a:pt x="206" y="91"/>
                      <a:pt x="221" y="76"/>
                      <a:pt x="221" y="58"/>
                    </a:cubicBezTo>
                    <a:cubicBezTo>
                      <a:pt x="221" y="44"/>
                      <a:pt x="221" y="44"/>
                      <a:pt x="221" y="44"/>
                    </a:cubicBezTo>
                    <a:cubicBezTo>
                      <a:pt x="221" y="26"/>
                      <a:pt x="206" y="11"/>
                      <a:pt x="188" y="11"/>
                    </a:cubicBezTo>
                    <a:close/>
                    <a:moveTo>
                      <a:pt x="207" y="58"/>
                    </a:moveTo>
                    <a:cubicBezTo>
                      <a:pt x="207" y="69"/>
                      <a:pt x="198" y="77"/>
                      <a:pt x="188" y="77"/>
                    </a:cubicBezTo>
                    <a:cubicBezTo>
                      <a:pt x="186" y="77"/>
                      <a:pt x="184" y="77"/>
                      <a:pt x="182" y="76"/>
                    </a:cubicBezTo>
                    <a:cubicBezTo>
                      <a:pt x="181" y="76"/>
                      <a:pt x="179" y="76"/>
                      <a:pt x="179" y="73"/>
                    </a:cubicBezTo>
                    <a:cubicBezTo>
                      <a:pt x="180" y="70"/>
                      <a:pt x="180" y="68"/>
                      <a:pt x="180" y="64"/>
                    </a:cubicBezTo>
                    <a:cubicBezTo>
                      <a:pt x="180" y="28"/>
                      <a:pt x="180" y="28"/>
                      <a:pt x="180" y="28"/>
                    </a:cubicBezTo>
                    <a:cubicBezTo>
                      <a:pt x="180" y="26"/>
                      <a:pt x="181" y="26"/>
                      <a:pt x="182" y="26"/>
                    </a:cubicBezTo>
                    <a:cubicBezTo>
                      <a:pt x="184" y="25"/>
                      <a:pt x="186" y="25"/>
                      <a:pt x="188" y="25"/>
                    </a:cubicBezTo>
                    <a:cubicBezTo>
                      <a:pt x="198" y="25"/>
                      <a:pt x="207" y="33"/>
                      <a:pt x="207" y="44"/>
                    </a:cubicBezTo>
                    <a:lnTo>
                      <a:pt x="207" y="5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81679" eaLnBrk="0" fontAlgn="base" hangingPunct="0">
                  <a:spcBef>
                    <a:spcPct val="0"/>
                  </a:spcBef>
                  <a:spcAft>
                    <a:spcPct val="0"/>
                  </a:spcAft>
                </a:pPr>
                <a:endParaRPr lang="en-US" sz="2326">
                  <a:solidFill>
                    <a:srgbClr val="202F3E"/>
                  </a:solidFill>
                  <a:latin typeface="Roboto" pitchFamily="2" charset="0"/>
                  <a:ea typeface="MS PGothic" panose="020B0600070205080204" pitchFamily="34" charset="-128"/>
                </a:endParaRPr>
              </a:p>
            </p:txBody>
          </p:sp>
          <p:sp>
            <p:nvSpPr>
              <p:cNvPr id="11275" name="Freeform 92">
                <a:extLst>
                  <a:ext uri="{FF2B5EF4-FFF2-40B4-BE49-F238E27FC236}">
                    <a16:creationId xmlns:a16="http://schemas.microsoft.com/office/drawing/2014/main" id="{81314EB5-2A3F-4834-9D56-E73C6ECEC932}"/>
                  </a:ext>
                </a:extLst>
              </p:cNvPr>
              <p:cNvSpPr>
                <a:spLocks noChangeArrowheads="1"/>
              </p:cNvSpPr>
              <p:nvPr/>
            </p:nvSpPr>
            <p:spPr bwMode="auto">
              <a:xfrm>
                <a:off x="19050" y="463550"/>
                <a:ext cx="354013" cy="47625"/>
              </a:xfrm>
              <a:custGeom>
                <a:avLst/>
                <a:gdLst>
                  <a:gd name="T0" fmla="*/ 354013 w 167"/>
                  <a:gd name="T1" fmla="*/ 36801 h 22"/>
                  <a:gd name="T2" fmla="*/ 343414 w 167"/>
                  <a:gd name="T3" fmla="*/ 47625 h 22"/>
                  <a:gd name="T4" fmla="*/ 10599 w 167"/>
                  <a:gd name="T5" fmla="*/ 47625 h 22"/>
                  <a:gd name="T6" fmla="*/ 0 w 167"/>
                  <a:gd name="T7" fmla="*/ 36801 h 22"/>
                  <a:gd name="T8" fmla="*/ 0 w 167"/>
                  <a:gd name="T9" fmla="*/ 10824 h 22"/>
                  <a:gd name="T10" fmla="*/ 10599 w 167"/>
                  <a:gd name="T11" fmla="*/ 0 h 22"/>
                  <a:gd name="T12" fmla="*/ 343414 w 167"/>
                  <a:gd name="T13" fmla="*/ 0 h 22"/>
                  <a:gd name="T14" fmla="*/ 354013 w 167"/>
                  <a:gd name="T15" fmla="*/ 10824 h 22"/>
                  <a:gd name="T16" fmla="*/ 354013 w 167"/>
                  <a:gd name="T17" fmla="*/ 36801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7"/>
                  <a:gd name="T28" fmla="*/ 0 h 22"/>
                  <a:gd name="T29" fmla="*/ 167 w 167"/>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7" h="22">
                    <a:moveTo>
                      <a:pt x="167" y="17"/>
                    </a:moveTo>
                    <a:cubicBezTo>
                      <a:pt x="167" y="19"/>
                      <a:pt x="165" y="22"/>
                      <a:pt x="162" y="22"/>
                    </a:cubicBezTo>
                    <a:cubicBezTo>
                      <a:pt x="5" y="22"/>
                      <a:pt x="5" y="22"/>
                      <a:pt x="5" y="22"/>
                    </a:cubicBezTo>
                    <a:cubicBezTo>
                      <a:pt x="2" y="22"/>
                      <a:pt x="0" y="19"/>
                      <a:pt x="0" y="17"/>
                    </a:cubicBezTo>
                    <a:cubicBezTo>
                      <a:pt x="0" y="5"/>
                      <a:pt x="0" y="5"/>
                      <a:pt x="0" y="5"/>
                    </a:cubicBezTo>
                    <a:cubicBezTo>
                      <a:pt x="0" y="2"/>
                      <a:pt x="2" y="0"/>
                      <a:pt x="5" y="0"/>
                    </a:cubicBezTo>
                    <a:cubicBezTo>
                      <a:pt x="162" y="0"/>
                      <a:pt x="162" y="0"/>
                      <a:pt x="162" y="0"/>
                    </a:cubicBezTo>
                    <a:cubicBezTo>
                      <a:pt x="165" y="0"/>
                      <a:pt x="167" y="2"/>
                      <a:pt x="167" y="5"/>
                    </a:cubicBezTo>
                    <a:cubicBezTo>
                      <a:pt x="167" y="17"/>
                      <a:pt x="167" y="17"/>
                      <a:pt x="167" y="1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81679" eaLnBrk="0" fontAlgn="base" hangingPunct="0">
                  <a:spcBef>
                    <a:spcPct val="0"/>
                  </a:spcBef>
                  <a:spcAft>
                    <a:spcPct val="0"/>
                  </a:spcAft>
                </a:pPr>
                <a:endParaRPr lang="en-US" sz="2326">
                  <a:solidFill>
                    <a:srgbClr val="202F3E"/>
                  </a:solidFill>
                  <a:latin typeface="Roboto" pitchFamily="2" charset="0"/>
                  <a:ea typeface="MS PGothic" panose="020B0600070205080204" pitchFamily="34" charset="-128"/>
                </a:endParaRPr>
              </a:p>
            </p:txBody>
          </p:sp>
          <p:sp>
            <p:nvSpPr>
              <p:cNvPr id="11276" name="Freeform 93">
                <a:extLst>
                  <a:ext uri="{FF2B5EF4-FFF2-40B4-BE49-F238E27FC236}">
                    <a16:creationId xmlns:a16="http://schemas.microsoft.com/office/drawing/2014/main" id="{4317C0BD-6970-4E71-9C90-D7DC872E3A30}"/>
                  </a:ext>
                </a:extLst>
              </p:cNvPr>
              <p:cNvSpPr>
                <a:spLocks noChangeArrowheads="1"/>
              </p:cNvSpPr>
              <p:nvPr/>
            </p:nvSpPr>
            <p:spPr bwMode="auto">
              <a:xfrm>
                <a:off x="117475" y="12700"/>
                <a:ext cx="57150" cy="109538"/>
              </a:xfrm>
              <a:custGeom>
                <a:avLst/>
                <a:gdLst>
                  <a:gd name="T0" fmla="*/ 19050 w 27"/>
                  <a:gd name="T1" fmla="*/ 109538 h 52"/>
                  <a:gd name="T2" fmla="*/ 12700 w 27"/>
                  <a:gd name="T3" fmla="*/ 109538 h 52"/>
                  <a:gd name="T4" fmla="*/ 2117 w 27"/>
                  <a:gd name="T5" fmla="*/ 92686 h 52"/>
                  <a:gd name="T6" fmla="*/ 21167 w 27"/>
                  <a:gd name="T7" fmla="*/ 71621 h 52"/>
                  <a:gd name="T8" fmla="*/ 33867 w 27"/>
                  <a:gd name="T9" fmla="*/ 61089 h 52"/>
                  <a:gd name="T10" fmla="*/ 33867 w 27"/>
                  <a:gd name="T11" fmla="*/ 61089 h 52"/>
                  <a:gd name="T12" fmla="*/ 19050 w 27"/>
                  <a:gd name="T13" fmla="*/ 42130 h 52"/>
                  <a:gd name="T14" fmla="*/ 0 w 27"/>
                  <a:gd name="T15" fmla="*/ 18959 h 52"/>
                  <a:gd name="T16" fmla="*/ 10583 w 27"/>
                  <a:gd name="T17" fmla="*/ 2107 h 52"/>
                  <a:gd name="T18" fmla="*/ 25400 w 27"/>
                  <a:gd name="T19" fmla="*/ 4213 h 52"/>
                  <a:gd name="T20" fmla="*/ 23283 w 27"/>
                  <a:gd name="T21" fmla="*/ 14746 h 52"/>
                  <a:gd name="T22" fmla="*/ 19050 w 27"/>
                  <a:gd name="T23" fmla="*/ 18959 h 52"/>
                  <a:gd name="T24" fmla="*/ 31750 w 27"/>
                  <a:gd name="T25" fmla="*/ 31598 h 52"/>
                  <a:gd name="T26" fmla="*/ 52917 w 27"/>
                  <a:gd name="T27" fmla="*/ 65302 h 52"/>
                  <a:gd name="T28" fmla="*/ 33867 w 27"/>
                  <a:gd name="T29" fmla="*/ 84260 h 52"/>
                  <a:gd name="T30" fmla="*/ 21167 w 27"/>
                  <a:gd name="T31" fmla="*/ 92686 h 52"/>
                  <a:gd name="T32" fmla="*/ 25400 w 27"/>
                  <a:gd name="T33" fmla="*/ 96899 h 52"/>
                  <a:gd name="T34" fmla="*/ 27517 w 27"/>
                  <a:gd name="T35" fmla="*/ 107432 h 52"/>
                  <a:gd name="T36" fmla="*/ 19050 w 27"/>
                  <a:gd name="T37" fmla="*/ 109538 h 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
                  <a:gd name="T58" fmla="*/ 0 h 52"/>
                  <a:gd name="T59" fmla="*/ 27 w 27"/>
                  <a:gd name="T60" fmla="*/ 52 h 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 h="52">
                    <a:moveTo>
                      <a:pt x="9" y="52"/>
                    </a:moveTo>
                    <a:cubicBezTo>
                      <a:pt x="8" y="52"/>
                      <a:pt x="7" y="52"/>
                      <a:pt x="6" y="52"/>
                    </a:cubicBezTo>
                    <a:cubicBezTo>
                      <a:pt x="3" y="49"/>
                      <a:pt x="1" y="47"/>
                      <a:pt x="1" y="44"/>
                    </a:cubicBezTo>
                    <a:cubicBezTo>
                      <a:pt x="1" y="40"/>
                      <a:pt x="6" y="37"/>
                      <a:pt x="10" y="34"/>
                    </a:cubicBezTo>
                    <a:cubicBezTo>
                      <a:pt x="12" y="33"/>
                      <a:pt x="15" y="31"/>
                      <a:pt x="16" y="29"/>
                    </a:cubicBezTo>
                    <a:cubicBezTo>
                      <a:pt x="16" y="29"/>
                      <a:pt x="16" y="29"/>
                      <a:pt x="16" y="29"/>
                    </a:cubicBezTo>
                    <a:cubicBezTo>
                      <a:pt x="17" y="26"/>
                      <a:pt x="14" y="24"/>
                      <a:pt x="9" y="20"/>
                    </a:cubicBezTo>
                    <a:cubicBezTo>
                      <a:pt x="4" y="17"/>
                      <a:pt x="0" y="13"/>
                      <a:pt x="0" y="9"/>
                    </a:cubicBezTo>
                    <a:cubicBezTo>
                      <a:pt x="0" y="6"/>
                      <a:pt x="2" y="3"/>
                      <a:pt x="5" y="1"/>
                    </a:cubicBezTo>
                    <a:cubicBezTo>
                      <a:pt x="7" y="0"/>
                      <a:pt x="10" y="0"/>
                      <a:pt x="12" y="2"/>
                    </a:cubicBezTo>
                    <a:cubicBezTo>
                      <a:pt x="14" y="3"/>
                      <a:pt x="14" y="6"/>
                      <a:pt x="11" y="7"/>
                    </a:cubicBezTo>
                    <a:cubicBezTo>
                      <a:pt x="10" y="8"/>
                      <a:pt x="9" y="8"/>
                      <a:pt x="9" y="9"/>
                    </a:cubicBezTo>
                    <a:cubicBezTo>
                      <a:pt x="9" y="10"/>
                      <a:pt x="13" y="13"/>
                      <a:pt x="15" y="15"/>
                    </a:cubicBezTo>
                    <a:cubicBezTo>
                      <a:pt x="21" y="19"/>
                      <a:pt x="27" y="24"/>
                      <a:pt x="25" y="31"/>
                    </a:cubicBezTo>
                    <a:cubicBezTo>
                      <a:pt x="24" y="35"/>
                      <a:pt x="20" y="37"/>
                      <a:pt x="16" y="40"/>
                    </a:cubicBezTo>
                    <a:cubicBezTo>
                      <a:pt x="14" y="41"/>
                      <a:pt x="10" y="43"/>
                      <a:pt x="10" y="44"/>
                    </a:cubicBezTo>
                    <a:cubicBezTo>
                      <a:pt x="10" y="44"/>
                      <a:pt x="11" y="45"/>
                      <a:pt x="12" y="46"/>
                    </a:cubicBezTo>
                    <a:cubicBezTo>
                      <a:pt x="14" y="47"/>
                      <a:pt x="15" y="50"/>
                      <a:pt x="13" y="51"/>
                    </a:cubicBezTo>
                    <a:cubicBezTo>
                      <a:pt x="12" y="52"/>
                      <a:pt x="10" y="52"/>
                      <a:pt x="9" y="5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81679" eaLnBrk="0" fontAlgn="base" hangingPunct="0">
                  <a:spcBef>
                    <a:spcPct val="0"/>
                  </a:spcBef>
                  <a:spcAft>
                    <a:spcPct val="0"/>
                  </a:spcAft>
                </a:pPr>
                <a:endParaRPr lang="en-US" sz="2326">
                  <a:solidFill>
                    <a:srgbClr val="202F3E"/>
                  </a:solidFill>
                  <a:latin typeface="Roboto" pitchFamily="2" charset="0"/>
                  <a:ea typeface="MS PGothic" panose="020B0600070205080204" pitchFamily="34" charset="-128"/>
                </a:endParaRPr>
              </a:p>
            </p:txBody>
          </p:sp>
          <p:sp>
            <p:nvSpPr>
              <p:cNvPr id="11277" name="Freeform 94">
                <a:extLst>
                  <a:ext uri="{FF2B5EF4-FFF2-40B4-BE49-F238E27FC236}">
                    <a16:creationId xmlns:a16="http://schemas.microsoft.com/office/drawing/2014/main" id="{5A9E3F0A-10C5-4F89-B324-F2C619A9BD94}"/>
                  </a:ext>
                </a:extLst>
              </p:cNvPr>
              <p:cNvSpPr>
                <a:spLocks noChangeArrowheads="1"/>
              </p:cNvSpPr>
              <p:nvPr/>
            </p:nvSpPr>
            <p:spPr bwMode="auto">
              <a:xfrm>
                <a:off x="209550" y="0"/>
                <a:ext cx="60325" cy="112713"/>
              </a:xfrm>
              <a:custGeom>
                <a:avLst/>
                <a:gdLst>
                  <a:gd name="T0" fmla="*/ 21545 w 28"/>
                  <a:gd name="T1" fmla="*/ 112713 h 53"/>
                  <a:gd name="T2" fmla="*/ 12927 w 28"/>
                  <a:gd name="T3" fmla="*/ 110586 h 53"/>
                  <a:gd name="T4" fmla="*/ 2154 w 28"/>
                  <a:gd name="T5" fmla="*/ 93573 h 53"/>
                  <a:gd name="T6" fmla="*/ 21545 w 28"/>
                  <a:gd name="T7" fmla="*/ 72306 h 53"/>
                  <a:gd name="T8" fmla="*/ 34471 w 28"/>
                  <a:gd name="T9" fmla="*/ 61673 h 53"/>
                  <a:gd name="T10" fmla="*/ 34471 w 28"/>
                  <a:gd name="T11" fmla="*/ 61673 h 53"/>
                  <a:gd name="T12" fmla="*/ 19390 w 28"/>
                  <a:gd name="T13" fmla="*/ 42533 h 53"/>
                  <a:gd name="T14" fmla="*/ 0 w 28"/>
                  <a:gd name="T15" fmla="*/ 19140 h 53"/>
                  <a:gd name="T16" fmla="*/ 12927 w 28"/>
                  <a:gd name="T17" fmla="*/ 2127 h 53"/>
                  <a:gd name="T18" fmla="*/ 28008 w 28"/>
                  <a:gd name="T19" fmla="*/ 4253 h 53"/>
                  <a:gd name="T20" fmla="*/ 25854 w 28"/>
                  <a:gd name="T21" fmla="*/ 14887 h 53"/>
                  <a:gd name="T22" fmla="*/ 21545 w 28"/>
                  <a:gd name="T23" fmla="*/ 19140 h 53"/>
                  <a:gd name="T24" fmla="*/ 34471 w 28"/>
                  <a:gd name="T25" fmla="*/ 31900 h 53"/>
                  <a:gd name="T26" fmla="*/ 56016 w 28"/>
                  <a:gd name="T27" fmla="*/ 65926 h 53"/>
                  <a:gd name="T28" fmla="*/ 34471 w 28"/>
                  <a:gd name="T29" fmla="*/ 85066 h 53"/>
                  <a:gd name="T30" fmla="*/ 23699 w 28"/>
                  <a:gd name="T31" fmla="*/ 93573 h 53"/>
                  <a:gd name="T32" fmla="*/ 28008 w 28"/>
                  <a:gd name="T33" fmla="*/ 97826 h 53"/>
                  <a:gd name="T34" fmla="*/ 28008 w 28"/>
                  <a:gd name="T35" fmla="*/ 108460 h 53"/>
                  <a:gd name="T36" fmla="*/ 21545 w 28"/>
                  <a:gd name="T37" fmla="*/ 112713 h 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53"/>
                  <a:gd name="T59" fmla="*/ 28 w 28"/>
                  <a:gd name="T60" fmla="*/ 53 h 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53">
                    <a:moveTo>
                      <a:pt x="10" y="53"/>
                    </a:moveTo>
                    <a:cubicBezTo>
                      <a:pt x="8" y="53"/>
                      <a:pt x="7" y="52"/>
                      <a:pt x="6" y="52"/>
                    </a:cubicBezTo>
                    <a:cubicBezTo>
                      <a:pt x="3" y="49"/>
                      <a:pt x="1" y="47"/>
                      <a:pt x="1" y="44"/>
                    </a:cubicBezTo>
                    <a:cubicBezTo>
                      <a:pt x="1" y="40"/>
                      <a:pt x="6" y="37"/>
                      <a:pt x="10" y="34"/>
                    </a:cubicBezTo>
                    <a:cubicBezTo>
                      <a:pt x="13" y="33"/>
                      <a:pt x="16" y="31"/>
                      <a:pt x="16" y="29"/>
                    </a:cubicBezTo>
                    <a:cubicBezTo>
                      <a:pt x="16" y="29"/>
                      <a:pt x="16" y="29"/>
                      <a:pt x="16" y="29"/>
                    </a:cubicBezTo>
                    <a:cubicBezTo>
                      <a:pt x="17" y="27"/>
                      <a:pt x="14" y="24"/>
                      <a:pt x="9" y="20"/>
                    </a:cubicBezTo>
                    <a:cubicBezTo>
                      <a:pt x="5" y="17"/>
                      <a:pt x="0" y="13"/>
                      <a:pt x="0" y="9"/>
                    </a:cubicBezTo>
                    <a:cubicBezTo>
                      <a:pt x="0" y="6"/>
                      <a:pt x="2" y="4"/>
                      <a:pt x="6" y="1"/>
                    </a:cubicBezTo>
                    <a:cubicBezTo>
                      <a:pt x="8" y="0"/>
                      <a:pt x="11" y="0"/>
                      <a:pt x="13" y="2"/>
                    </a:cubicBezTo>
                    <a:cubicBezTo>
                      <a:pt x="14" y="3"/>
                      <a:pt x="14" y="6"/>
                      <a:pt x="12" y="7"/>
                    </a:cubicBezTo>
                    <a:cubicBezTo>
                      <a:pt x="11" y="8"/>
                      <a:pt x="10" y="9"/>
                      <a:pt x="10" y="9"/>
                    </a:cubicBezTo>
                    <a:cubicBezTo>
                      <a:pt x="10" y="10"/>
                      <a:pt x="13" y="13"/>
                      <a:pt x="16" y="15"/>
                    </a:cubicBezTo>
                    <a:cubicBezTo>
                      <a:pt x="21" y="19"/>
                      <a:pt x="28" y="24"/>
                      <a:pt x="26" y="31"/>
                    </a:cubicBezTo>
                    <a:cubicBezTo>
                      <a:pt x="25" y="35"/>
                      <a:pt x="20" y="38"/>
                      <a:pt x="16" y="40"/>
                    </a:cubicBezTo>
                    <a:cubicBezTo>
                      <a:pt x="15" y="41"/>
                      <a:pt x="11" y="44"/>
                      <a:pt x="11" y="44"/>
                    </a:cubicBezTo>
                    <a:cubicBezTo>
                      <a:pt x="11" y="44"/>
                      <a:pt x="11" y="45"/>
                      <a:pt x="13" y="46"/>
                    </a:cubicBezTo>
                    <a:cubicBezTo>
                      <a:pt x="15" y="47"/>
                      <a:pt x="15" y="50"/>
                      <a:pt x="13" y="51"/>
                    </a:cubicBezTo>
                    <a:cubicBezTo>
                      <a:pt x="12" y="52"/>
                      <a:pt x="11" y="53"/>
                      <a:pt x="1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81679" eaLnBrk="0" fontAlgn="base" hangingPunct="0">
                  <a:spcBef>
                    <a:spcPct val="0"/>
                  </a:spcBef>
                  <a:spcAft>
                    <a:spcPct val="0"/>
                  </a:spcAft>
                </a:pPr>
                <a:endParaRPr lang="en-US" sz="2326">
                  <a:solidFill>
                    <a:srgbClr val="202F3E"/>
                  </a:solidFill>
                  <a:latin typeface="Roboto" pitchFamily="2" charset="0"/>
                  <a:ea typeface="MS PGothic" panose="020B0600070205080204" pitchFamily="34" charset="-128"/>
                </a:endParaRPr>
              </a:p>
            </p:txBody>
          </p:sp>
        </p:grpSp>
      </p:grpSp>
      <p:sp>
        <p:nvSpPr>
          <p:cNvPr id="12307" name="Straight Connector 27">
            <a:extLst>
              <a:ext uri="{FF2B5EF4-FFF2-40B4-BE49-F238E27FC236}">
                <a16:creationId xmlns:a16="http://schemas.microsoft.com/office/drawing/2014/main" id="{8A284DFE-20ED-4E58-8056-D70EE52C566D}"/>
              </a:ext>
            </a:extLst>
          </p:cNvPr>
          <p:cNvSpPr>
            <a:spLocks noChangeShapeType="1"/>
          </p:cNvSpPr>
          <p:nvPr/>
        </p:nvSpPr>
        <p:spPr bwMode="auto">
          <a:xfrm>
            <a:off x="6400800" y="1548913"/>
            <a:ext cx="0" cy="757017"/>
          </a:xfrm>
          <a:prstGeom prst="line">
            <a:avLst/>
          </a:prstGeom>
          <a:noFill/>
          <a:ln w="25400">
            <a:solidFill>
              <a:schemeClr val="bg2"/>
            </a:solidFill>
            <a:round/>
            <a:headEnd type="oval" w="lg" len="lg"/>
            <a:tailEnd/>
          </a:ln>
          <a:extLst>
            <a:ext uri="{909E8E84-426E-40DD-AFC4-6F175D3DCCD1}">
              <a14:hiddenFill xmlns:a14="http://schemas.microsoft.com/office/drawing/2010/main">
                <a:noFill/>
              </a14:hiddenFill>
            </a:ext>
          </a:extLst>
        </p:spPr>
        <p:txBody>
          <a:bodyPr/>
          <a:lstStyle/>
          <a:p>
            <a:pPr defTabSz="1181679" eaLnBrk="0" fontAlgn="base" hangingPunct="0">
              <a:spcBef>
                <a:spcPct val="0"/>
              </a:spcBef>
              <a:spcAft>
                <a:spcPct val="0"/>
              </a:spcAft>
            </a:pPr>
            <a:endParaRPr lang="en-US" sz="2326">
              <a:solidFill>
                <a:srgbClr val="202F3E"/>
              </a:solidFill>
              <a:latin typeface="Roboto" pitchFamily="2" charset="0"/>
              <a:ea typeface="MS PGothic" panose="020B0600070205080204" pitchFamily="34" charset="-128"/>
            </a:endParaRPr>
          </a:p>
        </p:txBody>
      </p:sp>
    </p:spTree>
  </p:cSld>
  <p:clrMapOvr>
    <a:masterClrMapping/>
  </p:clrMapOvr>
  <p:transition spd="med">
    <p:fade/>
  </p:transition>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98D85F1C-5180-4EF9-8064-D817D9CFE8FF}" vid="{1F25B215-D937-487F-8ABF-A1289BA96A7C}"/>
    </a:ext>
  </a:extLst>
</a:theme>
</file>

<file path=ppt/theme/theme2.xml><?xml version="1.0" encoding="utf-8"?>
<a:theme xmlns:a="http://schemas.openxmlformats.org/drawingml/2006/main" name="Theme-yellow">
  <a:themeElements>
    <a:clrScheme name="Theme-yellow 1">
      <a:dk1>
        <a:srgbClr val="202F3E"/>
      </a:dk1>
      <a:lt1>
        <a:srgbClr val="FFFFFF"/>
      </a:lt1>
      <a:dk2>
        <a:srgbClr val="202F3E"/>
      </a:dk2>
      <a:lt2>
        <a:srgbClr val="FFFFFF"/>
      </a:lt2>
      <a:accent1>
        <a:srgbClr val="F67C01"/>
      </a:accent1>
      <a:accent2>
        <a:srgbClr val="FB8C00"/>
      </a:accent2>
      <a:accent3>
        <a:srgbClr val="FFFFFF"/>
      </a:accent3>
      <a:accent4>
        <a:srgbClr val="1A2734"/>
      </a:accent4>
      <a:accent5>
        <a:srgbClr val="FABFAA"/>
      </a:accent5>
      <a:accent6>
        <a:srgbClr val="E37E00"/>
      </a:accent6>
      <a:hlink>
        <a:srgbClr val="F67C01"/>
      </a:hlink>
      <a:folHlink>
        <a:srgbClr val="FFCC80"/>
      </a:folHlink>
    </a:clrScheme>
    <a:fontScheme name="Theme-yellow">
      <a:majorFont>
        <a:latin typeface="Roboto"/>
        <a:ea typeface="MS PGothic"/>
        <a:cs typeface=""/>
      </a:majorFont>
      <a:minorFont>
        <a:latin typeface="Roboto"/>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SimSun" pitchFamily="2" charset="-122"/>
          </a:defRPr>
        </a:defPPr>
      </a:lstStyle>
    </a:lnDef>
  </a:objectDefaults>
  <a:extraClrSchemeLst>
    <a:extraClrScheme>
      <a:clrScheme name="Theme-yellow 1">
        <a:dk1>
          <a:srgbClr val="202F3E"/>
        </a:dk1>
        <a:lt1>
          <a:srgbClr val="FFFFFF"/>
        </a:lt1>
        <a:dk2>
          <a:srgbClr val="202F3E"/>
        </a:dk2>
        <a:lt2>
          <a:srgbClr val="FFFFFF"/>
        </a:lt2>
        <a:accent1>
          <a:srgbClr val="F67C01"/>
        </a:accent1>
        <a:accent2>
          <a:srgbClr val="FB8C00"/>
        </a:accent2>
        <a:accent3>
          <a:srgbClr val="FFFFFF"/>
        </a:accent3>
        <a:accent4>
          <a:srgbClr val="1A2734"/>
        </a:accent4>
        <a:accent5>
          <a:srgbClr val="FABFAA"/>
        </a:accent5>
        <a:accent6>
          <a:srgbClr val="E37E00"/>
        </a:accent6>
        <a:hlink>
          <a:srgbClr val="F67C01"/>
        </a:hlink>
        <a:folHlink>
          <a:srgbClr val="FFCC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eme-yellow_3">
  <a:themeElements>
    <a:clrScheme name="Theme-yellow_3 1">
      <a:dk1>
        <a:srgbClr val="202F3E"/>
      </a:dk1>
      <a:lt1>
        <a:srgbClr val="FFFFFF"/>
      </a:lt1>
      <a:dk2>
        <a:srgbClr val="202F3E"/>
      </a:dk2>
      <a:lt2>
        <a:srgbClr val="FFFFFF"/>
      </a:lt2>
      <a:accent1>
        <a:srgbClr val="F67C01"/>
      </a:accent1>
      <a:accent2>
        <a:srgbClr val="FB8C00"/>
      </a:accent2>
      <a:accent3>
        <a:srgbClr val="FFFFFF"/>
      </a:accent3>
      <a:accent4>
        <a:srgbClr val="1A2734"/>
      </a:accent4>
      <a:accent5>
        <a:srgbClr val="FABFAA"/>
      </a:accent5>
      <a:accent6>
        <a:srgbClr val="E37E00"/>
      </a:accent6>
      <a:hlink>
        <a:srgbClr val="F67C01"/>
      </a:hlink>
      <a:folHlink>
        <a:srgbClr val="FFCC80"/>
      </a:folHlink>
    </a:clrScheme>
    <a:fontScheme name="Theme-yellow_3">
      <a:majorFont>
        <a:latin typeface="Arial"/>
        <a:ea typeface="Roboto"/>
        <a:cs typeface="Roboto"/>
      </a:majorFont>
      <a:minorFont>
        <a:latin typeface="Roboto"/>
        <a:ea typeface="Roboto"/>
        <a:cs typeface="Robot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SimSun" pitchFamily="2" charset="-122"/>
          </a:defRPr>
        </a:defPPr>
      </a:lstStyle>
    </a:lnDef>
  </a:objectDefaults>
  <a:extraClrSchemeLst>
    <a:extraClrScheme>
      <a:clrScheme name="Theme-yellow_3 1">
        <a:dk1>
          <a:srgbClr val="202F3E"/>
        </a:dk1>
        <a:lt1>
          <a:srgbClr val="FFFFFF"/>
        </a:lt1>
        <a:dk2>
          <a:srgbClr val="202F3E"/>
        </a:dk2>
        <a:lt2>
          <a:srgbClr val="FFFFFF"/>
        </a:lt2>
        <a:accent1>
          <a:srgbClr val="F67C01"/>
        </a:accent1>
        <a:accent2>
          <a:srgbClr val="FB8C00"/>
        </a:accent2>
        <a:accent3>
          <a:srgbClr val="FFFFFF"/>
        </a:accent3>
        <a:accent4>
          <a:srgbClr val="1A2734"/>
        </a:accent4>
        <a:accent5>
          <a:srgbClr val="FABFAA"/>
        </a:accent5>
        <a:accent6>
          <a:srgbClr val="E37E00"/>
        </a:accent6>
        <a:hlink>
          <a:srgbClr val="F67C01"/>
        </a:hlink>
        <a:folHlink>
          <a:srgbClr val="FFCC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eme-yellow_2">
  <a:themeElements>
    <a:clrScheme name="Theme-yellow_2 1">
      <a:dk1>
        <a:srgbClr val="202F3E"/>
      </a:dk1>
      <a:lt1>
        <a:srgbClr val="FFFFFF"/>
      </a:lt1>
      <a:dk2>
        <a:srgbClr val="202F3E"/>
      </a:dk2>
      <a:lt2>
        <a:srgbClr val="FFFFFF"/>
      </a:lt2>
      <a:accent1>
        <a:srgbClr val="F67C01"/>
      </a:accent1>
      <a:accent2>
        <a:srgbClr val="FB8C00"/>
      </a:accent2>
      <a:accent3>
        <a:srgbClr val="FFFFFF"/>
      </a:accent3>
      <a:accent4>
        <a:srgbClr val="1A2734"/>
      </a:accent4>
      <a:accent5>
        <a:srgbClr val="FABFAA"/>
      </a:accent5>
      <a:accent6>
        <a:srgbClr val="E37E00"/>
      </a:accent6>
      <a:hlink>
        <a:srgbClr val="F67C01"/>
      </a:hlink>
      <a:folHlink>
        <a:srgbClr val="FFCC80"/>
      </a:folHlink>
    </a:clrScheme>
    <a:fontScheme name="Theme-yellow_2">
      <a:majorFont>
        <a:latin typeface="Roboto"/>
        <a:ea typeface="MS PGothic"/>
        <a:cs typeface=""/>
      </a:majorFont>
      <a:minorFont>
        <a:latin typeface="Roboto"/>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SimSun" pitchFamily="2" charset="-122"/>
          </a:defRPr>
        </a:defPPr>
      </a:lstStyle>
    </a:lnDef>
  </a:objectDefaults>
  <a:extraClrSchemeLst>
    <a:extraClrScheme>
      <a:clrScheme name="Theme-yellow_2 1">
        <a:dk1>
          <a:srgbClr val="202F3E"/>
        </a:dk1>
        <a:lt1>
          <a:srgbClr val="FFFFFF"/>
        </a:lt1>
        <a:dk2>
          <a:srgbClr val="202F3E"/>
        </a:dk2>
        <a:lt2>
          <a:srgbClr val="FFFFFF"/>
        </a:lt2>
        <a:accent1>
          <a:srgbClr val="F67C01"/>
        </a:accent1>
        <a:accent2>
          <a:srgbClr val="FB8C00"/>
        </a:accent2>
        <a:accent3>
          <a:srgbClr val="FFFFFF"/>
        </a:accent3>
        <a:accent4>
          <a:srgbClr val="1A2734"/>
        </a:accent4>
        <a:accent5>
          <a:srgbClr val="FABFAA"/>
        </a:accent5>
        <a:accent6>
          <a:srgbClr val="E37E00"/>
        </a:accent6>
        <a:hlink>
          <a:srgbClr val="F67C01"/>
        </a:hlink>
        <a:folHlink>
          <a:srgbClr val="FFCC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4125</TotalTime>
  <Words>1673</Words>
  <Application>Microsoft Office PowerPoint</Application>
  <PresentationFormat>A3 Paper (297x420 mm)</PresentationFormat>
  <Paragraphs>395</Paragraphs>
  <Slides>15</Slides>
  <Notes>2</Notes>
  <HiddenSlides>0</HiddenSlides>
  <MMClips>0</MMClips>
  <ScaleCrop>false</ScaleCrop>
  <HeadingPairs>
    <vt:vector size="6" baseType="variant">
      <vt:variant>
        <vt:lpstr>Fonts Used</vt:lpstr>
      </vt:variant>
      <vt:variant>
        <vt:i4>16</vt:i4>
      </vt:variant>
      <vt:variant>
        <vt:lpstr>Theme</vt:lpstr>
      </vt:variant>
      <vt:variant>
        <vt:i4>4</vt:i4>
      </vt:variant>
      <vt:variant>
        <vt:lpstr>Slide Titles</vt:lpstr>
      </vt:variant>
      <vt:variant>
        <vt:i4>15</vt:i4>
      </vt:variant>
    </vt:vector>
  </HeadingPairs>
  <TitlesOfParts>
    <vt:vector size="35" baseType="lpstr">
      <vt:lpstr>MS PGothic</vt:lpstr>
      <vt:lpstr>SimSun</vt:lpstr>
      <vt:lpstr>Arial</vt:lpstr>
      <vt:lpstr>Bebas Neue</vt:lpstr>
      <vt:lpstr>Calibri</vt:lpstr>
      <vt:lpstr>Calibri Light</vt:lpstr>
      <vt:lpstr>Corbel</vt:lpstr>
      <vt:lpstr>Gill Sans MT</vt:lpstr>
      <vt:lpstr>Open Sans</vt:lpstr>
      <vt:lpstr>Roboto</vt:lpstr>
      <vt:lpstr>Roboto Bold</vt:lpstr>
      <vt:lpstr>Segoe Pro Display</vt:lpstr>
      <vt:lpstr>Segoe UI</vt:lpstr>
      <vt:lpstr>Segoe UI Semibold</vt:lpstr>
      <vt:lpstr>Times New Roman</vt:lpstr>
      <vt:lpstr>Wingdings</vt:lpstr>
      <vt:lpstr>1_Office Theme</vt:lpstr>
      <vt:lpstr>Theme-yellow</vt:lpstr>
      <vt:lpstr>Theme-yellow_3</vt:lpstr>
      <vt:lpstr>Theme-yellow_2</vt:lpstr>
      <vt:lpstr>PowerPoint Presentation</vt:lpstr>
      <vt:lpstr>PowerPoint Presentation</vt:lpstr>
      <vt:lpstr>PowerPoint Presentation</vt:lpstr>
      <vt:lpstr>PowerPoint Presentation</vt:lpstr>
      <vt:lpstr>PowerPoint Presentation</vt:lpstr>
      <vt:lpstr>PowerPoint Presentation</vt:lpstr>
      <vt:lpstr>About Us</vt:lpstr>
      <vt:lpstr>Certifications &amp; Alliances</vt:lpstr>
      <vt:lpstr>PowerPoint Presentation</vt:lpstr>
      <vt:lpstr>PowerPoint Presentation</vt:lpstr>
      <vt:lpstr>Our services cut our clients’ delivery cycles by half</vt:lpstr>
      <vt:lpstr>Client Base</vt:lpstr>
      <vt:lpstr>Team</vt:lpstr>
      <vt:lpstr>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e842945</dc:creator>
  <cp:lastModifiedBy>Reddy, Balachandra</cp:lastModifiedBy>
  <cp:revision>120</cp:revision>
  <dcterms:created xsi:type="dcterms:W3CDTF">2019-01-13T09:10:51Z</dcterms:created>
  <dcterms:modified xsi:type="dcterms:W3CDTF">2019-02-17T16:24:59Z</dcterms:modified>
</cp:coreProperties>
</file>