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5CCA-2BB7-408B-8396-05C427D88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CB224-F252-4CD6-B02E-00C4713AB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F2ED2-451E-4091-8774-F0200D3D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6D5D-8160-4A89-9A9D-A100861FB7C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E5420-8B82-4CB2-AB0B-8F399BC6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07E5F-9C25-48F4-8EF8-CBFA0E93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AB1D-8365-49D2-9571-3CCF1802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5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73A8-978A-4873-800E-BAA5DD78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6D7C0-4E34-4100-BA05-9E9AE8505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10571-0EFF-4D30-8C24-3A162FDB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6D5D-8160-4A89-9A9D-A100861FB7C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D3AC4-0B7F-4E99-A2F2-E78EB25C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D9F1-1666-4BD7-A71B-783E02D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AB1D-8365-49D2-9571-3CCF1802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5E19D-3C53-4FB5-81A7-CFE513466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B8FC2-DAE3-4778-96FC-EE06C9FA9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0BD8D-F363-41D0-8940-E4A46714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6D5D-8160-4A89-9A9D-A100861FB7C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F64D5-D5D6-48E2-827A-5DEFA075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96326-2A14-487E-A0E5-3E467297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AB1D-8365-49D2-9571-3CCF1802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3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5C77-ACFC-46E5-A925-FA2B3539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EF54-1582-4DE1-A61D-43EE0F13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D8F8E-7FF1-42B4-9FF9-ED0A3A00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6D5D-8160-4A89-9A9D-A100861FB7C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99F6-5A3F-4D2A-A898-DC4D86DB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B89A3-E0D5-4D08-9414-333E4AF3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AB1D-8365-49D2-9571-3CCF1802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9CC7-D93D-466A-8E7C-09683FEB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287CD-6E07-4053-950A-AA9786E40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ADBB8-24B1-4CB9-9EB1-88FBAD94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6D5D-8160-4A89-9A9D-A100861FB7C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ED728-E1E1-4765-A42C-D3C14293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3C00E-32B0-4453-B714-C6CFD042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AB1D-8365-49D2-9571-3CCF1802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9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E7D4-AC6A-4735-9DB7-F163A732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254A1-F6BE-4161-8D72-96480D51D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A30F-ABF3-4308-B2ED-3B43C4521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8DACA-DCEB-462E-9238-593D18F8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6D5D-8160-4A89-9A9D-A100861FB7C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92333-BD2E-4D69-856F-BF0BFDC9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C8C9F-16DB-4F81-89C6-E194CFAB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AB1D-8365-49D2-9571-3CCF1802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3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724B-CFBF-4648-9FD5-D52CFCAF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44771-1EF1-40A7-8D42-BE3A34F0D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761A3-FE82-40B7-BB40-8A649E697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7D329-8600-4A0C-95C3-CE401878E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63CED-12B7-47B5-8975-478780655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91B4C-AF50-468B-9339-1A505F70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6D5D-8160-4A89-9A9D-A100861FB7C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FE617-9656-4879-81C9-C7E4DE5B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0D3AF-5E91-49FF-B538-C58C70B8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AB1D-8365-49D2-9571-3CCF1802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9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09E0-EDC7-4943-8B67-1A3CC7E2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AD6FA-A641-4BA3-B054-0808A85C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6D5D-8160-4A89-9A9D-A100861FB7C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DD063-DE54-4B59-A9C5-48E35BCF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E5C91-E18E-410A-994E-9F17C21D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AB1D-8365-49D2-9571-3CCF1802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8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56167-CD61-434B-AF0D-838867B2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6D5D-8160-4A89-9A9D-A100861FB7C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9090C-57FB-4996-81AD-8ACC952B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33C94-9EA7-421C-BEE1-24582BDA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AB1D-8365-49D2-9571-3CCF1802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7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3A17-D542-4BFA-8A78-76C2ACB4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4C32-79BC-47B0-B9DC-5B07C857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411B4-5138-4783-AE33-99F4D9BA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B9284-CCBD-492F-A634-F91F8EEB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6D5D-8160-4A89-9A9D-A100861FB7C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6BF2A-8ED0-47A1-81CB-840446FE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5E83F-F4E1-4604-A42B-4D5208A1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AB1D-8365-49D2-9571-3CCF1802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733B-5FA5-4445-95A3-CAAA435C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A2ABD-A215-43C6-935A-9EBC8E56A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83F8A-6197-4B76-9BE0-363B2B574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A63FB-EC2A-4C3E-84F1-8AE44EC7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6D5D-8160-4A89-9A9D-A100861FB7C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019C2-7A6B-4F15-AB4E-EC3FE42C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159D-ED51-4F75-9F11-E21784D6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AB1D-8365-49D2-9571-3CCF1802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0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92178-AF51-49B9-A74D-E7B5CCB3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868B7-7A95-4A80-86B7-9AC873662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6CB6-A065-4EC6-A33A-45106E1B8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06D5D-8160-4A89-9A9D-A100861FB7C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4D5E-019D-41B0-9FB2-AF7E9FA74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7A8DE-63C7-43C4-AB57-F988BBA4C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FAB1D-8365-49D2-9571-3CCF1802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5B5874-1F1D-44F8-BC56-0D209DC1A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90113" y="167538"/>
            <a:ext cx="7865616" cy="43828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GraphQL Motivation </a:t>
            </a:r>
            <a:r>
              <a:rPr lang="en-US" sz="3200" b="1" dirty="0"/>
              <a:t>(purpose of use 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06956-B1AE-4808-89BE-E3909FAD6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7047"/>
            <a:ext cx="11591925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D4AE73-5B13-44D7-A0A8-08F501760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2697"/>
            <a:ext cx="12192000" cy="2577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7B30CB-67BC-42B8-A500-43B4CB242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41741"/>
            <a:ext cx="12192000" cy="263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CB7F1F-5D48-4F65-88BF-F8D36AD37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06463"/>
            <a:ext cx="12192000" cy="294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554194-28FA-4E3D-AB6A-135B3A002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20635"/>
            <a:ext cx="12192000" cy="2495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66E32A-B051-41F5-8E8D-889D059F2515}"/>
              </a:ext>
            </a:extLst>
          </p:cNvPr>
          <p:cNvSpPr/>
          <p:nvPr/>
        </p:nvSpPr>
        <p:spPr>
          <a:xfrm>
            <a:off x="110972" y="731252"/>
            <a:ext cx="11970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GraphQL is a query language for your API, and a server-side runtime for executing queries by using a type system you define for your data.</a:t>
            </a:r>
          </a:p>
          <a:p>
            <a:r>
              <a:rPr lang="en-US" b="0" i="0" dirty="0">
                <a:effectLst/>
                <a:latin typeface="-apple-system"/>
              </a:rPr>
              <a:t>GraphQL isn't tied to any specific database or storage engine and is instead backed by your existing code and data.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D716D-4005-446E-92C7-1B4853BB2398}"/>
              </a:ext>
            </a:extLst>
          </p:cNvPr>
          <p:cNvSpPr txBox="1"/>
          <p:nvPr/>
        </p:nvSpPr>
        <p:spPr>
          <a:xfrm>
            <a:off x="0" y="2121479"/>
            <a:ext cx="311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Multiple REST API End Points 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0A4FE6-F3C4-48EF-9170-D39B5B50E63E}"/>
              </a:ext>
            </a:extLst>
          </p:cNvPr>
          <p:cNvSpPr txBox="1"/>
          <p:nvPr/>
        </p:nvSpPr>
        <p:spPr>
          <a:xfrm>
            <a:off x="-84792" y="5002976"/>
            <a:ext cx="32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Only Single GraphQL End Point: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516A1B-F523-425C-BA27-49C459A54E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504337"/>
            <a:ext cx="12192000" cy="106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6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7DD029-5A02-4737-81BF-BD03488B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56" y="0"/>
            <a:ext cx="9144000" cy="4095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9B0FC5-C93F-4C29-953B-24F576E45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33" y="978195"/>
            <a:ext cx="2349623" cy="23589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BCCCDB-93E0-4407-BC6B-5C8416A4571F}"/>
              </a:ext>
            </a:extLst>
          </p:cNvPr>
          <p:cNvSpPr/>
          <p:nvPr/>
        </p:nvSpPr>
        <p:spPr>
          <a:xfrm>
            <a:off x="183668" y="5366097"/>
            <a:ext cx="5539273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Install-Package HotChocolate.AspNetCore -Version 10.1.1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7D37C-FBDD-4B3F-A935-A947E546B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68" y="4939044"/>
            <a:ext cx="1409700" cy="438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95C1C1-4B29-45C4-A152-738FDC7337EC}"/>
              </a:ext>
            </a:extLst>
          </p:cNvPr>
          <p:cNvSpPr/>
          <p:nvPr/>
        </p:nvSpPr>
        <p:spPr>
          <a:xfrm>
            <a:off x="183668" y="5735429"/>
            <a:ext cx="664880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Install-Package HotChocolate.AspNetCore.Playground -Version 10.1.1</a:t>
            </a:r>
          </a:p>
        </p:txBody>
      </p:sp>
    </p:spTree>
    <p:extLst>
      <p:ext uri="{BB962C8B-B14F-4D97-AF65-F5344CB8AC3E}">
        <p14:creationId xmlns:p14="http://schemas.microsoft.com/office/powerpoint/2010/main" val="104080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99B96C-5D8D-4A50-B057-9BA7C965C061}"/>
              </a:ext>
            </a:extLst>
          </p:cNvPr>
          <p:cNvSpPr/>
          <p:nvPr/>
        </p:nvSpPr>
        <p:spPr>
          <a:xfrm>
            <a:off x="115410" y="149570"/>
            <a:ext cx="11532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sz="2400" b="1" dirty="0">
                <a:solidFill>
                  <a:srgbClr val="FF0000"/>
                </a:solidFill>
              </a:rPr>
              <a:t>The consumer of a GraphQL API defines the data structure it want to receive in a query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EA4E4-30DE-4220-BF0E-0E9E8C7A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4" y="1109554"/>
            <a:ext cx="11277923" cy="3061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DED71C-1BED-488A-B0FD-9ECE1C9C9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392" y="3673604"/>
            <a:ext cx="6296025" cy="3184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71F59F-C998-4A7C-A09B-7BD2E2092E9D}"/>
              </a:ext>
            </a:extLst>
          </p:cNvPr>
          <p:cNvSpPr txBox="1"/>
          <p:nvPr/>
        </p:nvSpPr>
        <p:spPr>
          <a:xfrm>
            <a:off x="914400" y="4669654"/>
            <a:ext cx="3302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B050"/>
                </a:solidFill>
              </a:rPr>
              <a:t>Output </a:t>
            </a:r>
            <a:r>
              <a:rPr lang="en-US" sz="5400" b="1" dirty="0">
                <a:solidFill>
                  <a:srgbClr val="00B050"/>
                </a:solidFill>
                <a:sym typeface="Wingdings" panose="05000000000000000000" pitchFamily="2" charset="2"/>
              </a:rPr>
              <a:t></a:t>
            </a:r>
            <a:endParaRPr lang="en-US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4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F84C0B-061E-47B6-B1A6-B460EA922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11" y="112945"/>
            <a:ext cx="10886324" cy="3131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A84C01-3E28-4D81-996F-4065A46F5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11" y="3521363"/>
            <a:ext cx="11485714" cy="3428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88AABB-D62C-4383-BD97-EB35DC53328F}"/>
              </a:ext>
            </a:extLst>
          </p:cNvPr>
          <p:cNvSpPr txBox="1"/>
          <p:nvPr/>
        </p:nvSpPr>
        <p:spPr>
          <a:xfrm>
            <a:off x="4673113" y="3850607"/>
            <a:ext cx="3565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GraphQL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1CDD4-3200-4FD4-B627-1B9CD8D7641F}"/>
              </a:ext>
            </a:extLst>
          </p:cNvPr>
          <p:cNvSpPr txBox="1"/>
          <p:nvPr/>
        </p:nvSpPr>
        <p:spPr>
          <a:xfrm>
            <a:off x="4373418" y="188389"/>
            <a:ext cx="3075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1161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F62325-E819-439C-9C41-647785BB6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983"/>
            <a:ext cx="12228836" cy="5745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EC5CFE-06EC-4B97-8DF3-468AE99ACF8F}"/>
              </a:ext>
            </a:extLst>
          </p:cNvPr>
          <p:cNvSpPr txBox="1"/>
          <p:nvPr/>
        </p:nvSpPr>
        <p:spPr>
          <a:xfrm>
            <a:off x="452581" y="88417"/>
            <a:ext cx="416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B050"/>
                </a:solidFill>
              </a:rPr>
              <a:t>Operations :</a:t>
            </a:r>
          </a:p>
        </p:txBody>
      </p:sp>
    </p:spTree>
    <p:extLst>
      <p:ext uri="{BB962C8B-B14F-4D97-AF65-F5344CB8AC3E}">
        <p14:creationId xmlns:p14="http://schemas.microsoft.com/office/powerpoint/2010/main" val="165721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71F585-F0A9-4077-B0AC-01F50E97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378" y="0"/>
            <a:ext cx="3409950" cy="85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F41814-CFC9-40E0-A918-72FFB0A5C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303" y="1252393"/>
            <a:ext cx="38481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7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389F41-7B1B-4215-9108-27D2F46C8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945" y="0"/>
            <a:ext cx="2743200" cy="662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C6876E-D504-4CAE-A738-340C40F18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5031"/>
            <a:ext cx="5726545" cy="1239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E313BF-F8C6-477D-B05D-9DE23FE6E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2980"/>
            <a:ext cx="5800725" cy="1607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2E25C3-C16B-4F5A-9177-91EA3C9AD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63610"/>
            <a:ext cx="12192000" cy="317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3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599E41-74A3-4BC1-8B07-6864EB97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85" y="1607581"/>
            <a:ext cx="9667875" cy="171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120DBD-B435-4960-A5B1-2B361FBA3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594" y="3670130"/>
            <a:ext cx="7086600" cy="2962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BA02E9-4183-483F-B87C-E81A743A05A2}"/>
              </a:ext>
            </a:extLst>
          </p:cNvPr>
          <p:cNvSpPr txBox="1"/>
          <p:nvPr/>
        </p:nvSpPr>
        <p:spPr>
          <a:xfrm>
            <a:off x="2068497" y="319596"/>
            <a:ext cx="7901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sz="3200" b="1" dirty="0">
                <a:solidFill>
                  <a:srgbClr val="FF0000"/>
                </a:solidFill>
              </a:rPr>
              <a:t>How the Schema Understands my DTOs ?</a:t>
            </a:r>
          </a:p>
        </p:txBody>
      </p:sp>
    </p:spTree>
    <p:extLst>
      <p:ext uri="{BB962C8B-B14F-4D97-AF65-F5344CB8AC3E}">
        <p14:creationId xmlns:p14="http://schemas.microsoft.com/office/powerpoint/2010/main" val="113246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4A8BF6-728B-477B-9790-2059A410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" y="820873"/>
            <a:ext cx="12192000" cy="6398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7DF013-A98F-4317-A24C-2CCF2F97A35A}"/>
              </a:ext>
            </a:extLst>
          </p:cNvPr>
          <p:cNvSpPr txBox="1"/>
          <p:nvPr/>
        </p:nvSpPr>
        <p:spPr>
          <a:xfrm>
            <a:off x="2481354" y="96034"/>
            <a:ext cx="8216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 Querying on Fields ( DOCS on Playground)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0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342284-C118-4236-B87E-B963C2AB4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82" y="0"/>
            <a:ext cx="2685509" cy="1126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775C0C-E4D0-4FFD-AF59-A157950C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6191250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2979EA-1BD8-49FE-AC80-462F6F577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50121"/>
            <a:ext cx="3657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7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126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GraphQL Motivation (purpose of use 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 Motivation (purpose of use ) </dc:title>
  <dc:creator>Ahmed Abdelhak</dc:creator>
  <cp:lastModifiedBy>Ahmed Abdelhak</cp:lastModifiedBy>
  <cp:revision>16</cp:revision>
  <dcterms:created xsi:type="dcterms:W3CDTF">2019-10-21T15:59:10Z</dcterms:created>
  <dcterms:modified xsi:type="dcterms:W3CDTF">2019-10-22T11:24:42Z</dcterms:modified>
</cp:coreProperties>
</file>