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5A42-DA92-4EB8-823B-EC7CA2D80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74312-064C-4896-818E-C0B84C30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EE87-76D5-45B8-9237-BC0CA4EC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DFF1-6C32-4C44-951B-1B26EBC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2B70-F379-48C9-835F-0D6D35C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80A-7C3E-423A-AA08-64CC3D0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92C81-13A4-4AA9-843E-2D77C85AD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5162-2D15-47DC-877E-65E7960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8696-2869-4101-A435-B5A14D26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AD9C-ABD2-434F-9F8E-600BD3E3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5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E6E2B-143D-489F-A856-8F5CE1ACD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C480E-80E8-4CF8-97C3-D193E19C5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205A-824D-4A44-9C1D-5ECE9302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4BBF-032E-4983-BB7B-4B8DEBAA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A3AB-57F9-4DB8-91AF-F2BEB97A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910F-732F-43BD-88CC-D9B9A0E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77A1-30F9-4EB0-B090-941E6AE6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8F1C-7D3D-4545-8F2B-015F56AE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7921-36D1-4307-A67E-B02697F3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FB6A-644E-4750-8412-7E020F2E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893F-CF1F-4FE4-9A0D-D2CC3B9B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3F70E-77B2-40CD-9DB5-E8A4E21B5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A09-A2F9-4F7E-82A2-73A65CD3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7330-D558-4CF4-8964-559C71E5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6232-4C5C-430F-B2F3-6CB27A3D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97BC-CB50-4D5D-B74C-78DCD16E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A7A0-667F-4B0D-8035-2231111C4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FEE5-0701-4092-A1CA-E09705DDC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487C4-6F61-4BBE-9932-F653CC54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BE65B-7244-45D5-9940-606E4904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2241-A4DA-4585-8462-8AA742D8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AD9D-97B3-410F-BE02-15A46B51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A600C-9A7D-4FE3-B286-FF8CA2BA6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933AB-F4EA-4771-9AC7-3E730BB19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DBA35-A782-4478-AE95-1C2A1481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2AB37-5A5D-4F27-9E95-AB90246FA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6B6FC-A1BC-421F-9D65-BC824400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60DEC-5E11-4E7B-84B0-B7F1622E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78E03-E7C8-4AAE-A332-B9CDDC94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DE66-676B-47C3-91AE-5E5CEFD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C6EA8-A281-445F-BAAB-54ED9F69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2AC0F-7930-4B72-B5DC-223203E2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57114-ADE6-4634-9F1C-B297E154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C7C8C-051F-4C7C-A3E1-B2F43F35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A8DE7-21B9-47C5-85C7-687A24DA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3A15C-D074-49BE-9EA2-2811468B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8079-A795-4035-AFB2-881CB1F2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5EF7-47FB-48FC-BD01-6FA3F728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B0B71-149A-4CCD-A294-452BB6006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64887-101F-4100-9238-2FE29AA8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F253F-76F3-416A-AEC9-75B04CFA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938A-2651-4BE1-9BA1-F7F3F611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B75C-0A3F-4603-87DB-D4E4416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2C976-8171-476D-95DA-B8CAD49E2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F7CD-3E7B-469B-AD54-8B8A24B1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AA80E-3FE1-4E04-9302-DCB6E53B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799EA-4EDA-4B12-A1C8-6732C89A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98C47-3159-4C34-B377-8FD8C5DA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2D0C0-6A93-41BC-B370-3B6A7C6A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E80C-72B9-48E6-AE74-3853CFC39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B869-DF4F-4184-9118-B9E9260B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5E06-7711-455F-8575-BBEBA938F30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34A7-87B0-4DA7-B5FB-131651D83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B666-7A2F-4CB6-BB2B-FA866673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data.nasa.gov/resource/y77d-th95.json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CF200-9B19-4B35-AAE6-EBA244EDB57A}"/>
              </a:ext>
            </a:extLst>
          </p:cNvPr>
          <p:cNvSpPr/>
          <p:nvPr/>
        </p:nvSpPr>
        <p:spPr>
          <a:xfrm>
            <a:off x="208429" y="215153"/>
            <a:ext cx="11880477" cy="65285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FD1A1-D29C-4131-B955-046A2714BECE}"/>
              </a:ext>
            </a:extLst>
          </p:cNvPr>
          <p:cNvSpPr/>
          <p:nvPr/>
        </p:nvSpPr>
        <p:spPr>
          <a:xfrm>
            <a:off x="4028422" y="3584647"/>
            <a:ext cx="2951629" cy="10892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API</a:t>
            </a:r>
            <a:r>
              <a:rPr lang="en-US" dirty="0"/>
              <a:t> (5000)</a:t>
            </a:r>
          </a:p>
          <a:p>
            <a:pPr algn="ctr"/>
            <a:r>
              <a:rPr lang="en-US" sz="1200" dirty="0"/>
              <a:t>HTTP/JSON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9C16-C3DC-40E4-B530-535DE5510D3A}"/>
              </a:ext>
            </a:extLst>
          </p:cNvPr>
          <p:cNvSpPr/>
          <p:nvPr/>
        </p:nvSpPr>
        <p:spPr>
          <a:xfrm>
            <a:off x="5351929" y="668711"/>
            <a:ext cx="2951629" cy="1089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Meteorite Service</a:t>
            </a:r>
            <a:r>
              <a:rPr lang="en-US" dirty="0"/>
              <a:t> (5003)</a:t>
            </a:r>
          </a:p>
          <a:p>
            <a:pPr algn="ctr"/>
            <a:r>
              <a:rPr lang="en-US" sz="1200" dirty="0"/>
              <a:t>gRPC/Protobuf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18994-CFEE-4458-B43E-970DD696D593}"/>
              </a:ext>
            </a:extLst>
          </p:cNvPr>
          <p:cNvSpPr/>
          <p:nvPr/>
        </p:nvSpPr>
        <p:spPr>
          <a:xfrm>
            <a:off x="3045758" y="5674659"/>
            <a:ext cx="8780929" cy="86061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Kafka</a:t>
            </a:r>
            <a:r>
              <a:rPr lang="en-US" dirty="0"/>
              <a:t> (9092</a:t>
            </a:r>
            <a:r>
              <a:rPr lang="en-US" sz="12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37AB51-5DAF-4BBA-AAEF-BEC242337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38" y="587467"/>
            <a:ext cx="1872868" cy="6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Planet">
            <a:extLst>
              <a:ext uri="{FF2B5EF4-FFF2-40B4-BE49-F238E27FC236}">
                <a16:creationId xmlns:a16="http://schemas.microsoft.com/office/drawing/2014/main" id="{52BADDAA-006A-48A5-900D-73ACB4CB3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1629" y="2568389"/>
            <a:ext cx="860611" cy="860611"/>
          </a:xfrm>
          <a:prstGeom prst="rect">
            <a:avLst/>
          </a:prstGeom>
        </p:spPr>
      </p:pic>
      <p:pic>
        <p:nvPicPr>
          <p:cNvPr id="1028" name="Picture 4" descr="Image result for zipkin logo">
            <a:extLst>
              <a:ext uri="{FF2B5EF4-FFF2-40B4-BE49-F238E27FC236}">
                <a16:creationId xmlns:a16="http://schemas.microsoft.com/office/drawing/2014/main" id="{F5E6092A-B89A-4C50-8D1E-16DBC72D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89" y="322731"/>
            <a:ext cx="934654" cy="11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aeger logo">
            <a:extLst>
              <a:ext uri="{FF2B5EF4-FFF2-40B4-BE49-F238E27FC236}">
                <a16:creationId xmlns:a16="http://schemas.microsoft.com/office/drawing/2014/main" id="{0B97C00F-A123-4D54-9469-A5F4BE103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72" y="1682287"/>
            <a:ext cx="2070731" cy="6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rafana logo">
            <a:extLst>
              <a:ext uri="{FF2B5EF4-FFF2-40B4-BE49-F238E27FC236}">
                <a16:creationId xmlns:a16="http://schemas.microsoft.com/office/drawing/2014/main" id="{D0DAF249-265E-4964-BE6B-788C3AC2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30" y="2724435"/>
            <a:ext cx="1089212" cy="10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oki grafana logo">
            <a:extLst>
              <a:ext uri="{FF2B5EF4-FFF2-40B4-BE49-F238E27FC236}">
                <a16:creationId xmlns:a16="http://schemas.microsoft.com/office/drawing/2014/main" id="{AE18B7EE-C03E-4132-AB55-E9F5FBE0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2" y="4087905"/>
            <a:ext cx="1141770" cy="6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zookeeper logo">
            <a:extLst>
              <a:ext uri="{FF2B5EF4-FFF2-40B4-BE49-F238E27FC236}">
                <a16:creationId xmlns:a16="http://schemas.microsoft.com/office/drawing/2014/main" id="{89B6CFA8-F4F2-4AE2-B746-1CDAA2C2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764" y="5816622"/>
            <a:ext cx="1066284" cy="5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eq logo">
            <a:extLst>
              <a:ext uri="{FF2B5EF4-FFF2-40B4-BE49-F238E27FC236}">
                <a16:creationId xmlns:a16="http://schemas.microsoft.com/office/drawing/2014/main" id="{701B2D3B-EEF4-4C1E-A375-A5397C671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92" y="5190698"/>
            <a:ext cx="933887" cy="4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A25F4D-58AB-4128-82F6-7389F5B93C08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5504237" y="1757922"/>
            <a:ext cx="1323507" cy="182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4F250E-FBCC-4490-A744-AD26D67565E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303558" y="1213317"/>
            <a:ext cx="1568071" cy="1785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4C4BD-0C43-43B1-AF7E-27D42B4D0A5B}"/>
              </a:ext>
            </a:extLst>
          </p:cNvPr>
          <p:cNvCxnSpPr>
            <a:cxnSpLocks/>
            <a:stCxn id="5" idx="3"/>
            <a:endCxn id="1026" idx="1"/>
          </p:cNvCxnSpPr>
          <p:nvPr/>
        </p:nvCxnSpPr>
        <p:spPr>
          <a:xfrm flipV="1">
            <a:off x="8303558" y="900392"/>
            <a:ext cx="1288680" cy="31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7142AD-866D-4F83-8DF8-66261E3A47B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436223" y="1757922"/>
            <a:ext cx="261257" cy="391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930B84-7096-4481-8D9F-315C369E678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980051" y="1757922"/>
            <a:ext cx="703983" cy="237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69B310-2883-4BD1-A852-EBCEC08B0C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4237" y="4673858"/>
            <a:ext cx="1931986" cy="10008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AE9E5B-7079-4A01-B59B-6DE07FA47423}"/>
              </a:ext>
            </a:extLst>
          </p:cNvPr>
          <p:cNvCxnSpPr>
            <a:cxnSpLocks/>
            <a:stCxn id="1028" idx="3"/>
            <a:endCxn id="5" idx="1"/>
          </p:cNvCxnSpPr>
          <p:nvPr/>
        </p:nvCxnSpPr>
        <p:spPr>
          <a:xfrm>
            <a:off x="1870543" y="878124"/>
            <a:ext cx="3481386" cy="33519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AC8BFD-05DA-4DA3-9E39-DDFDA6AF1FA8}"/>
              </a:ext>
            </a:extLst>
          </p:cNvPr>
          <p:cNvCxnSpPr>
            <a:cxnSpLocks/>
            <a:stCxn id="1030" idx="3"/>
            <a:endCxn id="5" idx="1"/>
          </p:cNvCxnSpPr>
          <p:nvPr/>
        </p:nvCxnSpPr>
        <p:spPr>
          <a:xfrm flipV="1">
            <a:off x="2397203" y="1213317"/>
            <a:ext cx="2954726" cy="80640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B02C50-5C11-4B79-A87F-113CE6A7AB29}"/>
              </a:ext>
            </a:extLst>
          </p:cNvPr>
          <p:cNvCxnSpPr>
            <a:cxnSpLocks/>
            <a:stCxn id="1034" idx="3"/>
            <a:endCxn id="5" idx="1"/>
          </p:cNvCxnSpPr>
          <p:nvPr/>
        </p:nvCxnSpPr>
        <p:spPr>
          <a:xfrm flipV="1">
            <a:off x="1922342" y="1213317"/>
            <a:ext cx="3429587" cy="321202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8E4F45-DC6D-4923-AD9F-AB2961637319}"/>
              </a:ext>
            </a:extLst>
          </p:cNvPr>
          <p:cNvCxnSpPr>
            <a:cxnSpLocks/>
            <a:stCxn id="1040" idx="3"/>
            <a:endCxn id="5" idx="1"/>
          </p:cNvCxnSpPr>
          <p:nvPr/>
        </p:nvCxnSpPr>
        <p:spPr>
          <a:xfrm flipV="1">
            <a:off x="1828779" y="1213317"/>
            <a:ext cx="3523150" cy="419119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D7AE85-E44D-4A41-9509-8F473592BEC9}"/>
              </a:ext>
            </a:extLst>
          </p:cNvPr>
          <p:cNvCxnSpPr>
            <a:cxnSpLocks/>
            <a:stCxn id="1028" idx="3"/>
            <a:endCxn id="4" idx="1"/>
          </p:cNvCxnSpPr>
          <p:nvPr/>
        </p:nvCxnSpPr>
        <p:spPr>
          <a:xfrm>
            <a:off x="1870543" y="878124"/>
            <a:ext cx="2157879" cy="325112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93ECC0-A730-446C-911B-F0B10865EA1E}"/>
              </a:ext>
            </a:extLst>
          </p:cNvPr>
          <p:cNvCxnSpPr>
            <a:cxnSpLocks/>
            <a:stCxn id="1030" idx="3"/>
            <a:endCxn id="4" idx="1"/>
          </p:cNvCxnSpPr>
          <p:nvPr/>
        </p:nvCxnSpPr>
        <p:spPr>
          <a:xfrm>
            <a:off x="2397203" y="2019725"/>
            <a:ext cx="1631219" cy="210952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277B73-25CD-4AE0-B9A5-250A3B842536}"/>
              </a:ext>
            </a:extLst>
          </p:cNvPr>
          <p:cNvCxnSpPr>
            <a:cxnSpLocks/>
            <a:stCxn id="1034" idx="3"/>
            <a:endCxn id="4" idx="1"/>
          </p:cNvCxnSpPr>
          <p:nvPr/>
        </p:nvCxnSpPr>
        <p:spPr>
          <a:xfrm flipV="1">
            <a:off x="1922342" y="4129253"/>
            <a:ext cx="2106080" cy="29609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A92759-AA50-4960-8B2E-9EF4EAD59939}"/>
              </a:ext>
            </a:extLst>
          </p:cNvPr>
          <p:cNvCxnSpPr>
            <a:cxnSpLocks/>
            <a:stCxn id="1034" idx="0"/>
            <a:endCxn id="1032" idx="2"/>
          </p:cNvCxnSpPr>
          <p:nvPr/>
        </p:nvCxnSpPr>
        <p:spPr>
          <a:xfrm flipV="1">
            <a:off x="1351457" y="3813647"/>
            <a:ext cx="10379" cy="27425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E3ACE88-8467-48A1-AA49-E308FF3A9956}"/>
              </a:ext>
            </a:extLst>
          </p:cNvPr>
          <p:cNvSpPr/>
          <p:nvPr/>
        </p:nvSpPr>
        <p:spPr>
          <a:xfrm>
            <a:off x="5842746" y="2462779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144BD0F-419B-44F4-A879-210EC08EE450}"/>
              </a:ext>
            </a:extLst>
          </p:cNvPr>
          <p:cNvSpPr/>
          <p:nvPr/>
        </p:nvSpPr>
        <p:spPr>
          <a:xfrm>
            <a:off x="9088336" y="1802348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2671AD7-5A61-4C3A-8213-75AB7A2628AE}"/>
              </a:ext>
            </a:extLst>
          </p:cNvPr>
          <p:cNvSpPr/>
          <p:nvPr/>
        </p:nvSpPr>
        <p:spPr>
          <a:xfrm>
            <a:off x="8702686" y="764002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2BB035F-7281-4878-B1F1-AA80F58B1647}"/>
              </a:ext>
            </a:extLst>
          </p:cNvPr>
          <p:cNvSpPr/>
          <p:nvPr/>
        </p:nvSpPr>
        <p:spPr>
          <a:xfrm>
            <a:off x="7684034" y="3450219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5B10835-9083-48A6-A41F-D0221E3EEFA0}"/>
              </a:ext>
            </a:extLst>
          </p:cNvPr>
          <p:cNvSpPr/>
          <p:nvPr/>
        </p:nvSpPr>
        <p:spPr>
          <a:xfrm>
            <a:off x="7002556" y="2716504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28CEF43-54D8-4FE6-81B7-0AF2C808C4B1}"/>
              </a:ext>
            </a:extLst>
          </p:cNvPr>
          <p:cNvSpPr/>
          <p:nvPr/>
        </p:nvSpPr>
        <p:spPr>
          <a:xfrm>
            <a:off x="6038241" y="5130053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AA9E69-7989-4B7D-928C-FF56C5B129AF}"/>
              </a:ext>
            </a:extLst>
          </p:cNvPr>
          <p:cNvSpPr txBox="1"/>
          <p:nvPr/>
        </p:nvSpPr>
        <p:spPr>
          <a:xfrm>
            <a:off x="8820765" y="3315518"/>
            <a:ext cx="337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11"/>
              </a:rPr>
              <a:t>https://data.nasa.gov/resource/y77d-th95.json</a:t>
            </a:r>
            <a:r>
              <a:rPr lang="en-US" sz="1200" dirty="0"/>
              <a:t> </a:t>
            </a:r>
          </a:p>
        </p:txBody>
      </p:sp>
      <p:pic>
        <p:nvPicPr>
          <p:cNvPr id="1042" name="Picture 18" descr="Image result for opentelemetry logo">
            <a:extLst>
              <a:ext uri="{FF2B5EF4-FFF2-40B4-BE49-F238E27FC236}">
                <a16:creationId xmlns:a16="http://schemas.microsoft.com/office/drawing/2014/main" id="{37F84E2A-2CFC-4B1E-BA1C-3C413235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7" y="6117628"/>
            <a:ext cx="1538294" cy="5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D4DA3838-B234-4342-BD4C-2FD37B2D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212" y="5670575"/>
            <a:ext cx="1187517" cy="8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0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79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20</cp:revision>
  <dcterms:created xsi:type="dcterms:W3CDTF">2019-11-24T10:44:57Z</dcterms:created>
  <dcterms:modified xsi:type="dcterms:W3CDTF">2019-11-30T14:35:15Z</dcterms:modified>
</cp:coreProperties>
</file>