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39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00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8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898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01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02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436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195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98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22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355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1467-838C-4AE6-A55E-C3DE6465306F}" type="datetimeFigureOut">
              <a:rPr lang="th-TH" smtClean="0"/>
              <a:t>22/08/59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4286-9AA4-4EA6-AE72-04F69BD7F36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290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ระบบพยากรณ์ฝนตกเฉพาะที่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Local rain forecast system (</a:t>
            </a:r>
            <a:r>
              <a:rPr lang="en-US" dirty="0" err="1"/>
              <a:t>IoT</a:t>
            </a:r>
            <a:r>
              <a:rPr lang="en-US" dirty="0"/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22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ลักษณะการทำงานของระบบประกอบไปด้วย 4 ส่วนหลักได้แก่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th-TH" dirty="0"/>
              <a:t>แสดงข้อมูลสภาพอากาศเฉพาะที่</a:t>
            </a:r>
          </a:p>
          <a:p>
            <a:pPr lvl="1"/>
            <a:r>
              <a:rPr lang="th-TH" dirty="0"/>
              <a:t>อุณหภูมิ</a:t>
            </a:r>
          </a:p>
          <a:p>
            <a:pPr lvl="1"/>
            <a:r>
              <a:rPr lang="th-TH" dirty="0"/>
              <a:t>ความชื้นสัมพัทธ์</a:t>
            </a:r>
          </a:p>
          <a:p>
            <a:pPr lvl="1"/>
            <a:r>
              <a:rPr lang="th-TH" dirty="0"/>
              <a:t>ความเร็วลม</a:t>
            </a:r>
          </a:p>
          <a:p>
            <a:pPr lvl="1"/>
            <a:r>
              <a:rPr lang="th-TH" dirty="0"/>
              <a:t>ทิศทางลม </a:t>
            </a:r>
          </a:p>
        </p:txBody>
      </p:sp>
    </p:spTree>
    <p:extLst>
      <p:ext uri="{BB962C8B-B14F-4D97-AF65-F5344CB8AC3E}">
        <p14:creationId xmlns:p14="http://schemas.microsoft.com/office/powerpoint/2010/main" val="176365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ลักษณะการทำงานของระบบประกอบไปด้วย 4 ส่วนหลักได้แก่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th-TH" dirty="0"/>
              <a:t>การแจ้งเตือน </a:t>
            </a:r>
          </a:p>
          <a:p>
            <a:pPr lvl="1"/>
            <a:r>
              <a:rPr lang="th-TH" dirty="0"/>
              <a:t>เมือสภาพภูมิอากาศเปลี่ยนแปลงเป็นไปตาม รูปแบบสภาพภูมิอากาศที่มีโอกาสฝนตก ระบบจะส่งข้อความแจ้งเตือนไปยังสมาร์ทโฟนของผู้ใช้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811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ประโยชน์ที่คาดว่าจะได้รับ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ช่วยในการบอกข้อมูลสภาพภูมิอากาศเฉพาะที่</a:t>
            </a:r>
            <a:endParaRPr lang="en-US" dirty="0"/>
          </a:p>
          <a:p>
            <a:pPr lvl="0"/>
            <a:r>
              <a:rPr lang="th-TH" dirty="0"/>
              <a:t>ช่วยในการอำนวยความสะดวกในเฝ้าระวังสิ่งของจากความเสียหายอันเนื่องมาจากฝนตก</a:t>
            </a:r>
            <a:endParaRPr lang="en-US" dirty="0"/>
          </a:p>
          <a:p>
            <a:pPr lvl="0"/>
            <a:r>
              <a:rPr lang="th-TH" dirty="0"/>
              <a:t>ช่วยในการทำให้สามารถเก็บสิ่งของที่ตากไว้ได้ก่อนฝนตก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8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แหล่งอ้างอิง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" y="1620352"/>
            <a:ext cx="8920065" cy="4799110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ความรู้อุตุนิยมวิทยา การพยากรณ์อากาศเชิงตัวเลข (</a:t>
            </a:r>
            <a:r>
              <a:rPr lang="en-US" dirty="0">
                <a:latin typeface="Browallia New" panose="020B0604020202020204" pitchFamily="34" charset="-34"/>
                <a:cs typeface="+mj-cs"/>
              </a:rPr>
              <a:t>numerical weather prediction-NWP) </a:t>
            </a:r>
          </a:p>
          <a:p>
            <a:pPr marL="0" lvl="0" indent="0">
              <a:buNone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latin typeface="Browallia New" panose="020B0604020202020204" pitchFamily="34" charset="-34"/>
                <a:cs typeface="+mj-cs"/>
              </a:rPr>
              <a:t>http://www.tmd.go.th/info/info.php?FileID=2  [18 </a:t>
            </a:r>
            <a:r>
              <a:rPr lang="th-TH" dirty="0">
                <a:latin typeface="Browallia New" panose="020B0604020202020204" pitchFamily="34" charset="-34"/>
                <a:cs typeface="+mj-cs"/>
              </a:rPr>
              <a:t>สิงหาคม 2559]</a:t>
            </a:r>
            <a:endParaRPr lang="en-US" dirty="0">
              <a:latin typeface="Browallia New" panose="020B0604020202020204" pitchFamily="34" charset="-34"/>
              <a:cs typeface="+mj-cs"/>
            </a:endParaRPr>
          </a:p>
          <a:p>
            <a:pPr marL="514350" lvl="0" indent="-514350">
              <a:buFont typeface="+mj-lt"/>
              <a:buAutoNum type="arabicPeriod" startAt="2"/>
            </a:pPr>
            <a:r>
              <a:rPr lang="en-US" dirty="0">
                <a:latin typeface="Browallia New" panose="020B0604020202020204" pitchFamily="34" charset="-34"/>
                <a:cs typeface="+mj-cs"/>
              </a:rPr>
              <a:t>Numerical weather prediction [Wikipedia] </a:t>
            </a:r>
            <a:endParaRPr lang="th-TH" dirty="0">
              <a:latin typeface="Browallia New" panose="020B0604020202020204" pitchFamily="34" charset="-34"/>
              <a:cs typeface="+mj-cs"/>
            </a:endParaRPr>
          </a:p>
          <a:p>
            <a:pPr marL="0" lvl="0" indent="0">
              <a:buNone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latin typeface="Browallia New" panose="020B0604020202020204" pitchFamily="34" charset="-34"/>
                <a:cs typeface="+mj-cs"/>
              </a:rPr>
              <a:t>https://en.wikipedia.org/wiki/Numerical_weather_prediction [18 </a:t>
            </a:r>
            <a:r>
              <a:rPr lang="th-TH" dirty="0"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3"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ภูมิอากาศ [</a:t>
            </a:r>
            <a:r>
              <a:rPr lang="en-US" dirty="0">
                <a:latin typeface="Browallia New" panose="020B0604020202020204" pitchFamily="34" charset="-34"/>
                <a:cs typeface="+mj-cs"/>
              </a:rPr>
              <a:t>Wikipedia] </a:t>
            </a:r>
          </a:p>
          <a:p>
            <a:pPr marL="0" lvl="0" indent="0">
              <a:buNone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latin typeface="Browallia New" panose="020B0604020202020204" pitchFamily="34" charset="-34"/>
                <a:cs typeface="+mj-cs"/>
              </a:rPr>
              <a:t>https://th.wikipedia.org/wiki/</a:t>
            </a:r>
            <a:r>
              <a:rPr lang="th-TH" dirty="0">
                <a:latin typeface="Browallia New" panose="020B0604020202020204" pitchFamily="34" charset="-34"/>
                <a:cs typeface="+mj-cs"/>
              </a:rPr>
              <a:t>ภูมิอากาศ [18 สิงหาคม 2559]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หนังสืออุตุนิยมวิทยา การพยากรณ์อากาศระยะสั้น </a:t>
            </a:r>
          </a:p>
          <a:p>
            <a:pPr marL="0" lvl="0" indent="0">
              <a:buNone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latin typeface="Browallia New" panose="020B0604020202020204" pitchFamily="34" charset="-34"/>
                <a:cs typeface="+mj-cs"/>
              </a:rPr>
              <a:t>http://www.tmd.go.th/info/info.php?FileID=63 [18 </a:t>
            </a:r>
            <a:r>
              <a:rPr lang="th-TH" dirty="0"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สภาพอากาศโดยรวมทั่วประเทศ </a:t>
            </a:r>
          </a:p>
          <a:p>
            <a:pPr marL="0" lvl="0" indent="0">
              <a:buNone/>
            </a:pPr>
            <a:r>
              <a:rPr lang="th-TH" dirty="0">
                <a:latin typeface="Browallia New" panose="020B0604020202020204" pitchFamily="34" charset="-34"/>
                <a:cs typeface="+mj-cs"/>
              </a:rPr>
              <a:t>เข้าถึงได้จาก :  </a:t>
            </a:r>
            <a:r>
              <a:rPr lang="en-US" dirty="0">
                <a:latin typeface="Browallia New" panose="020B0604020202020204" pitchFamily="34" charset="-34"/>
                <a:cs typeface="+mj-cs"/>
              </a:rPr>
              <a:t>http://www.tmd.go.th/thailand.php [18 </a:t>
            </a:r>
            <a:r>
              <a:rPr lang="th-TH" dirty="0">
                <a:latin typeface="Browallia New" panose="020B0604020202020204" pitchFamily="34" charset="-34"/>
                <a:cs typeface="+mj-cs"/>
              </a:rPr>
              <a:t>สิงหาคม 2559]</a:t>
            </a:r>
          </a:p>
          <a:p>
            <a:pPr marL="514350" lvl="0" indent="-514350">
              <a:buFont typeface="+mj-lt"/>
              <a:buAutoNum type="arabicPeriod" startAt="2"/>
            </a:pPr>
            <a:endParaRPr lang="th-TH" dirty="0">
              <a:latin typeface="Browallia New" panose="020B0604020202020204" pitchFamily="34" charset="-34"/>
              <a:cs typeface="+mj-cs"/>
            </a:endParaRPr>
          </a:p>
          <a:p>
            <a:pPr marL="514350" lvl="0" indent="-514350">
              <a:buFont typeface="+mj-lt"/>
              <a:buAutoNum type="arabicPeriod" startAt="2"/>
            </a:pPr>
            <a:endParaRPr lang="th-TH" dirty="0">
              <a:latin typeface="Browallia New" panose="020B0604020202020204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70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หลักการและเหตุผล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การเกิดภาวะเรือนกระจกทำให้สภาพอากาศแปรปรวน</a:t>
            </a:r>
          </a:p>
          <a:p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2" y="2812128"/>
            <a:ext cx="3214688" cy="2271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27" y="2622722"/>
            <a:ext cx="1988708" cy="26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1731"/>
            <a:ext cx="7886700" cy="4351338"/>
          </a:xfrm>
        </p:spPr>
        <p:txBody>
          <a:bodyPr/>
          <a:lstStyle/>
          <a:p>
            <a:r>
              <a:rPr lang="th-TH" dirty="0"/>
              <a:t>มีความจำเป็นต้องมีการพยากรณ์อากาศซึ่งเป็นการคาดหมายสภาวะอากาศที่จะเกิดขึ้นในช่วงเวลาใดเวลาหนึ่งในอนาคต โดยเฉพาะ</a:t>
            </a:r>
            <a:r>
              <a:rPr lang="th-TH" b="1" u="sng" dirty="0"/>
              <a:t>การพยากรณ์ฝนตก </a:t>
            </a:r>
          </a:p>
          <a:p>
            <a:r>
              <a:rPr lang="th-TH" dirty="0"/>
              <a:t>ทำให้เราสามารถคาดหมายสภาวะอากาศได้ล่วงหน้า วางแผนการใช้ชีวิตประจำวันของเรา</a:t>
            </a:r>
            <a:endParaRPr lang="th-TH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5" y="3279262"/>
            <a:ext cx="3496710" cy="2050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85" y="3282174"/>
            <a:ext cx="3066428" cy="20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ปกติการพยากรณ์จะบอกเป็นพื้นที่โดยรวม เช่น ภาค</a:t>
            </a:r>
            <a:r>
              <a:rPr lang="en-US" dirty="0"/>
              <a:t>,</a:t>
            </a:r>
            <a:r>
              <a:rPr lang="th-TH" dirty="0"/>
              <a:t>จังหวัด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1" y="3057912"/>
            <a:ext cx="3844808" cy="2124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35" y="2726788"/>
            <a:ext cx="1834625" cy="27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9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หลักการและเหตุผล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การสร้างระบบพยากรณ์ฝนตกเฉพาะที่เป็นการพยากรณ์อากาศปัจจุบัน (</a:t>
            </a:r>
            <a:r>
              <a:rPr lang="en-US" dirty="0" err="1"/>
              <a:t>Nowcast</a:t>
            </a:r>
            <a:r>
              <a:rPr lang="en-US" dirty="0"/>
              <a:t>) </a:t>
            </a:r>
            <a:r>
              <a:rPr lang="th-TH" dirty="0"/>
              <a:t>โดยใช้ การพยากรณ์อากาศเชิงตัวเลข (</a:t>
            </a:r>
            <a:r>
              <a:rPr lang="en-US" dirty="0"/>
              <a:t>numerical weather prediction-NWP)</a:t>
            </a:r>
            <a:endParaRPr lang="th-TH" dirty="0"/>
          </a:p>
          <a:p>
            <a:r>
              <a:rPr lang="th-TH" dirty="0"/>
              <a:t>ช่วยให้เราสามารถรับรู้การเกิดฝนได้เฉพาะที่ได้ ล่วงหน้า</a:t>
            </a:r>
          </a:p>
          <a:p>
            <a:r>
              <a:rPr lang="th-TH" dirty="0"/>
              <a:t>ช่วยให้เราสามารถรับรู้ข้อมูลสภาพภูมิอากาศเฉพาะที่ได้</a:t>
            </a: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568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วัตถุประสงค์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เพื่อพัฒนาโปรแกรมเครื่องมือที่ช่วยในการแสดงข้อมูลสภาพภูมิอากาศเฉพาะที่</a:t>
            </a:r>
          </a:p>
          <a:p>
            <a:r>
              <a:rPr lang="th-TH" dirty="0"/>
              <a:t>เพื่อพัฒนาโปรแกรมเครื่องมือที่ช่วยในการวิเคราะห์และการพยากรณ์ฝนตกเฉพาะที่</a:t>
            </a:r>
          </a:p>
          <a:p>
            <a:r>
              <a:rPr lang="th-TH" dirty="0"/>
              <a:t>เพื่อพัฒนาแอพพลิเคชั่นบนสมาร์ทโฟนที่ใช้เป็นเครื่องมือในการแจ้งเตือนผล การพยากรณ์ฝนตกเฉพาะที่</a:t>
            </a:r>
          </a:p>
        </p:txBody>
      </p:sp>
    </p:spTree>
    <p:extLst>
      <p:ext uri="{BB962C8B-B14F-4D97-AF65-F5344CB8AC3E}">
        <p14:creationId xmlns:p14="http://schemas.microsoft.com/office/powerpoint/2010/main" val="37067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ขอบเขตของโครงการ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ระบบพยากรณ์ฝนตกเฉพาะที่ ประกอบไปด้วย 3 ส่วนหลักได้แก่</a:t>
            </a:r>
          </a:p>
          <a:p>
            <a:pPr lvl="1"/>
            <a:r>
              <a:rPr lang="th-TH" dirty="0"/>
              <a:t>อุปกรณ์วัดสภาพภูมิอากาศ</a:t>
            </a:r>
          </a:p>
          <a:p>
            <a:pPr lvl="1"/>
            <a:r>
              <a:rPr lang="th-TH" dirty="0"/>
              <a:t>สมาร์ทโฟนที่ติดตั้ง แอพพลิเคชั่น</a:t>
            </a:r>
          </a:p>
          <a:p>
            <a:pPr lvl="1"/>
            <a:r>
              <a:rPr lang="th-TH" dirty="0"/>
              <a:t>เครื่องให้บริการ (</a:t>
            </a:r>
            <a:r>
              <a:rPr lang="en-US" dirty="0"/>
              <a:t>Server)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798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ลักษณะการทำงานของระบบประกอบไปด้วย 4 ส่วนหลักได้แก่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การเก็บรวบรวมข้อมูล สภาพภูมิอากาศเฉพาะที่ </a:t>
            </a:r>
          </a:p>
          <a:p>
            <a:pPr lvl="1"/>
            <a:r>
              <a:rPr lang="th-TH" dirty="0"/>
              <a:t>อุณหภูมิ</a:t>
            </a:r>
          </a:p>
          <a:p>
            <a:pPr lvl="1"/>
            <a:r>
              <a:rPr lang="th-TH" dirty="0"/>
              <a:t>ความชื้นสัมพัทธ์</a:t>
            </a:r>
          </a:p>
          <a:p>
            <a:pPr lvl="1"/>
            <a:r>
              <a:rPr lang="th-TH" dirty="0"/>
              <a:t>ความเร็วลม</a:t>
            </a:r>
          </a:p>
          <a:p>
            <a:pPr lvl="1"/>
            <a:r>
              <a:rPr lang="th-TH" dirty="0"/>
              <a:t>ทิศทางลม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/>
          <a:stretch/>
        </p:blipFill>
        <p:spPr>
          <a:xfrm>
            <a:off x="2786937" y="4279988"/>
            <a:ext cx="5837464" cy="189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231" y="6176963"/>
            <a:ext cx="530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ข้อมูลจาก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http://www.tmd.go.th/info/info.php?FileID=2</a:t>
            </a:r>
            <a:endParaRPr lang="th-TH" sz="24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761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ขอบเขตโครงการ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ลักษณะการทำงานของระบบประกอบไปด้วย 4 ส่วนหลักได้แก่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th-TH" dirty="0"/>
              <a:t>การวิเคราะห์ข้อมูล</a:t>
            </a:r>
          </a:p>
          <a:p>
            <a:pPr lvl="1"/>
            <a:r>
              <a:rPr lang="th-TH" dirty="0"/>
              <a:t>โดยใช้เทคนิคการจำแนกประเภท (</a:t>
            </a:r>
            <a:r>
              <a:rPr lang="en-US" dirty="0"/>
              <a:t>Classification)</a:t>
            </a:r>
            <a:r>
              <a:rPr lang="th-TH" dirty="0"/>
              <a:t> เป็น 2 ประเภท</a:t>
            </a:r>
          </a:p>
          <a:p>
            <a:pPr marL="1028700" lvl="2" indent="-342900">
              <a:buFont typeface="+mj-lt"/>
              <a:buAutoNum type="arabicPeriod"/>
            </a:pPr>
            <a:r>
              <a:rPr lang="th-TH" dirty="0"/>
              <a:t>ฝนตก</a:t>
            </a:r>
          </a:p>
          <a:p>
            <a:pPr marL="1028700" lvl="2" indent="-342900">
              <a:buFont typeface="+mj-lt"/>
              <a:buAutoNum type="arabicPeriod"/>
            </a:pPr>
            <a:r>
              <a:rPr lang="th-TH" dirty="0"/>
              <a:t>ฝนไม่ตก</a:t>
            </a:r>
          </a:p>
        </p:txBody>
      </p:sp>
    </p:spTree>
    <p:extLst>
      <p:ext uri="{BB962C8B-B14F-4D97-AF65-F5344CB8AC3E}">
        <p14:creationId xmlns:p14="http://schemas.microsoft.com/office/powerpoint/2010/main" val="105461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495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Angsana New</vt:lpstr>
      <vt:lpstr>Arial</vt:lpstr>
      <vt:lpstr>Browallia New</vt:lpstr>
      <vt:lpstr>Calibri</vt:lpstr>
      <vt:lpstr>Calibri Light</vt:lpstr>
      <vt:lpstr>Cordia New</vt:lpstr>
      <vt:lpstr>Office Theme</vt:lpstr>
      <vt:lpstr>ระบบพยากรณ์ฝนตกเฉพาะที่</vt:lpstr>
      <vt:lpstr>หลักการและเหตุผล</vt:lpstr>
      <vt:lpstr>หลักการและเหตุผล</vt:lpstr>
      <vt:lpstr>หลักการและเหตุผล</vt:lpstr>
      <vt:lpstr>หลักการและเหตุผล</vt:lpstr>
      <vt:lpstr>วัตถุประสงค์</vt:lpstr>
      <vt:lpstr>ขอบเขตของโครงการ</vt:lpstr>
      <vt:lpstr>ขอบเขตโครงการ</vt:lpstr>
      <vt:lpstr>ขอบเขตโครงการ</vt:lpstr>
      <vt:lpstr>ขอบเขตโครงการ</vt:lpstr>
      <vt:lpstr>ขอบเขตโครงการ</vt:lpstr>
      <vt:lpstr>ประโยชน์ที่คาดว่าจะได้รับ</vt:lpstr>
      <vt:lpstr>แหล่งอ้างอิง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ระบบพยากรณ์ฝนตกเฉพาะที่</dc:title>
  <dc:creator>Microsoft</dc:creator>
  <cp:lastModifiedBy>5605104046 (Wisit Lertsakwimarn)</cp:lastModifiedBy>
  <cp:revision>20</cp:revision>
  <dcterms:created xsi:type="dcterms:W3CDTF">2016-08-21T08:32:01Z</dcterms:created>
  <dcterms:modified xsi:type="dcterms:W3CDTF">2016-08-22T14:15:58Z</dcterms:modified>
</cp:coreProperties>
</file>