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47C68395-4E6D-4293-9DC3-DFE108CAD574}"/>
              </a:ext>
            </a:extLst>
          </p:cNvPr>
          <p:cNvSpPr/>
          <p:nvPr/>
        </p:nvSpPr>
        <p:spPr>
          <a:xfrm>
            <a:off x="6176704" y="483876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state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578F3C-014C-4812-AF26-BA72F1F4662B}"/>
              </a:ext>
            </a:extLst>
          </p:cNvPr>
          <p:cNvSpPr/>
          <p:nvPr/>
        </p:nvSpPr>
        <p:spPr>
          <a:xfrm>
            <a:off x="1207086" y="501249"/>
            <a:ext cx="3406411" cy="2592671"/>
          </a:xfrm>
          <a:prstGeom prst="rect">
            <a:avLst/>
          </a:prstGeom>
          <a:solidFill>
            <a:srgbClr val="28282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229AB-A873-4F4B-A1D6-258FF454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75" y="722962"/>
            <a:ext cx="2981847" cy="194508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CE9D4-276D-4FD9-A811-30B6C7E220EA}"/>
              </a:ext>
            </a:extLst>
          </p:cNvPr>
          <p:cNvCxnSpPr>
            <a:cxnSpLocks/>
          </p:cNvCxnSpPr>
          <p:nvPr/>
        </p:nvCxnSpPr>
        <p:spPr>
          <a:xfrm flipH="1">
            <a:off x="2906040" y="901874"/>
            <a:ext cx="3061586" cy="0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F7FB325-FB78-476A-B751-1257B320CCFF}"/>
              </a:ext>
            </a:extLst>
          </p:cNvPr>
          <p:cNvSpPr/>
          <p:nvPr/>
        </p:nvSpPr>
        <p:spPr>
          <a:xfrm>
            <a:off x="4889283" y="1211525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1 = state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D11C80-0506-4116-AA43-E2A03C60D5E4}"/>
              </a:ext>
            </a:extLst>
          </p:cNvPr>
          <p:cNvSpPr/>
          <p:nvPr/>
        </p:nvSpPr>
        <p:spPr>
          <a:xfrm>
            <a:off x="4889283" y="2098174"/>
            <a:ext cx="1667428" cy="727649"/>
          </a:xfrm>
          <a:prstGeom prst="ellipse">
            <a:avLst/>
          </a:prstGeom>
          <a:solidFill>
            <a:srgbClr val="109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 2 = state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B84C0-C376-414B-A13D-D0554501DC27}"/>
              </a:ext>
            </a:extLst>
          </p:cNvPr>
          <p:cNvCxnSpPr>
            <a:cxnSpLocks/>
          </p:cNvCxnSpPr>
          <p:nvPr/>
        </p:nvCxnSpPr>
        <p:spPr>
          <a:xfrm flipH="1" flipV="1">
            <a:off x="2789119" y="1217653"/>
            <a:ext cx="2033456" cy="323049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1D650-EFE3-48D1-BEFD-F00E8EC66844}"/>
              </a:ext>
            </a:extLst>
          </p:cNvPr>
          <p:cNvCxnSpPr>
            <a:cxnSpLocks/>
          </p:cNvCxnSpPr>
          <p:nvPr/>
        </p:nvCxnSpPr>
        <p:spPr>
          <a:xfrm flipH="1" flipV="1">
            <a:off x="2789119" y="1995813"/>
            <a:ext cx="2033455" cy="335446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04DC2E-B5EF-47CB-BDDA-DDD5D2FD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07" y="3905349"/>
            <a:ext cx="8887794" cy="156669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53D2F5-A3DB-44A2-B7C6-852D36DBC4B9}"/>
              </a:ext>
            </a:extLst>
          </p:cNvPr>
          <p:cNvCxnSpPr>
            <a:cxnSpLocks/>
          </p:cNvCxnSpPr>
          <p:nvPr/>
        </p:nvCxnSpPr>
        <p:spPr>
          <a:xfrm flipH="1">
            <a:off x="6556711" y="1317351"/>
            <a:ext cx="444224" cy="2866503"/>
          </a:xfrm>
          <a:prstGeom prst="straightConnector1">
            <a:avLst/>
          </a:prstGeom>
          <a:ln w="50800">
            <a:solidFill>
              <a:srgbClr val="109677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56301-D4C8-4470-90C0-770D884FC0B8}"/>
              </a:ext>
            </a:extLst>
          </p:cNvPr>
          <p:cNvSpPr/>
          <p:nvPr/>
        </p:nvSpPr>
        <p:spPr>
          <a:xfrm>
            <a:off x="477080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home_app.js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E0868-CF1D-4890-AC3C-6582F292F01D}"/>
              </a:ext>
            </a:extLst>
          </p:cNvPr>
          <p:cNvSpPr/>
          <p:nvPr/>
        </p:nvSpPr>
        <p:spPr>
          <a:xfrm>
            <a:off x="477080" y="1777343"/>
            <a:ext cx="2112135" cy="5277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dat.gui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74244C-1DD6-4F23-BD1E-49DB0CB034EE}"/>
              </a:ext>
            </a:extLst>
          </p:cNvPr>
          <p:cNvSpPr/>
          <p:nvPr/>
        </p:nvSpPr>
        <p:spPr>
          <a:xfrm>
            <a:off x="9182094" y="4112075"/>
            <a:ext cx="2032719" cy="6439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setTime()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6C6A50-7AC8-4915-BC63-EB0B04137E21}"/>
              </a:ext>
            </a:extLst>
          </p:cNvPr>
          <p:cNvCxnSpPr>
            <a:cxnSpLocks/>
          </p:cNvCxnSpPr>
          <p:nvPr/>
        </p:nvCxnSpPr>
        <p:spPr>
          <a:xfrm>
            <a:off x="8427541" y="4434047"/>
            <a:ext cx="57069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9E34DC1-E32E-4D1A-81AC-93F6BC7DFED5}"/>
              </a:ext>
            </a:extLst>
          </p:cNvPr>
          <p:cNvSpPr/>
          <p:nvPr/>
        </p:nvSpPr>
        <p:spPr>
          <a:xfrm>
            <a:off x="516788" y="2840091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onChange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E5FA31-F981-4056-97FD-1C6580F5C5CF}"/>
              </a:ext>
            </a:extLst>
          </p:cNvPr>
          <p:cNvCxnSpPr>
            <a:cxnSpLocks/>
          </p:cNvCxnSpPr>
          <p:nvPr/>
        </p:nvCxnSpPr>
        <p:spPr>
          <a:xfrm>
            <a:off x="1533147" y="2370460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B4273-84A2-4A77-B106-97506187FAC7}"/>
              </a:ext>
            </a:extLst>
          </p:cNvPr>
          <p:cNvCxnSpPr>
            <a:cxnSpLocks/>
          </p:cNvCxnSpPr>
          <p:nvPr/>
        </p:nvCxnSpPr>
        <p:spPr>
          <a:xfrm>
            <a:off x="2715039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DDAE86-59EC-454F-858E-6ED6B7313F57}"/>
              </a:ext>
            </a:extLst>
          </p:cNvPr>
          <p:cNvCxnSpPr>
            <a:cxnSpLocks/>
          </p:cNvCxnSpPr>
          <p:nvPr/>
        </p:nvCxnSpPr>
        <p:spPr>
          <a:xfrm>
            <a:off x="1533147" y="3624216"/>
            <a:ext cx="0" cy="43379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C51EAE1-6FF9-4B3B-A81B-8F3CBB768167}"/>
              </a:ext>
            </a:extLst>
          </p:cNvPr>
          <p:cNvSpPr/>
          <p:nvPr/>
        </p:nvSpPr>
        <p:spPr>
          <a:xfrm>
            <a:off x="3364486" y="4079878"/>
            <a:ext cx="2032719" cy="7083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three_param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B3C480-22E1-46BE-BAE9-218FDED3BD33}"/>
              </a:ext>
            </a:extLst>
          </p:cNvPr>
          <p:cNvCxnSpPr>
            <a:cxnSpLocks/>
          </p:cNvCxnSpPr>
          <p:nvPr/>
        </p:nvCxnSpPr>
        <p:spPr>
          <a:xfrm>
            <a:off x="5510431" y="4434047"/>
            <a:ext cx="516676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993DF-A251-4002-BE2F-6F5FA99BD522}"/>
              </a:ext>
            </a:extLst>
          </p:cNvPr>
          <p:cNvSpPr/>
          <p:nvPr/>
        </p:nvSpPr>
        <p:spPr>
          <a:xfrm>
            <a:off x="6171256" y="4169447"/>
            <a:ext cx="2112135" cy="5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three_app.js</a:t>
            </a:r>
          </a:p>
        </p:txBody>
      </p: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34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17</cp:revision>
  <dcterms:created xsi:type="dcterms:W3CDTF">2019-12-14T11:31:12Z</dcterms:created>
  <dcterms:modified xsi:type="dcterms:W3CDTF">2019-12-21T20:31:13Z</dcterms:modified>
</cp:coreProperties>
</file>