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44CA-01CB-476B-8EEE-0A216C86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0DF5-A0F5-4F88-A9CD-7EB767CDF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2F65B-BF37-4A38-8CDE-AED34B0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F06FA-150F-4889-B1CC-5268C071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5395-29A6-4119-B4AD-FC885D97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4DFA-BAE9-4776-87C8-FCD8CFCA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2727F-E214-420C-8942-683B842C3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DF05-E75D-4954-8714-7F79F282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171B-CB17-47DC-8765-9910FEC0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A95A-F3B2-4E26-9A48-6AE00E7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1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5963F-4C7A-4392-9798-75ADC353D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D98EF-1D02-4324-9ABD-2F64B1C68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CBA1-4831-433D-841A-5AB0DB7F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A19B-938A-4585-9FF6-9A595D00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F644F-10A5-44FA-88AA-A0490B76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D41F-D91A-44B8-B96B-84ECA49E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B828-14ED-4F84-BDB4-7B6A352B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F118D-0094-4894-B530-73F52A19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0800-9088-4752-89CE-1B127D8D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2FE4-B995-4AD3-802B-ACBDF356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F275-6694-4A04-B391-5041C1A5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0F80-33F1-467D-B54E-92815219A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C23F8-AF70-43B9-8E4E-244E813D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6EF9-A1AB-463D-B878-07C76CE5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0E09A-05C7-4731-AEF6-99B9316F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1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3755-CE9D-452C-B5D6-DC2BDCF3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BA86-98F9-4829-A196-23CC7CCE1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C3D12-7211-4A8A-A32E-7B618ED8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9EC72-7028-482B-BCBE-62650989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F9A86-360B-4235-9DE8-FB569D82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CA1EF-3F8D-493A-93F8-849464C7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D2A3-D715-488C-A711-DFDEDFEF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D3E54-07EA-406A-AFE2-FB3767DF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516DB-C295-47F0-AF69-FCDAFF290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60936-BB5A-4961-82F8-06F7DA53D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65B15-9979-4BFB-9821-884F387EA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5E2B-C940-47A5-B0E6-43800A30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908C1-F344-4FCF-8468-371C062B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1094D-2AD8-4B86-B825-90853952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5F34-E66F-41B4-BAB6-E06B1BD4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D1084-A197-4E37-A2C7-01CA0090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348CB-C567-4142-892B-B0234FA0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B3BC3-2BAC-4A1B-839B-1614A584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5B372-1EE2-4993-9892-BC4DC3FF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32C2F-ADDB-41CD-AEE3-1FF340AF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C7097-F18B-4526-970C-5F71F1D4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CF3F-905F-40E0-84DD-D2D7FF40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42C6-7E97-4A05-96BB-7EE57232C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99A0C-BB75-4B0D-8844-DF5D93CAA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95B57-A6A9-474D-9012-4D217369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CD736-70C9-4EFC-9B83-FAF6174F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5B9C-23D2-40FF-8A13-2F5B66A2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3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9F0A-EC0E-401F-A1AA-DB4E49EF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B8AF6-5AC2-4175-A15A-2565A65EB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26732-ED1D-4330-8EA7-F5E401257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A939C-D9C4-4FBA-8424-CA2A695D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F104-405D-4EF3-AD26-3B00B3E5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958B6-FFC5-483E-97B6-B1668000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15F25-36AA-4B48-8171-C1E625AA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E5572-5D73-4D2F-9E48-4A530F0C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CAD63-372A-481A-A472-627C8A522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D9D1-194B-44D4-9FFE-B5E34768D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C882-EF69-4B0D-9559-27B01C30A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7CDF8E-B76F-43FF-AF27-CD91DDC7061F}"/>
              </a:ext>
            </a:extLst>
          </p:cNvPr>
          <p:cNvSpPr/>
          <p:nvPr/>
        </p:nvSpPr>
        <p:spPr>
          <a:xfrm>
            <a:off x="9693754" y="3268015"/>
            <a:ext cx="2112135" cy="8429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A04020-9C3B-4DCA-996A-DEE69E5C482B}"/>
              </a:ext>
            </a:extLst>
          </p:cNvPr>
          <p:cNvSpPr/>
          <p:nvPr/>
        </p:nvSpPr>
        <p:spPr>
          <a:xfrm>
            <a:off x="5072160" y="3264502"/>
            <a:ext cx="2112135" cy="8500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GLTFLoader.js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F77DCD-4A2D-46D8-99DA-946750824CD7}"/>
              </a:ext>
            </a:extLst>
          </p:cNvPr>
          <p:cNvSpPr/>
          <p:nvPr/>
        </p:nvSpPr>
        <p:spPr>
          <a:xfrm>
            <a:off x="2968372" y="3325679"/>
            <a:ext cx="1516217" cy="7276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3d Scene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glTF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5964B7-17A1-44CC-AD3A-29FDDED4AAAA}"/>
              </a:ext>
            </a:extLst>
          </p:cNvPr>
          <p:cNvCxnSpPr>
            <a:cxnSpLocks/>
          </p:cNvCxnSpPr>
          <p:nvPr/>
        </p:nvCxnSpPr>
        <p:spPr>
          <a:xfrm>
            <a:off x="2485954" y="3689503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076DE7-29C9-4C65-A597-47E04E53EFD6}"/>
              </a:ext>
            </a:extLst>
          </p:cNvPr>
          <p:cNvGrpSpPr/>
          <p:nvPr/>
        </p:nvGrpSpPr>
        <p:grpSpPr>
          <a:xfrm>
            <a:off x="331974" y="3197178"/>
            <a:ext cx="2112135" cy="984650"/>
            <a:chOff x="968060" y="2212528"/>
            <a:chExt cx="2112135" cy="984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0C903E-C30D-424D-A0B1-D18812A0F96B}"/>
                </a:ext>
              </a:extLst>
            </p:cNvPr>
            <p:cNvSpPr/>
            <p:nvPr/>
          </p:nvSpPr>
          <p:spPr>
            <a:xfrm>
              <a:off x="968060" y="2279561"/>
              <a:ext cx="2112135" cy="85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Blender</a:t>
              </a:r>
            </a:p>
          </p:txBody>
        </p:sp>
        <p:pic>
          <p:nvPicPr>
            <p:cNvPr id="1026" name="Picture 2" descr="Image result for blender 3d">
              <a:extLst>
                <a:ext uri="{FF2B5EF4-FFF2-40B4-BE49-F238E27FC236}">
                  <a16:creationId xmlns:a16="http://schemas.microsoft.com/office/drawing/2014/main" id="{4A8A0B48-E794-42AF-9C39-5C973C4B8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53" b="89575" l="0" r="100000">
                          <a14:foregroundMark x1="67010" y1="51737" x2="67010" y2="51737"/>
                          <a14:foregroundMark x1="67010" y1="54826" x2="67010" y2="54826"/>
                          <a14:foregroundMark x1="62371" y1="55212" x2="62371" y2="55212"/>
                          <a14:foregroundMark x1="62371" y1="51351" x2="62371" y2="51351"/>
                          <a14:foregroundMark x1="73196" y1="51737" x2="73196" y2="51737"/>
                          <a14:foregroundMark x1="71649" y1="58687" x2="71649" y2="586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029" y="2212528"/>
              <a:ext cx="737537" cy="98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5BD492-D2A7-40A7-9299-853A16A95C68}"/>
              </a:ext>
            </a:extLst>
          </p:cNvPr>
          <p:cNvCxnSpPr>
            <a:cxnSpLocks/>
          </p:cNvCxnSpPr>
          <p:nvPr/>
        </p:nvCxnSpPr>
        <p:spPr>
          <a:xfrm>
            <a:off x="4547839" y="3689503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1C14EDE-2768-4E5E-9B17-FC2E1E057987}"/>
              </a:ext>
            </a:extLst>
          </p:cNvPr>
          <p:cNvSpPr/>
          <p:nvPr/>
        </p:nvSpPr>
        <p:spPr>
          <a:xfrm>
            <a:off x="7711692" y="3325679"/>
            <a:ext cx="1516217" cy="7276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scene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852B04-6ACA-4A9C-A01A-97EEF47B6057}"/>
              </a:ext>
            </a:extLst>
          </p:cNvPr>
          <p:cNvCxnSpPr>
            <a:cxnSpLocks/>
          </p:cNvCxnSpPr>
          <p:nvPr/>
        </p:nvCxnSpPr>
        <p:spPr>
          <a:xfrm>
            <a:off x="7229274" y="3689503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37141A-93D8-404D-95AA-38B90E854DE0}"/>
              </a:ext>
            </a:extLst>
          </p:cNvPr>
          <p:cNvCxnSpPr>
            <a:cxnSpLocks/>
          </p:cNvCxnSpPr>
          <p:nvPr/>
        </p:nvCxnSpPr>
        <p:spPr>
          <a:xfrm>
            <a:off x="9291159" y="3689503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4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Wassim Filali</cp:lastModifiedBy>
  <cp:revision>3</cp:revision>
  <dcterms:created xsi:type="dcterms:W3CDTF">2019-12-14T11:31:12Z</dcterms:created>
  <dcterms:modified xsi:type="dcterms:W3CDTF">2019-12-15T09:13:18Z</dcterms:modified>
</cp:coreProperties>
</file>