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6176704" y="483876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578F3C-014C-4812-AF26-BA72F1F4662B}"/>
              </a:ext>
            </a:extLst>
          </p:cNvPr>
          <p:cNvSpPr/>
          <p:nvPr/>
        </p:nvSpPr>
        <p:spPr>
          <a:xfrm>
            <a:off x="1207086" y="501249"/>
            <a:ext cx="3406411" cy="2592671"/>
          </a:xfrm>
          <a:prstGeom prst="rect">
            <a:avLst/>
          </a:prstGeom>
          <a:solidFill>
            <a:srgbClr val="28282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229AB-A873-4F4B-A1D6-258FF454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75" y="722962"/>
            <a:ext cx="2981847" cy="194508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 flipH="1">
            <a:off x="2906040" y="901874"/>
            <a:ext cx="3061586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E0080D-A0BE-4354-9439-8C28C96D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73" y="3318951"/>
            <a:ext cx="8906662" cy="12948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 flipH="1">
            <a:off x="6425852" y="1348496"/>
            <a:ext cx="406645" cy="2872775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F7FB325-FB78-476A-B751-1257B320CCFF}"/>
              </a:ext>
            </a:extLst>
          </p:cNvPr>
          <p:cNvSpPr/>
          <p:nvPr/>
        </p:nvSpPr>
        <p:spPr>
          <a:xfrm>
            <a:off x="4889283" y="1211525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1 = view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11C80-0506-4116-AA43-E2A03C60D5E4}"/>
              </a:ext>
            </a:extLst>
          </p:cNvPr>
          <p:cNvSpPr/>
          <p:nvPr/>
        </p:nvSpPr>
        <p:spPr>
          <a:xfrm>
            <a:off x="4889283" y="2098174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2 = view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B84C0-C376-414B-A13D-D0554501DC27}"/>
              </a:ext>
            </a:extLst>
          </p:cNvPr>
          <p:cNvCxnSpPr>
            <a:cxnSpLocks/>
          </p:cNvCxnSpPr>
          <p:nvPr/>
        </p:nvCxnSpPr>
        <p:spPr>
          <a:xfrm flipH="1" flipV="1">
            <a:off x="2789119" y="1217653"/>
            <a:ext cx="2033456" cy="323049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1D650-EFE3-48D1-BEFD-F00E8EC66844}"/>
              </a:ext>
            </a:extLst>
          </p:cNvPr>
          <p:cNvCxnSpPr>
            <a:cxnSpLocks/>
          </p:cNvCxnSpPr>
          <p:nvPr/>
        </p:nvCxnSpPr>
        <p:spPr>
          <a:xfrm flipH="1" flipV="1">
            <a:off x="2789119" y="1995813"/>
            <a:ext cx="2033455" cy="33544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56301-D4C8-4470-90C0-770D884FC0B8}"/>
              </a:ext>
            </a:extLst>
          </p:cNvPr>
          <p:cNvSpPr/>
          <p:nvPr/>
        </p:nvSpPr>
        <p:spPr>
          <a:xfrm>
            <a:off x="477080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home_app.js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77080" y="1777343"/>
            <a:ext cx="2112135" cy="5277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dat.gui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9182094" y="4112075"/>
            <a:ext cx="2032719" cy="6439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setTime()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6C6A50-7AC8-4915-BC63-EB0B04137E21}"/>
              </a:ext>
            </a:extLst>
          </p:cNvPr>
          <p:cNvCxnSpPr>
            <a:cxnSpLocks/>
          </p:cNvCxnSpPr>
          <p:nvPr/>
        </p:nvCxnSpPr>
        <p:spPr>
          <a:xfrm>
            <a:off x="8427541" y="4434047"/>
            <a:ext cx="57069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E34DC1-E32E-4D1A-81AC-93F6BC7DFED5}"/>
              </a:ext>
            </a:extLst>
          </p:cNvPr>
          <p:cNvSpPr/>
          <p:nvPr/>
        </p:nvSpPr>
        <p:spPr>
          <a:xfrm>
            <a:off x="516788" y="2840091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onChange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E5FA31-F981-4056-97FD-1C6580F5C5CF}"/>
              </a:ext>
            </a:extLst>
          </p:cNvPr>
          <p:cNvCxnSpPr>
            <a:cxnSpLocks/>
          </p:cNvCxnSpPr>
          <p:nvPr/>
        </p:nvCxnSpPr>
        <p:spPr>
          <a:xfrm>
            <a:off x="1533147" y="2370460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B4273-84A2-4A77-B106-97506187FAC7}"/>
              </a:ext>
            </a:extLst>
          </p:cNvPr>
          <p:cNvCxnSpPr>
            <a:cxnSpLocks/>
          </p:cNvCxnSpPr>
          <p:nvPr/>
        </p:nvCxnSpPr>
        <p:spPr>
          <a:xfrm>
            <a:off x="2715039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DDAE86-59EC-454F-858E-6ED6B7313F57}"/>
              </a:ext>
            </a:extLst>
          </p:cNvPr>
          <p:cNvCxnSpPr>
            <a:cxnSpLocks/>
          </p:cNvCxnSpPr>
          <p:nvPr/>
        </p:nvCxnSpPr>
        <p:spPr>
          <a:xfrm>
            <a:off x="1533147" y="3624216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C51EAE1-6FF9-4B3B-A81B-8F3CBB768167}"/>
              </a:ext>
            </a:extLst>
          </p:cNvPr>
          <p:cNvSpPr/>
          <p:nvPr/>
        </p:nvSpPr>
        <p:spPr>
          <a:xfrm>
            <a:off x="3364486" y="4079878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three_param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B3C480-22E1-46BE-BAE9-218FDED3BD33}"/>
              </a:ext>
            </a:extLst>
          </p:cNvPr>
          <p:cNvCxnSpPr>
            <a:cxnSpLocks/>
          </p:cNvCxnSpPr>
          <p:nvPr/>
        </p:nvCxnSpPr>
        <p:spPr>
          <a:xfrm>
            <a:off x="5510431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993DF-A251-4002-BE2F-6F5FA99BD522}"/>
              </a:ext>
            </a:extLst>
          </p:cNvPr>
          <p:cNvSpPr/>
          <p:nvPr/>
        </p:nvSpPr>
        <p:spPr>
          <a:xfrm>
            <a:off x="6171256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three_app.js</a:t>
            </a:r>
          </a:p>
        </p:txBody>
      </p: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34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16</cp:revision>
  <dcterms:created xsi:type="dcterms:W3CDTF">2019-12-14T11:31:12Z</dcterms:created>
  <dcterms:modified xsi:type="dcterms:W3CDTF">2019-12-21T13:14:06Z</dcterms:modified>
</cp:coreProperties>
</file>