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BCDF79-A92E-4C17-993B-0EFB6B11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35" y="3734699"/>
            <a:ext cx="9220874" cy="19056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34022BA-C841-4C98-B22E-B4E2FC532737}"/>
              </a:ext>
            </a:extLst>
          </p:cNvPr>
          <p:cNvGrpSpPr/>
          <p:nvPr/>
        </p:nvGrpSpPr>
        <p:grpSpPr>
          <a:xfrm>
            <a:off x="1207086" y="501249"/>
            <a:ext cx="3406411" cy="2592671"/>
            <a:chOff x="1207086" y="501249"/>
            <a:chExt cx="3406411" cy="25926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578F3C-014C-4812-AF26-BA72F1F4662B}"/>
                </a:ext>
              </a:extLst>
            </p:cNvPr>
            <p:cNvSpPr/>
            <p:nvPr/>
          </p:nvSpPr>
          <p:spPr>
            <a:xfrm>
              <a:off x="1207086" y="501249"/>
              <a:ext cx="3406411" cy="2592671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EF1E27-01E1-49BB-82E5-2133DFCBB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914" y="648666"/>
              <a:ext cx="3208504" cy="2082008"/>
            </a:xfrm>
            <a:prstGeom prst="rect">
              <a:avLst/>
            </a:prstGeom>
          </p:spPr>
        </p:pic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47C68395-4E6D-4293-9DC3-DFE108CAD574}"/>
              </a:ext>
            </a:extLst>
          </p:cNvPr>
          <p:cNvSpPr/>
          <p:nvPr/>
        </p:nvSpPr>
        <p:spPr>
          <a:xfrm>
            <a:off x="7479411" y="482673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CE9D4-276D-4FD9-A811-30B6C7E220EA}"/>
              </a:ext>
            </a:extLst>
          </p:cNvPr>
          <p:cNvCxnSpPr>
            <a:cxnSpLocks/>
          </p:cNvCxnSpPr>
          <p:nvPr/>
        </p:nvCxnSpPr>
        <p:spPr>
          <a:xfrm flipH="1">
            <a:off x="3003625" y="826718"/>
            <a:ext cx="4211367" cy="0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53D2F5-A3DB-44A2-B7C6-852D36DBC4B9}"/>
              </a:ext>
            </a:extLst>
          </p:cNvPr>
          <p:cNvCxnSpPr>
            <a:cxnSpLocks/>
          </p:cNvCxnSpPr>
          <p:nvPr/>
        </p:nvCxnSpPr>
        <p:spPr>
          <a:xfrm flipH="1">
            <a:off x="8313125" y="1324291"/>
            <a:ext cx="19139" cy="2707887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F7FB325-FB78-476A-B751-1257B320CCFF}"/>
              </a:ext>
            </a:extLst>
          </p:cNvPr>
          <p:cNvSpPr/>
          <p:nvPr/>
        </p:nvSpPr>
        <p:spPr>
          <a:xfrm>
            <a:off x="5600434" y="1032630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1 = color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11C80-0506-4116-AA43-E2A03C60D5E4}"/>
              </a:ext>
            </a:extLst>
          </p:cNvPr>
          <p:cNvSpPr/>
          <p:nvPr/>
        </p:nvSpPr>
        <p:spPr>
          <a:xfrm>
            <a:off x="5281320" y="2114490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2 = color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EB84C0-C376-414B-A13D-D0554501DC27}"/>
              </a:ext>
            </a:extLst>
          </p:cNvPr>
          <p:cNvCxnSpPr>
            <a:cxnSpLocks/>
          </p:cNvCxnSpPr>
          <p:nvPr/>
        </p:nvCxnSpPr>
        <p:spPr>
          <a:xfrm flipH="1" flipV="1">
            <a:off x="3220045" y="1119639"/>
            <a:ext cx="2168840" cy="174454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51D650-EFE3-48D1-BEFD-F00E8EC66844}"/>
              </a:ext>
            </a:extLst>
          </p:cNvPr>
          <p:cNvCxnSpPr>
            <a:cxnSpLocks/>
          </p:cNvCxnSpPr>
          <p:nvPr/>
        </p:nvCxnSpPr>
        <p:spPr>
          <a:xfrm flipH="1" flipV="1">
            <a:off x="3181156" y="2012129"/>
            <a:ext cx="2033455" cy="33544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056301-D4C8-4470-90C0-770D884FC0B8}"/>
              </a:ext>
            </a:extLst>
          </p:cNvPr>
          <p:cNvSpPr/>
          <p:nvPr/>
        </p:nvSpPr>
        <p:spPr>
          <a:xfrm>
            <a:off x="477080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home_app.js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477080" y="1777343"/>
            <a:ext cx="2112135" cy="5277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dat.gui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9182094" y="4112075"/>
            <a:ext cx="2032719" cy="6439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setTime()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6C6A50-7AC8-4915-BC63-EB0B04137E21}"/>
              </a:ext>
            </a:extLst>
          </p:cNvPr>
          <p:cNvCxnSpPr>
            <a:cxnSpLocks/>
          </p:cNvCxnSpPr>
          <p:nvPr/>
        </p:nvCxnSpPr>
        <p:spPr>
          <a:xfrm>
            <a:off x="8427541" y="4434047"/>
            <a:ext cx="57069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E34DC1-E32E-4D1A-81AC-93F6BC7DFED5}"/>
              </a:ext>
            </a:extLst>
          </p:cNvPr>
          <p:cNvSpPr/>
          <p:nvPr/>
        </p:nvSpPr>
        <p:spPr>
          <a:xfrm>
            <a:off x="516788" y="2840091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onChange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E5FA31-F981-4056-97FD-1C6580F5C5CF}"/>
              </a:ext>
            </a:extLst>
          </p:cNvPr>
          <p:cNvCxnSpPr>
            <a:cxnSpLocks/>
          </p:cNvCxnSpPr>
          <p:nvPr/>
        </p:nvCxnSpPr>
        <p:spPr>
          <a:xfrm>
            <a:off x="1533147" y="2370460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2B4273-84A2-4A77-B106-97506187FAC7}"/>
              </a:ext>
            </a:extLst>
          </p:cNvPr>
          <p:cNvCxnSpPr>
            <a:cxnSpLocks/>
          </p:cNvCxnSpPr>
          <p:nvPr/>
        </p:nvCxnSpPr>
        <p:spPr>
          <a:xfrm>
            <a:off x="2715039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DDAE86-59EC-454F-858E-6ED6B7313F57}"/>
              </a:ext>
            </a:extLst>
          </p:cNvPr>
          <p:cNvCxnSpPr>
            <a:cxnSpLocks/>
          </p:cNvCxnSpPr>
          <p:nvPr/>
        </p:nvCxnSpPr>
        <p:spPr>
          <a:xfrm>
            <a:off x="1533147" y="3624216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C51EAE1-6FF9-4B3B-A81B-8F3CBB768167}"/>
              </a:ext>
            </a:extLst>
          </p:cNvPr>
          <p:cNvSpPr/>
          <p:nvPr/>
        </p:nvSpPr>
        <p:spPr>
          <a:xfrm>
            <a:off x="3364486" y="4079878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three_param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B3C480-22E1-46BE-BAE9-218FDED3BD33}"/>
              </a:ext>
            </a:extLst>
          </p:cNvPr>
          <p:cNvCxnSpPr>
            <a:cxnSpLocks/>
          </p:cNvCxnSpPr>
          <p:nvPr/>
        </p:nvCxnSpPr>
        <p:spPr>
          <a:xfrm>
            <a:off x="5510431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993DF-A251-4002-BE2F-6F5FA99BD522}"/>
              </a:ext>
            </a:extLst>
          </p:cNvPr>
          <p:cNvSpPr/>
          <p:nvPr/>
        </p:nvSpPr>
        <p:spPr>
          <a:xfrm>
            <a:off x="6171256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three_app.js</a:t>
            </a:r>
          </a:p>
        </p:txBody>
      </p: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34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18</cp:revision>
  <dcterms:created xsi:type="dcterms:W3CDTF">2019-12-14T11:31:12Z</dcterms:created>
  <dcterms:modified xsi:type="dcterms:W3CDTF">2019-12-21T20:31:11Z</dcterms:modified>
</cp:coreProperties>
</file>