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3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8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9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4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B8D1-FFEF-47F0-BFBD-4EFA5AB5D710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D29-D5B6-4E02-ADAB-8BB28BC2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7CDF8E-B76F-43FF-AF27-CD91DDC7061F}"/>
              </a:ext>
            </a:extLst>
          </p:cNvPr>
          <p:cNvSpPr/>
          <p:nvPr/>
        </p:nvSpPr>
        <p:spPr>
          <a:xfrm>
            <a:off x="15896086" y="3268015"/>
            <a:ext cx="1383221" cy="8429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04020-9C3B-4DCA-996A-DEE69E5C482B}"/>
              </a:ext>
            </a:extLst>
          </p:cNvPr>
          <p:cNvSpPr/>
          <p:nvPr/>
        </p:nvSpPr>
        <p:spPr>
          <a:xfrm>
            <a:off x="11922882" y="3264503"/>
            <a:ext cx="1678977" cy="85000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GLTFLoader.js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F77DCD-4A2D-46D8-99DA-946750824CD7}"/>
              </a:ext>
            </a:extLst>
          </p:cNvPr>
          <p:cNvSpPr/>
          <p:nvPr/>
        </p:nvSpPr>
        <p:spPr>
          <a:xfrm>
            <a:off x="9905529" y="3325678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Scene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glTF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5964B7-17A1-44CC-AD3A-29FDDED4AAAA}"/>
              </a:ext>
            </a:extLst>
          </p:cNvPr>
          <p:cNvCxnSpPr>
            <a:cxnSpLocks/>
          </p:cNvCxnSpPr>
          <p:nvPr/>
        </p:nvCxnSpPr>
        <p:spPr>
          <a:xfrm>
            <a:off x="9419805" y="368921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3008BDA-D1E7-4BFC-8DAA-90D09EB151D8}"/>
              </a:ext>
            </a:extLst>
          </p:cNvPr>
          <p:cNvGrpSpPr/>
          <p:nvPr/>
        </p:nvGrpSpPr>
        <p:grpSpPr>
          <a:xfrm>
            <a:off x="7373891" y="3197178"/>
            <a:ext cx="1977927" cy="984650"/>
            <a:chOff x="7265826" y="3197178"/>
            <a:chExt cx="1977927" cy="9846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0C903E-C30D-424D-A0B1-D18812A0F96B}"/>
                </a:ext>
              </a:extLst>
            </p:cNvPr>
            <p:cNvSpPr/>
            <p:nvPr/>
          </p:nvSpPr>
          <p:spPr>
            <a:xfrm>
              <a:off x="7265826" y="3264211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Blender</a:t>
              </a:r>
            </a:p>
          </p:txBody>
        </p:sp>
        <p:pic>
          <p:nvPicPr>
            <p:cNvPr id="1026" name="Picture 2" descr="Image result for blender 3d">
              <a:extLst>
                <a:ext uri="{FF2B5EF4-FFF2-40B4-BE49-F238E27FC236}">
                  <a16:creationId xmlns:a16="http://schemas.microsoft.com/office/drawing/2014/main" id="{4A8A0B48-E794-42AF-9C39-5C973C4B8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653" b="89575" l="0" r="100000">
                          <a14:foregroundMark x1="67010" y1="51737" x2="67010" y2="51737"/>
                          <a14:foregroundMark x1="67010" y1="54826" x2="67010" y2="54826"/>
                          <a14:foregroundMark x1="62371" y1="55212" x2="62371" y2="55212"/>
                          <a14:foregroundMark x1="62371" y1="51351" x2="62371" y2="51351"/>
                          <a14:foregroundMark x1="73196" y1="51737" x2="73196" y2="51737"/>
                          <a14:foregroundMark x1="71649" y1="58687" x2="71649" y2="586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95" y="3197178"/>
              <a:ext cx="737537" cy="98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5BD492-D2A7-40A7-9299-853A16A95C68}"/>
              </a:ext>
            </a:extLst>
          </p:cNvPr>
          <p:cNvCxnSpPr>
            <a:cxnSpLocks/>
          </p:cNvCxnSpPr>
          <p:nvPr/>
        </p:nvCxnSpPr>
        <p:spPr>
          <a:xfrm>
            <a:off x="11431813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1C14EDE-2768-4E5E-9B17-FC2E1E057987}"/>
              </a:ext>
            </a:extLst>
          </p:cNvPr>
          <p:cNvSpPr/>
          <p:nvPr/>
        </p:nvSpPr>
        <p:spPr>
          <a:xfrm>
            <a:off x="14105215" y="3325680"/>
            <a:ext cx="1206829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scene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852B04-6ACA-4A9C-A01A-97EEF47B6057}"/>
              </a:ext>
            </a:extLst>
          </p:cNvPr>
          <p:cNvCxnSpPr>
            <a:cxnSpLocks/>
          </p:cNvCxnSpPr>
          <p:nvPr/>
        </p:nvCxnSpPr>
        <p:spPr>
          <a:xfrm>
            <a:off x="13631110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141A-93D8-404D-95AA-38B90E854DE0}"/>
              </a:ext>
            </a:extLst>
          </p:cNvPr>
          <p:cNvCxnSpPr>
            <a:cxnSpLocks/>
          </p:cNvCxnSpPr>
          <p:nvPr/>
        </p:nvCxnSpPr>
        <p:spPr>
          <a:xfrm>
            <a:off x="15368798" y="368950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BF5A7FE-1BDF-4CE2-A717-481D1099C096}"/>
              </a:ext>
            </a:extLst>
          </p:cNvPr>
          <p:cNvGrpSpPr/>
          <p:nvPr/>
        </p:nvGrpSpPr>
        <p:grpSpPr>
          <a:xfrm>
            <a:off x="2703880" y="3211106"/>
            <a:ext cx="2037146" cy="938585"/>
            <a:chOff x="2512688" y="3211106"/>
            <a:chExt cx="2037146" cy="938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330C3-A3C1-450F-852F-B97C7E23BD2F}"/>
                </a:ext>
              </a:extLst>
            </p:cNvPr>
            <p:cNvSpPr/>
            <p:nvPr/>
          </p:nvSpPr>
          <p:spPr>
            <a:xfrm>
              <a:off x="2571907" y="3268015"/>
              <a:ext cx="1977927" cy="8500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Fusion360</a:t>
              </a:r>
            </a:p>
          </p:txBody>
        </p:sp>
        <p:pic>
          <p:nvPicPr>
            <p:cNvPr id="2" name="Picture 2" descr="Image result for fusion 360 logo">
              <a:extLst>
                <a:ext uri="{FF2B5EF4-FFF2-40B4-BE49-F238E27FC236}">
                  <a16:creationId xmlns:a16="http://schemas.microsoft.com/office/drawing/2014/main" id="{8E0D80E7-FCA6-4C6F-B90E-DC6FF0825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688" y="3211106"/>
              <a:ext cx="938585" cy="938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D9E6997-EC94-4CF4-9333-B8DE9F8AD929}"/>
              </a:ext>
            </a:extLst>
          </p:cNvPr>
          <p:cNvSpPr/>
          <p:nvPr/>
        </p:nvSpPr>
        <p:spPr>
          <a:xfrm>
            <a:off x="5329605" y="3325388"/>
            <a:ext cx="1470033" cy="7276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fbx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161135-565D-47A3-A686-9849889BFCF7}"/>
              </a:ext>
            </a:extLst>
          </p:cNvPr>
          <p:cNvCxnSpPr>
            <a:cxnSpLocks/>
          </p:cNvCxnSpPr>
          <p:nvPr/>
        </p:nvCxnSpPr>
        <p:spPr>
          <a:xfrm>
            <a:off x="4843881" y="368892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5C260-F890-4896-BD9A-1B0790B4B032}"/>
              </a:ext>
            </a:extLst>
          </p:cNvPr>
          <p:cNvCxnSpPr>
            <a:cxnSpLocks/>
          </p:cNvCxnSpPr>
          <p:nvPr/>
        </p:nvCxnSpPr>
        <p:spPr>
          <a:xfrm>
            <a:off x="6855889" y="3689213"/>
            <a:ext cx="41488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4</cp:revision>
  <dcterms:created xsi:type="dcterms:W3CDTF">2019-12-14T11:31:12Z</dcterms:created>
  <dcterms:modified xsi:type="dcterms:W3CDTF">2019-12-15T15:02:45Z</dcterms:modified>
</cp:coreProperties>
</file>