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41523E10-0127-42B6-820E-8CBF26C78DC5}"/>
              </a:ext>
            </a:extLst>
          </p:cNvPr>
          <p:cNvSpPr/>
          <p:nvPr/>
        </p:nvSpPr>
        <p:spPr>
          <a:xfrm>
            <a:off x="6505500" y="1485018"/>
            <a:ext cx="1676510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Associated light name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7C68395-4E6D-4293-9DC3-DFE108CAD574}"/>
              </a:ext>
            </a:extLst>
          </p:cNvPr>
          <p:cNvSpPr/>
          <p:nvPr/>
        </p:nvSpPr>
        <p:spPr>
          <a:xfrm>
            <a:off x="3828676" y="1403030"/>
            <a:ext cx="1470033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mesh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D1D62338-12B2-4267-96F1-3D262235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55" y="5106026"/>
            <a:ext cx="7855768" cy="122119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A09C163-2EDD-4DF9-BFE1-61C3BFDA558D}"/>
              </a:ext>
            </a:extLst>
          </p:cNvPr>
          <p:cNvGrpSpPr/>
          <p:nvPr/>
        </p:nvGrpSpPr>
        <p:grpSpPr>
          <a:xfrm>
            <a:off x="9979267" y="3085808"/>
            <a:ext cx="3829486" cy="1084454"/>
            <a:chOff x="14262499" y="527146"/>
            <a:chExt cx="3829486" cy="1084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A04020-9C3B-4DCA-996A-DEE69E5C482B}"/>
                </a:ext>
              </a:extLst>
            </p:cNvPr>
            <p:cNvSpPr/>
            <p:nvPr/>
          </p:nvSpPr>
          <p:spPr>
            <a:xfrm>
              <a:off x="14262499" y="527146"/>
              <a:ext cx="3829486" cy="1084454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3A0EEA-9678-4E70-978B-F40706D16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31" t="18649"/>
            <a:stretch/>
          </p:blipFill>
          <p:spPr>
            <a:xfrm>
              <a:off x="14424170" y="659777"/>
              <a:ext cx="903514" cy="819191"/>
            </a:xfrm>
            <a:prstGeom prst="rect">
              <a:avLst/>
            </a:prstGeom>
          </p:spPr>
        </p:pic>
        <p:pic>
          <p:nvPicPr>
            <p:cNvPr id="1044" name="Picture 1043">
              <a:extLst>
                <a:ext uri="{FF2B5EF4-FFF2-40B4-BE49-F238E27FC236}">
                  <a16:creationId xmlns:a16="http://schemas.microsoft.com/office/drawing/2014/main" id="{231DFE49-73D7-468D-8B9D-621982FCF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89355" y="801113"/>
              <a:ext cx="2364920" cy="55864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12B6A4-B84E-427A-84BB-5D967CC14195}"/>
              </a:ext>
            </a:extLst>
          </p:cNvPr>
          <p:cNvGrpSpPr/>
          <p:nvPr/>
        </p:nvGrpSpPr>
        <p:grpSpPr>
          <a:xfrm>
            <a:off x="3092136" y="3066443"/>
            <a:ext cx="3582299" cy="1084454"/>
            <a:chOff x="10913806" y="697743"/>
            <a:chExt cx="3582299" cy="10844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578F3C-014C-4812-AF26-BA72F1F4662B}"/>
                </a:ext>
              </a:extLst>
            </p:cNvPr>
            <p:cNvSpPr/>
            <p:nvPr/>
          </p:nvSpPr>
          <p:spPr>
            <a:xfrm>
              <a:off x="10913806" y="697743"/>
              <a:ext cx="3582299" cy="1084454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241C787-E04F-4209-96B2-2C70BB8AE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4968" y="819274"/>
              <a:ext cx="784941" cy="773225"/>
            </a:xfrm>
            <a:prstGeom prst="rect">
              <a:avLst/>
            </a:prstGeom>
          </p:spPr>
        </p:pic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7A446FA3-A88A-4CAB-8782-DF3853070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48359" y="926616"/>
              <a:ext cx="2144041" cy="563735"/>
            </a:xfrm>
            <a:prstGeom prst="rect">
              <a:avLst/>
            </a:prstGeom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53D2F5-A3DB-44A2-B7C6-852D36DBC4B9}"/>
              </a:ext>
            </a:extLst>
          </p:cNvPr>
          <p:cNvCxnSpPr>
            <a:cxnSpLocks/>
          </p:cNvCxnSpPr>
          <p:nvPr/>
        </p:nvCxnSpPr>
        <p:spPr>
          <a:xfrm>
            <a:off x="5298709" y="4283902"/>
            <a:ext cx="150113" cy="1628383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C9AADD-D9C0-42A6-AB97-A461BBF08302}"/>
              </a:ext>
            </a:extLst>
          </p:cNvPr>
          <p:cNvCxnSpPr>
            <a:cxnSpLocks/>
          </p:cNvCxnSpPr>
          <p:nvPr/>
        </p:nvCxnSpPr>
        <p:spPr>
          <a:xfrm flipH="1">
            <a:off x="6126591" y="2307338"/>
            <a:ext cx="935936" cy="1301332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0CE9D4-276D-4FD9-A811-30B6C7E220EA}"/>
              </a:ext>
            </a:extLst>
          </p:cNvPr>
          <p:cNvCxnSpPr>
            <a:cxnSpLocks/>
          </p:cNvCxnSpPr>
          <p:nvPr/>
        </p:nvCxnSpPr>
        <p:spPr>
          <a:xfrm>
            <a:off x="4680915" y="2202575"/>
            <a:ext cx="202370" cy="691766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091DDAB-1EF8-4563-A6FC-0BD6858FB505}"/>
              </a:ext>
            </a:extLst>
          </p:cNvPr>
          <p:cNvSpPr/>
          <p:nvPr/>
        </p:nvSpPr>
        <p:spPr>
          <a:xfrm>
            <a:off x="10817442" y="1422395"/>
            <a:ext cx="167167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PointLight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5C90C8-3F1D-4298-8EA9-5DBA181462BF}"/>
              </a:ext>
            </a:extLst>
          </p:cNvPr>
          <p:cNvCxnSpPr>
            <a:cxnSpLocks/>
          </p:cNvCxnSpPr>
          <p:nvPr/>
        </p:nvCxnSpPr>
        <p:spPr>
          <a:xfrm>
            <a:off x="11736254" y="2219895"/>
            <a:ext cx="202370" cy="691766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9CB1F1-6CA1-4E40-AEDC-C8F9B534A0DA}"/>
              </a:ext>
            </a:extLst>
          </p:cNvPr>
          <p:cNvCxnSpPr>
            <a:cxnSpLocks/>
          </p:cNvCxnSpPr>
          <p:nvPr/>
        </p:nvCxnSpPr>
        <p:spPr>
          <a:xfrm flipV="1">
            <a:off x="5687881" y="3731086"/>
            <a:ext cx="6048373" cy="2165124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68AA72-D476-4594-A80A-CB5DA1A50D2B}"/>
              </a:ext>
            </a:extLst>
          </p:cNvPr>
          <p:cNvSpPr txBox="1"/>
          <p:nvPr/>
        </p:nvSpPr>
        <p:spPr>
          <a:xfrm>
            <a:off x="2830882" y="450937"/>
            <a:ext cx="435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Linking mesh to light with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16613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EF3B-95E2-431C-8DCE-5964AF5E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mesh to light with scene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51282-CE38-42E8-90E9-96DEE314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04" y="2025514"/>
            <a:ext cx="4040045" cy="371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19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Linking mesh to light with scene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10</cp:revision>
  <dcterms:created xsi:type="dcterms:W3CDTF">2019-12-14T11:31:12Z</dcterms:created>
  <dcterms:modified xsi:type="dcterms:W3CDTF">2019-12-17T18:06:01Z</dcterms:modified>
</cp:coreProperties>
</file>