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93929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967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50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4113" y="1122363"/>
            <a:ext cx="1454467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4113" y="3602038"/>
            <a:ext cx="1454467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5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37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878044" y="365125"/>
            <a:ext cx="4181594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3262" y="365125"/>
            <a:ext cx="1230237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9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8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3162" y="1709739"/>
            <a:ext cx="1672637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3162" y="4589464"/>
            <a:ext cx="1672637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9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3262" y="1825625"/>
            <a:ext cx="824198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17655" y="1825625"/>
            <a:ext cx="824198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46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788" y="365126"/>
            <a:ext cx="1672637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5789" y="1681163"/>
            <a:ext cx="820410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35789" y="2505075"/>
            <a:ext cx="820410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17656" y="1681163"/>
            <a:ext cx="824450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17656" y="2505075"/>
            <a:ext cx="82445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0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10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98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789" y="457200"/>
            <a:ext cx="625471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508" y="987426"/>
            <a:ext cx="981765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5789" y="2057400"/>
            <a:ext cx="625471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90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789" y="457200"/>
            <a:ext cx="625471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244508" y="987426"/>
            <a:ext cx="981765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5789" y="2057400"/>
            <a:ext cx="625471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7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3262" y="365126"/>
            <a:ext cx="167263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3262" y="1825625"/>
            <a:ext cx="167263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33262" y="6356351"/>
            <a:ext cx="43634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CB8D1-FFEF-47F0-BFBD-4EFA5AB5D710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23898" y="6356351"/>
            <a:ext cx="65451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696235" y="6356351"/>
            <a:ext cx="43634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47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val 40">
            <a:extLst>
              <a:ext uri="{FF2B5EF4-FFF2-40B4-BE49-F238E27FC236}">
                <a16:creationId xmlns:a16="http://schemas.microsoft.com/office/drawing/2014/main" id="{47C68395-4E6D-4293-9DC3-DFE108CAD574}"/>
              </a:ext>
            </a:extLst>
          </p:cNvPr>
          <p:cNvSpPr/>
          <p:nvPr/>
        </p:nvSpPr>
        <p:spPr>
          <a:xfrm>
            <a:off x="5472976" y="1014038"/>
            <a:ext cx="1671678" cy="727649"/>
          </a:xfrm>
          <a:prstGeom prst="ellipse">
            <a:avLst/>
          </a:prstGeom>
          <a:solidFill>
            <a:srgbClr val="109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clip name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76F222F-2BCB-4FAD-901C-B3781704167C}"/>
              </a:ext>
            </a:extLst>
          </p:cNvPr>
          <p:cNvGrpSpPr/>
          <p:nvPr/>
        </p:nvGrpSpPr>
        <p:grpSpPr>
          <a:xfrm>
            <a:off x="1207087" y="501250"/>
            <a:ext cx="2754326" cy="2165124"/>
            <a:chOff x="890260" y="2556534"/>
            <a:chExt cx="2754326" cy="216512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E578F3C-014C-4812-AF26-BA72F1F4662B}"/>
                </a:ext>
              </a:extLst>
            </p:cNvPr>
            <p:cNvSpPr/>
            <p:nvPr/>
          </p:nvSpPr>
          <p:spPr>
            <a:xfrm>
              <a:off x="890260" y="2556534"/>
              <a:ext cx="2754326" cy="2165124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BB2DFCC-7A9A-403C-B80A-8E09CBEF8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3120" y="2664632"/>
              <a:ext cx="2410800" cy="1854462"/>
            </a:xfrm>
            <a:prstGeom prst="rect">
              <a:avLst/>
            </a:prstGeom>
          </p:spPr>
        </p:pic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30CE9D4-276D-4FD9-A811-30B6C7E220EA}"/>
              </a:ext>
            </a:extLst>
          </p:cNvPr>
          <p:cNvCxnSpPr>
            <a:cxnSpLocks/>
          </p:cNvCxnSpPr>
          <p:nvPr/>
        </p:nvCxnSpPr>
        <p:spPr>
          <a:xfrm flipH="1">
            <a:off x="3031300" y="1377863"/>
            <a:ext cx="2317314" cy="0"/>
          </a:xfrm>
          <a:prstGeom prst="straightConnector1">
            <a:avLst/>
          </a:prstGeom>
          <a:ln w="50800">
            <a:solidFill>
              <a:srgbClr val="109677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5B6504C-EAE6-4873-929F-53E0937CB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747" y="2893512"/>
            <a:ext cx="7456706" cy="1363251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153D2F5-A3DB-44A2-B7C6-852D36DBC4B9}"/>
              </a:ext>
            </a:extLst>
          </p:cNvPr>
          <p:cNvCxnSpPr>
            <a:cxnSpLocks/>
          </p:cNvCxnSpPr>
          <p:nvPr/>
        </p:nvCxnSpPr>
        <p:spPr>
          <a:xfrm>
            <a:off x="6776581" y="1741687"/>
            <a:ext cx="1227551" cy="1953491"/>
          </a:xfrm>
          <a:prstGeom prst="straightConnector1">
            <a:avLst/>
          </a:prstGeom>
          <a:ln w="50800">
            <a:solidFill>
              <a:srgbClr val="109677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529BB68-5E04-4BDD-800A-0C1C7D11B5C7}"/>
              </a:ext>
            </a:extLst>
          </p:cNvPr>
          <p:cNvCxnSpPr>
            <a:cxnSpLocks/>
          </p:cNvCxnSpPr>
          <p:nvPr/>
        </p:nvCxnSpPr>
        <p:spPr>
          <a:xfrm>
            <a:off x="3169085" y="1830382"/>
            <a:ext cx="1252603" cy="1063130"/>
          </a:xfrm>
          <a:prstGeom prst="straightConnector1">
            <a:avLst/>
          </a:prstGeom>
          <a:ln w="50800">
            <a:solidFill>
              <a:srgbClr val="109677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341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056301-D4C8-4470-90C0-770D884FC0B8}"/>
              </a:ext>
            </a:extLst>
          </p:cNvPr>
          <p:cNvSpPr/>
          <p:nvPr/>
        </p:nvSpPr>
        <p:spPr>
          <a:xfrm>
            <a:off x="477080" y="4169447"/>
            <a:ext cx="2112135" cy="5292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home_app.js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DE0868-CF1D-4890-AC3C-6582F292F01D}"/>
              </a:ext>
            </a:extLst>
          </p:cNvPr>
          <p:cNvSpPr/>
          <p:nvPr/>
        </p:nvSpPr>
        <p:spPr>
          <a:xfrm>
            <a:off x="477080" y="1777343"/>
            <a:ext cx="2112135" cy="52778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dat.gui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74244C-1DD6-4F23-BD1E-49DB0CB034EE}"/>
              </a:ext>
            </a:extLst>
          </p:cNvPr>
          <p:cNvSpPr/>
          <p:nvPr/>
        </p:nvSpPr>
        <p:spPr>
          <a:xfrm>
            <a:off x="9182094" y="4112075"/>
            <a:ext cx="2032719" cy="64394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mixer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setTime()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36C6A50-7AC8-4915-BC63-EB0B04137E21}"/>
              </a:ext>
            </a:extLst>
          </p:cNvPr>
          <p:cNvCxnSpPr>
            <a:cxnSpLocks/>
          </p:cNvCxnSpPr>
          <p:nvPr/>
        </p:nvCxnSpPr>
        <p:spPr>
          <a:xfrm>
            <a:off x="8427541" y="4434047"/>
            <a:ext cx="570696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29E34DC1-E32E-4D1A-81AC-93F6BC7DFED5}"/>
              </a:ext>
            </a:extLst>
          </p:cNvPr>
          <p:cNvSpPr/>
          <p:nvPr/>
        </p:nvSpPr>
        <p:spPr>
          <a:xfrm>
            <a:off x="516788" y="2840091"/>
            <a:ext cx="2032719" cy="70833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callback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onChange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E5FA31-F981-4056-97FD-1C6580F5C5CF}"/>
              </a:ext>
            </a:extLst>
          </p:cNvPr>
          <p:cNvCxnSpPr>
            <a:cxnSpLocks/>
          </p:cNvCxnSpPr>
          <p:nvPr/>
        </p:nvCxnSpPr>
        <p:spPr>
          <a:xfrm>
            <a:off x="1533147" y="2370460"/>
            <a:ext cx="0" cy="433793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B2B4273-84A2-4A77-B106-97506187FAC7}"/>
              </a:ext>
            </a:extLst>
          </p:cNvPr>
          <p:cNvCxnSpPr>
            <a:cxnSpLocks/>
          </p:cNvCxnSpPr>
          <p:nvPr/>
        </p:nvCxnSpPr>
        <p:spPr>
          <a:xfrm>
            <a:off x="2715039" y="4434047"/>
            <a:ext cx="516676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FDDAE86-59EC-454F-858E-6ED6B7313F57}"/>
              </a:ext>
            </a:extLst>
          </p:cNvPr>
          <p:cNvCxnSpPr>
            <a:cxnSpLocks/>
          </p:cNvCxnSpPr>
          <p:nvPr/>
        </p:nvCxnSpPr>
        <p:spPr>
          <a:xfrm>
            <a:off x="1533147" y="3624216"/>
            <a:ext cx="0" cy="433793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2C51EAE1-6FF9-4B3B-A81B-8F3CBB768167}"/>
              </a:ext>
            </a:extLst>
          </p:cNvPr>
          <p:cNvSpPr/>
          <p:nvPr/>
        </p:nvSpPr>
        <p:spPr>
          <a:xfrm>
            <a:off x="3364486" y="4079878"/>
            <a:ext cx="2032719" cy="70833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 three_param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9B3C480-22E1-46BE-BAE9-218FDED3BD33}"/>
              </a:ext>
            </a:extLst>
          </p:cNvPr>
          <p:cNvCxnSpPr>
            <a:cxnSpLocks/>
          </p:cNvCxnSpPr>
          <p:nvPr/>
        </p:nvCxnSpPr>
        <p:spPr>
          <a:xfrm>
            <a:off x="5510431" y="4434047"/>
            <a:ext cx="516676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52993DF-A251-4002-BE2F-6F5FA99BD522}"/>
              </a:ext>
            </a:extLst>
          </p:cNvPr>
          <p:cNvSpPr/>
          <p:nvPr/>
        </p:nvSpPr>
        <p:spPr>
          <a:xfrm>
            <a:off x="6171256" y="4169447"/>
            <a:ext cx="2112135" cy="5292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three_app.js</a:t>
            </a:r>
          </a:p>
        </p:txBody>
      </p:sp>
    </p:spTree>
    <p:extLst>
      <p:ext uri="{BB962C8B-B14F-4D97-AF65-F5344CB8AC3E}">
        <p14:creationId xmlns:p14="http://schemas.microsoft.com/office/powerpoint/2010/main" val="2098289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24</Words>
  <Application>Microsoft Office PowerPoint</Application>
  <PresentationFormat>Custom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Wassim Filali</dc:creator>
  <cp:lastModifiedBy>Wassim Filali</cp:lastModifiedBy>
  <cp:revision>15</cp:revision>
  <dcterms:created xsi:type="dcterms:W3CDTF">2019-12-14T11:31:12Z</dcterms:created>
  <dcterms:modified xsi:type="dcterms:W3CDTF">2019-12-20T14:08:23Z</dcterms:modified>
</cp:coreProperties>
</file>