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608"/>
    <a:srgbClr val="096C04"/>
    <a:srgbClr val="026E3D"/>
    <a:srgbClr val="0DA206"/>
    <a:srgbClr val="008E40"/>
    <a:srgbClr val="005024"/>
    <a:srgbClr val="10967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576" y="-456"/>
      </p:cViewPr>
      <p:guideLst>
        <p:guide orient="horz" pos="2160"/>
        <p:guide pos="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6957095" y="657434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mouse hover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0029707" y="657434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pointer click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3621211" y="657434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pointer hold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12916444" y="2310053"/>
            <a:ext cx="3601085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activate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3884482" y="657434"/>
            <a:ext cx="2112135" cy="527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external control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5674388" y="1513319"/>
            <a:ext cx="751126" cy="693992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8013162" y="1485842"/>
            <a:ext cx="0" cy="60440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9551773" y="1513320"/>
            <a:ext cx="752280" cy="693991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34939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34938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XY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0" y="5601031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1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2474646" y="4082177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slider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14677278" y="1368782"/>
            <a:ext cx="0" cy="721469"/>
          </a:xfrm>
          <a:prstGeom prst="straightConnector1">
            <a:avLst/>
          </a:prstGeom>
          <a:ln w="7620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190958" y="2310053"/>
            <a:ext cx="3600000" cy="643944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properties 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8136292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color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5674389" y="3168810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animation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4024098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single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4794029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linear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Oval 19">
            <a:extLst>
              <a:ext uri="{FF2B5EF4-FFF2-40B4-BE49-F238E27FC236}">
                <a16:creationId xmlns:a16="http://schemas.microsoft.com/office/drawing/2014/main" xmlns="" id="{1074244C-1DD6-4F23-BD1E-49DB0CB034EE}"/>
              </a:ext>
            </a:extLst>
          </p:cNvPr>
          <p:cNvSpPr/>
          <p:nvPr/>
        </p:nvSpPr>
        <p:spPr>
          <a:xfrm>
            <a:off x="6957091" y="5563960"/>
            <a:ext cx="2032719" cy="643944"/>
          </a:xfrm>
          <a:prstGeom prst="ellipse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states interpolation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>
            <a:off x="10121947" y="438556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10121946" y="512524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10121947" y="586492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10">
            <a:extLst>
              <a:ext uri="{FF2B5EF4-FFF2-40B4-BE49-F238E27FC236}">
                <a16:creationId xmlns:a16="http://schemas.microsoft.com/office/drawing/2014/main" xmlns="" id="{EEDE0868-CF1D-4890-AC3C-6582F292F01D}"/>
              </a:ext>
            </a:extLst>
          </p:cNvPr>
          <p:cNvSpPr/>
          <p:nvPr/>
        </p:nvSpPr>
        <p:spPr>
          <a:xfrm>
            <a:off x="14898051" y="4841604"/>
            <a:ext cx="2112135" cy="527786"/>
          </a:xfrm>
          <a:prstGeom prst="rect">
            <a:avLst/>
          </a:prstGeom>
          <a:solidFill>
            <a:srgbClr val="008E4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multi slider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149287" y="5777980"/>
            <a:ext cx="1333086" cy="3930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00000">
                <a:srgbClr val="096C0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2482373" y="5777980"/>
            <a:ext cx="1615720" cy="38868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96C04"/>
              </a:gs>
            </a:gsLst>
            <a:lin ang="8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1149287" y="6166666"/>
            <a:ext cx="1333086" cy="40070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</a:schemeClr>
              </a:gs>
              <a:gs pos="0">
                <a:srgbClr val="096C04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482373" y="6166666"/>
            <a:ext cx="1615720" cy="400705"/>
          </a:xfrm>
          <a:prstGeom prst="rect">
            <a:avLst/>
          </a:prstGeom>
          <a:gradFill flip="none" rotWithShape="1">
            <a:gsLst>
              <a:gs pos="100000">
                <a:srgbClr val="F88608"/>
              </a:gs>
              <a:gs pos="0">
                <a:srgbClr val="096C04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1101493" y="4024098"/>
            <a:ext cx="2984158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1101493" y="4851268"/>
            <a:ext cx="846216" cy="46776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1939813" y="4851268"/>
            <a:ext cx="846216" cy="467767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026E3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2786029" y="4851268"/>
            <a:ext cx="1299622" cy="467767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/>
        </p:nvSpPr>
        <p:spPr>
          <a:xfrm>
            <a:off x="974206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3918093" y="405754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1703254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2658742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3918093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974206" y="4884716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891310" y="564533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2362921" y="5968259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3891310" y="6207372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974206" y="5744280"/>
            <a:ext cx="360000" cy="360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5192474" y="4418231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5192473" y="5157913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192474" y="5897594"/>
            <a:ext cx="963827" cy="0"/>
          </a:xfrm>
          <a:prstGeom prst="straightConnector1">
            <a:avLst/>
          </a:prstGeom>
          <a:ln w="76200">
            <a:solidFill>
              <a:srgbClr val="00B050"/>
            </a:solidFill>
            <a:headEnd type="arrow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</cp:lastModifiedBy>
  <cp:revision>27</cp:revision>
  <dcterms:created xsi:type="dcterms:W3CDTF">2019-12-14T11:31:12Z</dcterms:created>
  <dcterms:modified xsi:type="dcterms:W3CDTF">2019-12-27T11:44:45Z</dcterms:modified>
</cp:coreProperties>
</file>