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93929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967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50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4113" y="1122363"/>
            <a:ext cx="1454467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4113" y="3602038"/>
            <a:ext cx="1454467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3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878044" y="365125"/>
            <a:ext cx="418159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3262" y="365125"/>
            <a:ext cx="123023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9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8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162" y="1709739"/>
            <a:ext cx="1672637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162" y="4589464"/>
            <a:ext cx="1672637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9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3262" y="1825625"/>
            <a:ext cx="824198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17655" y="1825625"/>
            <a:ext cx="824198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4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8" y="365126"/>
            <a:ext cx="1672637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5789" y="1681163"/>
            <a:ext cx="82041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5789" y="2505075"/>
            <a:ext cx="820410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17656" y="1681163"/>
            <a:ext cx="824450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17656" y="2505075"/>
            <a:ext cx="82445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0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1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9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508" y="987426"/>
            <a:ext cx="981765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9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44508" y="987426"/>
            <a:ext cx="981765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7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3262" y="365126"/>
            <a:ext cx="167263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3262" y="1825625"/>
            <a:ext cx="16726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3262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CB8D1-FFEF-47F0-BFBD-4EFA5AB5D7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3898" y="6356351"/>
            <a:ext cx="6545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96235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41523E10-0127-42B6-820E-8CBF26C78DC5}"/>
              </a:ext>
            </a:extLst>
          </p:cNvPr>
          <p:cNvSpPr/>
          <p:nvPr/>
        </p:nvSpPr>
        <p:spPr>
          <a:xfrm>
            <a:off x="6505500" y="1485018"/>
            <a:ext cx="1676510" cy="727649"/>
          </a:xfrm>
          <a:prstGeom prst="ellipse">
            <a:avLst/>
          </a:prstGeom>
          <a:solidFill>
            <a:srgbClr val="109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Associated light name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7C68395-4E6D-4293-9DC3-DFE108CAD574}"/>
              </a:ext>
            </a:extLst>
          </p:cNvPr>
          <p:cNvSpPr/>
          <p:nvPr/>
        </p:nvSpPr>
        <p:spPr>
          <a:xfrm>
            <a:off x="3828676" y="1403030"/>
            <a:ext cx="1470033" cy="727649"/>
          </a:xfrm>
          <a:prstGeom prst="ellipse">
            <a:avLst/>
          </a:prstGeom>
          <a:solidFill>
            <a:srgbClr val="109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mesh</a:t>
            </a:r>
          </a:p>
        </p:txBody>
      </p:sp>
      <p:pic>
        <p:nvPicPr>
          <p:cNvPr id="1041" name="Picture 1040">
            <a:extLst>
              <a:ext uri="{FF2B5EF4-FFF2-40B4-BE49-F238E27FC236}">
                <a16:creationId xmlns:a16="http://schemas.microsoft.com/office/drawing/2014/main" id="{D1D62338-12B2-4267-96F1-3D2622357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355" y="5106026"/>
            <a:ext cx="7855768" cy="122119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A09C163-2EDD-4DF9-BFE1-61C3BFDA558D}"/>
              </a:ext>
            </a:extLst>
          </p:cNvPr>
          <p:cNvGrpSpPr/>
          <p:nvPr/>
        </p:nvGrpSpPr>
        <p:grpSpPr>
          <a:xfrm>
            <a:off x="9979267" y="3085808"/>
            <a:ext cx="3829486" cy="1084454"/>
            <a:chOff x="14262499" y="527146"/>
            <a:chExt cx="3829486" cy="108445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FA04020-9C3B-4DCA-996A-DEE69E5C482B}"/>
                </a:ext>
              </a:extLst>
            </p:cNvPr>
            <p:cNvSpPr/>
            <p:nvPr/>
          </p:nvSpPr>
          <p:spPr>
            <a:xfrm>
              <a:off x="14262499" y="527146"/>
              <a:ext cx="3829486" cy="1084454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C3A0EEA-9678-4E70-978B-F40706D168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731" t="18649"/>
            <a:stretch/>
          </p:blipFill>
          <p:spPr>
            <a:xfrm>
              <a:off x="14424170" y="659777"/>
              <a:ext cx="903514" cy="819191"/>
            </a:xfrm>
            <a:prstGeom prst="rect">
              <a:avLst/>
            </a:prstGeom>
          </p:spPr>
        </p:pic>
        <p:pic>
          <p:nvPicPr>
            <p:cNvPr id="1044" name="Picture 1043">
              <a:extLst>
                <a:ext uri="{FF2B5EF4-FFF2-40B4-BE49-F238E27FC236}">
                  <a16:creationId xmlns:a16="http://schemas.microsoft.com/office/drawing/2014/main" id="{231DFE49-73D7-468D-8B9D-621982FCF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89355" y="801113"/>
              <a:ext cx="2364920" cy="558643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212B6A4-B84E-427A-84BB-5D967CC14195}"/>
              </a:ext>
            </a:extLst>
          </p:cNvPr>
          <p:cNvGrpSpPr/>
          <p:nvPr/>
        </p:nvGrpSpPr>
        <p:grpSpPr>
          <a:xfrm>
            <a:off x="3092136" y="3066443"/>
            <a:ext cx="3582299" cy="1084454"/>
            <a:chOff x="10913806" y="697743"/>
            <a:chExt cx="3582299" cy="108445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E578F3C-014C-4812-AF26-BA72F1F4662B}"/>
                </a:ext>
              </a:extLst>
            </p:cNvPr>
            <p:cNvSpPr/>
            <p:nvPr/>
          </p:nvSpPr>
          <p:spPr>
            <a:xfrm>
              <a:off x="10913806" y="697743"/>
              <a:ext cx="3582299" cy="1084454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241C787-E04F-4209-96B2-2C70BB8AE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64968" y="819274"/>
              <a:ext cx="784941" cy="773225"/>
            </a:xfrm>
            <a:prstGeom prst="rect">
              <a:avLst/>
            </a:prstGeom>
          </p:spPr>
        </p:pic>
        <p:pic>
          <p:nvPicPr>
            <p:cNvPr id="1045" name="Picture 1044">
              <a:extLst>
                <a:ext uri="{FF2B5EF4-FFF2-40B4-BE49-F238E27FC236}">
                  <a16:creationId xmlns:a16="http://schemas.microsoft.com/office/drawing/2014/main" id="{7A446FA3-A88A-4CAB-8782-DF3853070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048359" y="926616"/>
              <a:ext cx="2144041" cy="563735"/>
            </a:xfrm>
            <a:prstGeom prst="rect">
              <a:avLst/>
            </a:prstGeom>
          </p:spPr>
        </p:pic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53D2F5-A3DB-44A2-B7C6-852D36DBC4B9}"/>
              </a:ext>
            </a:extLst>
          </p:cNvPr>
          <p:cNvCxnSpPr>
            <a:cxnSpLocks/>
          </p:cNvCxnSpPr>
          <p:nvPr/>
        </p:nvCxnSpPr>
        <p:spPr>
          <a:xfrm>
            <a:off x="5298709" y="4283902"/>
            <a:ext cx="150113" cy="1628383"/>
          </a:xfrm>
          <a:prstGeom prst="straightConnector1">
            <a:avLst/>
          </a:prstGeom>
          <a:ln w="50800">
            <a:solidFill>
              <a:srgbClr val="109677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AC9AADD-D9C0-42A6-AB97-A461BBF08302}"/>
              </a:ext>
            </a:extLst>
          </p:cNvPr>
          <p:cNvCxnSpPr>
            <a:cxnSpLocks/>
          </p:cNvCxnSpPr>
          <p:nvPr/>
        </p:nvCxnSpPr>
        <p:spPr>
          <a:xfrm flipH="1">
            <a:off x="6126591" y="2307338"/>
            <a:ext cx="935936" cy="1301332"/>
          </a:xfrm>
          <a:prstGeom prst="straightConnector1">
            <a:avLst/>
          </a:prstGeom>
          <a:ln w="50800">
            <a:solidFill>
              <a:srgbClr val="109677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0CE9D4-276D-4FD9-A811-30B6C7E220EA}"/>
              </a:ext>
            </a:extLst>
          </p:cNvPr>
          <p:cNvCxnSpPr>
            <a:cxnSpLocks/>
          </p:cNvCxnSpPr>
          <p:nvPr/>
        </p:nvCxnSpPr>
        <p:spPr>
          <a:xfrm>
            <a:off x="4680915" y="2202575"/>
            <a:ext cx="202370" cy="691766"/>
          </a:xfrm>
          <a:prstGeom prst="straightConnector1">
            <a:avLst/>
          </a:prstGeom>
          <a:ln w="50800">
            <a:solidFill>
              <a:srgbClr val="109677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6091DDAB-1EF8-4563-A6FC-0BD6858FB505}"/>
              </a:ext>
            </a:extLst>
          </p:cNvPr>
          <p:cNvSpPr/>
          <p:nvPr/>
        </p:nvSpPr>
        <p:spPr>
          <a:xfrm>
            <a:off x="10817442" y="1422395"/>
            <a:ext cx="1671678" cy="727649"/>
          </a:xfrm>
          <a:prstGeom prst="ellipse">
            <a:avLst/>
          </a:prstGeom>
          <a:solidFill>
            <a:srgbClr val="109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PointLight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65C90C8-3F1D-4298-8EA9-5DBA181462BF}"/>
              </a:ext>
            </a:extLst>
          </p:cNvPr>
          <p:cNvCxnSpPr>
            <a:cxnSpLocks/>
          </p:cNvCxnSpPr>
          <p:nvPr/>
        </p:nvCxnSpPr>
        <p:spPr>
          <a:xfrm>
            <a:off x="11736254" y="2219895"/>
            <a:ext cx="202370" cy="691766"/>
          </a:xfrm>
          <a:prstGeom prst="straightConnector1">
            <a:avLst/>
          </a:prstGeom>
          <a:ln w="50800">
            <a:solidFill>
              <a:srgbClr val="109677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9CB1F1-6CA1-4E40-AEDC-C8F9B534A0DA}"/>
              </a:ext>
            </a:extLst>
          </p:cNvPr>
          <p:cNvCxnSpPr>
            <a:cxnSpLocks/>
          </p:cNvCxnSpPr>
          <p:nvPr/>
        </p:nvCxnSpPr>
        <p:spPr>
          <a:xfrm flipV="1">
            <a:off x="5687881" y="3731086"/>
            <a:ext cx="6048373" cy="2165124"/>
          </a:xfrm>
          <a:prstGeom prst="straightConnector1">
            <a:avLst/>
          </a:prstGeom>
          <a:ln w="50800">
            <a:solidFill>
              <a:srgbClr val="109677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068AA72-D476-4594-A80A-CB5DA1A50D2B}"/>
              </a:ext>
            </a:extLst>
          </p:cNvPr>
          <p:cNvSpPr txBox="1"/>
          <p:nvPr/>
        </p:nvSpPr>
        <p:spPr>
          <a:xfrm>
            <a:off x="2830882" y="450937"/>
            <a:ext cx="435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Linking mesh to light with custom properties</a:t>
            </a:r>
          </a:p>
        </p:txBody>
      </p:sp>
    </p:spTree>
    <p:extLst>
      <p:ext uri="{BB962C8B-B14F-4D97-AF65-F5344CB8AC3E}">
        <p14:creationId xmlns:p14="http://schemas.microsoft.com/office/powerpoint/2010/main" val="166134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051282-CE38-42E8-90E9-96DEE3147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15" y="1825098"/>
            <a:ext cx="4040045" cy="371783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B9BEE1B-F47F-413B-A3B6-116C896F09BA}"/>
              </a:ext>
            </a:extLst>
          </p:cNvPr>
          <p:cNvSpPr/>
          <p:nvPr/>
        </p:nvSpPr>
        <p:spPr>
          <a:xfrm>
            <a:off x="5453312" y="1190576"/>
            <a:ext cx="1886940" cy="727649"/>
          </a:xfrm>
          <a:prstGeom prst="ellipse">
            <a:avLst/>
          </a:prstGeom>
          <a:solidFill>
            <a:srgbClr val="109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group name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0BBD42-57ED-4AA0-B8CA-3577DD24C564}"/>
              </a:ext>
            </a:extLst>
          </p:cNvPr>
          <p:cNvCxnSpPr>
            <a:cxnSpLocks/>
          </p:cNvCxnSpPr>
          <p:nvPr/>
        </p:nvCxnSpPr>
        <p:spPr>
          <a:xfrm flipH="1">
            <a:off x="3750824" y="1825098"/>
            <a:ext cx="1610317" cy="529795"/>
          </a:xfrm>
          <a:prstGeom prst="straightConnector1">
            <a:avLst/>
          </a:prstGeom>
          <a:ln w="50800">
            <a:solidFill>
              <a:srgbClr val="109677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EC312B2-C35D-4231-8578-5348C6DD8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782" y="2256478"/>
            <a:ext cx="6516501" cy="97329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F63E8F-E7C6-4F3A-A691-F314E89DB779}"/>
              </a:ext>
            </a:extLst>
          </p:cNvPr>
          <p:cNvCxnSpPr>
            <a:cxnSpLocks/>
          </p:cNvCxnSpPr>
          <p:nvPr/>
        </p:nvCxnSpPr>
        <p:spPr>
          <a:xfrm>
            <a:off x="3750824" y="2502743"/>
            <a:ext cx="2512190" cy="0"/>
          </a:xfrm>
          <a:prstGeom prst="straightConnector1">
            <a:avLst/>
          </a:prstGeom>
          <a:ln w="50800">
            <a:solidFill>
              <a:srgbClr val="109677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C2EB3F-BA8D-4866-9CEC-79653CBD9491}"/>
              </a:ext>
            </a:extLst>
          </p:cNvPr>
          <p:cNvCxnSpPr>
            <a:cxnSpLocks/>
          </p:cNvCxnSpPr>
          <p:nvPr/>
        </p:nvCxnSpPr>
        <p:spPr>
          <a:xfrm>
            <a:off x="2904460" y="2803863"/>
            <a:ext cx="3233293" cy="1016575"/>
          </a:xfrm>
          <a:prstGeom prst="straightConnector1">
            <a:avLst/>
          </a:prstGeom>
          <a:ln w="50800">
            <a:solidFill>
              <a:srgbClr val="109677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CF55D09-EF7D-4A39-916E-E5C9DE997A81}"/>
              </a:ext>
            </a:extLst>
          </p:cNvPr>
          <p:cNvSpPr/>
          <p:nvPr/>
        </p:nvSpPr>
        <p:spPr>
          <a:xfrm>
            <a:off x="6197816" y="3568024"/>
            <a:ext cx="1676510" cy="727649"/>
          </a:xfrm>
          <a:prstGeom prst="ellipse">
            <a:avLst/>
          </a:prstGeom>
          <a:solidFill>
            <a:srgbClr val="109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Child Light</a:t>
            </a:r>
          </a:p>
        </p:txBody>
      </p:sp>
    </p:spTree>
    <p:extLst>
      <p:ext uri="{BB962C8B-B14F-4D97-AF65-F5344CB8AC3E}">
        <p14:creationId xmlns:p14="http://schemas.microsoft.com/office/powerpoint/2010/main" val="209828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A28DC4-C16E-4419-A5C0-C890A369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18" y="2464385"/>
            <a:ext cx="4229350" cy="224540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1176225-977E-4705-A16E-3D23250C18A0}"/>
              </a:ext>
            </a:extLst>
          </p:cNvPr>
          <p:cNvSpPr/>
          <p:nvPr/>
        </p:nvSpPr>
        <p:spPr>
          <a:xfrm>
            <a:off x="5916776" y="2393075"/>
            <a:ext cx="1676510" cy="727649"/>
          </a:xfrm>
          <a:prstGeom prst="ellipse">
            <a:avLst/>
          </a:prstGeom>
          <a:solidFill>
            <a:srgbClr val="109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Associated light name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EF3413-E0D6-471C-AA95-8EB5D3BB6999}"/>
              </a:ext>
            </a:extLst>
          </p:cNvPr>
          <p:cNvCxnSpPr>
            <a:cxnSpLocks/>
          </p:cNvCxnSpPr>
          <p:nvPr/>
        </p:nvCxnSpPr>
        <p:spPr>
          <a:xfrm flipH="1">
            <a:off x="3223066" y="2756900"/>
            <a:ext cx="2503842" cy="0"/>
          </a:xfrm>
          <a:prstGeom prst="straightConnector1">
            <a:avLst/>
          </a:prstGeom>
          <a:ln w="50800">
            <a:solidFill>
              <a:srgbClr val="109677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4B5489A-A6FF-4EDF-9E22-65AA3D87E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944" y="4119616"/>
            <a:ext cx="7381402" cy="118034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65CA0A-15E5-4096-931B-2695AD747E96}"/>
              </a:ext>
            </a:extLst>
          </p:cNvPr>
          <p:cNvCxnSpPr>
            <a:cxnSpLocks/>
          </p:cNvCxnSpPr>
          <p:nvPr/>
        </p:nvCxnSpPr>
        <p:spPr>
          <a:xfrm>
            <a:off x="4474987" y="3244241"/>
            <a:ext cx="2865265" cy="688932"/>
          </a:xfrm>
          <a:prstGeom prst="straightConnector1">
            <a:avLst/>
          </a:prstGeom>
          <a:ln w="50800">
            <a:solidFill>
              <a:srgbClr val="109677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FACD11-F00D-462F-94AA-01E159BEEBDB}"/>
              </a:ext>
            </a:extLst>
          </p:cNvPr>
          <p:cNvCxnSpPr>
            <a:cxnSpLocks/>
          </p:cNvCxnSpPr>
          <p:nvPr/>
        </p:nvCxnSpPr>
        <p:spPr>
          <a:xfrm>
            <a:off x="1877326" y="3933173"/>
            <a:ext cx="1" cy="1250273"/>
          </a:xfrm>
          <a:prstGeom prst="straightConnector1">
            <a:avLst/>
          </a:prstGeom>
          <a:ln w="50800">
            <a:solidFill>
              <a:srgbClr val="109677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7D7CE0F-558E-42EB-A171-EFCEE5DE24EB}"/>
              </a:ext>
            </a:extLst>
          </p:cNvPr>
          <p:cNvSpPr/>
          <p:nvPr/>
        </p:nvSpPr>
        <p:spPr>
          <a:xfrm>
            <a:off x="1039071" y="5247523"/>
            <a:ext cx="1676510" cy="727649"/>
          </a:xfrm>
          <a:prstGeom prst="ellipse">
            <a:avLst/>
          </a:prstGeom>
          <a:solidFill>
            <a:srgbClr val="109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823894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20</Words>
  <Application>Microsoft Office PowerPoint</Application>
  <PresentationFormat>Custom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Wassim Filali</dc:creator>
  <cp:lastModifiedBy>Wassim Filali</cp:lastModifiedBy>
  <cp:revision>12</cp:revision>
  <dcterms:created xsi:type="dcterms:W3CDTF">2019-12-14T11:31:12Z</dcterms:created>
  <dcterms:modified xsi:type="dcterms:W3CDTF">2019-12-17T21:35:05Z</dcterms:modified>
</cp:coreProperties>
</file>