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608"/>
    <a:srgbClr val="096C04"/>
    <a:srgbClr val="026E3D"/>
    <a:srgbClr val="0DA206"/>
    <a:srgbClr val="008E40"/>
    <a:srgbClr val="005024"/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1" y="-490"/>
      </p:cViewPr>
      <p:guideLst>
        <p:guide orient="horz" pos="2160"/>
        <p:guide pos="6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5307948" y="1857458"/>
            <a:ext cx="2112135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mouse hover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8380560" y="1857458"/>
            <a:ext cx="2112135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mouse touch 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1972064" y="1857458"/>
            <a:ext cx="2112135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mouse touch hold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11267297" y="3510077"/>
            <a:ext cx="3601085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activate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848563" y="1857458"/>
            <a:ext cx="3425267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external control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025241" y="2713343"/>
            <a:ext cx="751126" cy="693992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6364015" y="2685866"/>
            <a:ext cx="0" cy="604409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7902626" y="2713344"/>
            <a:ext cx="752280" cy="693991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1972063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3d slider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13028131" y="2568806"/>
            <a:ext cx="0" cy="721469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4541811" y="3510077"/>
            <a:ext cx="3600000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properties change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6487145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4025242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animation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848563" y="557009"/>
            <a:ext cx="1515422" cy="850005"/>
            <a:chOff x="2832049" y="304149"/>
            <a:chExt cx="1515422" cy="850005"/>
          </a:xfrm>
        </p:grpSpPr>
        <p:sp>
          <p:nvSpPr>
            <p:cNvPr id="55" name="Rectangle 22">
              <a:extLst>
                <a:ext uri="{FF2B5EF4-FFF2-40B4-BE49-F238E27FC236}">
                  <a16:creationId xmlns:a16="http://schemas.microsoft.com/office/drawing/2014/main" xmlns="" id="{89DAA49D-E871-4CAE-98D2-BE3A9A446E19}"/>
                </a:ext>
              </a:extLst>
            </p:cNvPr>
            <p:cNvSpPr/>
            <p:nvPr/>
          </p:nvSpPr>
          <p:spPr>
            <a:xfrm>
              <a:off x="2832049" y="304149"/>
              <a:ext cx="1515422" cy="850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</a:t>
              </a:r>
              <a:r>
                <a:rPr lang="en-US" dirty="0" smtClean="0"/>
                <a:t>hue</a:t>
              </a:r>
              <a:endParaRPr lang="en-US" dirty="0"/>
            </a:p>
          </p:txBody>
        </p:sp>
        <p:pic>
          <p:nvPicPr>
            <p:cNvPr id="56" name="Picture 20">
              <a:extLst>
                <a:ext uri="{FF2B5EF4-FFF2-40B4-BE49-F238E27FC236}">
                  <a16:creationId xmlns:a16="http://schemas.microsoft.com/office/drawing/2014/main" xmlns="" id="{141E1B3C-7B28-45B6-8A31-31B62551E2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6154" l="9150" r="89451">
                          <a14:backgroundMark x1="13025" y1="8974" x2="13025" y2="8974"/>
                          <a14:backgroundMark x1="11733" y1="11410" x2="11733" y2="11410"/>
                          <a14:backgroundMark x1="18730" y1="3718" x2="18730" y2="3718"/>
                          <a14:backgroundMark x1="12271" y1="10385" x2="12271" y2="103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7" t="2493" r="11367" b="5542"/>
            <a:stretch/>
          </p:blipFill>
          <p:spPr bwMode="auto">
            <a:xfrm>
              <a:off x="2940909" y="420972"/>
              <a:ext cx="575210" cy="566697"/>
            </a:xfrm>
            <a:prstGeom prst="roundRect">
              <a:avLst>
                <a:gd name="adj" fmla="val 2484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ieren 1"/>
          <p:cNvGrpSpPr/>
          <p:nvPr/>
        </p:nvGrpSpPr>
        <p:grpSpPr>
          <a:xfrm>
            <a:off x="2758408" y="557009"/>
            <a:ext cx="1515422" cy="882221"/>
            <a:chOff x="1155649" y="645640"/>
            <a:chExt cx="1515422" cy="882221"/>
          </a:xfrm>
        </p:grpSpPr>
        <p:sp>
          <p:nvSpPr>
            <p:cNvPr id="57" name="Rectangle 22">
              <a:extLst>
                <a:ext uri="{FF2B5EF4-FFF2-40B4-BE49-F238E27FC236}">
                  <a16:creationId xmlns:a16="http://schemas.microsoft.com/office/drawing/2014/main" xmlns="" id="{89DAA49D-E871-4CAE-98D2-BE3A9A446E19}"/>
                </a:ext>
              </a:extLst>
            </p:cNvPr>
            <p:cNvSpPr/>
            <p:nvPr/>
          </p:nvSpPr>
          <p:spPr>
            <a:xfrm>
              <a:off x="1155649" y="677856"/>
              <a:ext cx="1515422" cy="850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mqtt</a:t>
              </a:r>
              <a:endParaRPr lang="en-US" dirty="0"/>
            </a:p>
          </p:txBody>
        </p:sp>
        <p:pic>
          <p:nvPicPr>
            <p:cNvPr id="1026" name="Picture 2" descr="C:\Users\wass\Downloads\com.thn.iotmqttdashboar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163" y="645640"/>
              <a:ext cx="882221" cy="882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wass\Downloads\download.jf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930" y="424035"/>
            <a:ext cx="746759" cy="9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ss\Downloads\download (1).jfif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276" y="387548"/>
            <a:ext cx="1055951" cy="10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ass\Downloads\download (1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95" y="360736"/>
            <a:ext cx="1590097" cy="10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7785334" y="298555"/>
            <a:ext cx="1627889" cy="1399128"/>
            <a:chOff x="7316978" y="282448"/>
            <a:chExt cx="1627889" cy="1399128"/>
          </a:xfrm>
        </p:grpSpPr>
        <p:pic>
          <p:nvPicPr>
            <p:cNvPr id="1031" name="Picture 7" descr="C:\Users\wass\Downloads\download (2)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113" r="32113" b="30291"/>
            <a:stretch/>
          </p:blipFill>
          <p:spPr bwMode="auto">
            <a:xfrm>
              <a:off x="7316978" y="424036"/>
              <a:ext cx="1171293" cy="816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C:\Users\wass\Downloads\download (1).png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50"/>
            <a:stretch/>
          </p:blipFill>
          <p:spPr bwMode="auto">
            <a:xfrm rot="21189184">
              <a:off x="8102922" y="282448"/>
              <a:ext cx="841945" cy="1399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9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12916444" y="2310053"/>
            <a:ext cx="3601085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activate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2434939" y="484160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2434938" y="5601031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XY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4898050" y="5601031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4898051" y="4082177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2474646" y="4082177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6190958" y="2310053"/>
            <a:ext cx="3600000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properties change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8136292" y="3168810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5674389" y="3168810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animation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6957091" y="4024098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single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6957091" y="4794029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linear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6957091" y="5563960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interpolation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10121947" y="4385561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10121946" y="5125243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10121947" y="5864924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4898051" y="484160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149287" y="5777980"/>
            <a:ext cx="1333086" cy="3930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rgbClr val="096C0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2482373" y="5777980"/>
            <a:ext cx="1615720" cy="38868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96C04"/>
              </a:gs>
            </a:gsLst>
            <a:lin ang="8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1149287" y="6166666"/>
            <a:ext cx="1333086" cy="40070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0">
                <a:srgbClr val="096C04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482373" y="6166666"/>
            <a:ext cx="1615720" cy="400705"/>
          </a:xfrm>
          <a:prstGeom prst="rect">
            <a:avLst/>
          </a:prstGeom>
          <a:gradFill flip="none" rotWithShape="1">
            <a:gsLst>
              <a:gs pos="100000">
                <a:srgbClr val="F88608"/>
              </a:gs>
              <a:gs pos="0">
                <a:srgbClr val="096C0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1101493" y="4024098"/>
            <a:ext cx="2984158" cy="46776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1101493" y="4851268"/>
            <a:ext cx="846216" cy="46776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1939813" y="4851268"/>
            <a:ext cx="846216" cy="467767"/>
          </a:xfrm>
          <a:prstGeom prst="rect">
            <a:avLst/>
          </a:prstGeom>
          <a:gradFill>
            <a:gsLst>
              <a:gs pos="100000">
                <a:srgbClr val="C00000"/>
              </a:gs>
              <a:gs pos="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2786029" y="4851268"/>
            <a:ext cx="1299622" cy="467767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974206" y="40575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918093" y="40575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1703254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658742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3918093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974206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3891310" y="564533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2362921" y="5968259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3891310" y="6207372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974206" y="574428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5192474" y="4418231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5192473" y="5157913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5192474" y="5897594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Benutzerdefiniert</PresentationFormat>
  <Paragraphs>24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</cp:lastModifiedBy>
  <cp:revision>29</cp:revision>
  <dcterms:created xsi:type="dcterms:W3CDTF">2019-12-14T11:31:12Z</dcterms:created>
  <dcterms:modified xsi:type="dcterms:W3CDTF">2019-12-27T12:57:57Z</dcterms:modified>
</cp:coreProperties>
</file>