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C31A-4F80-46B6-9508-F9EAB96A588E}" type="datetimeFigureOut">
              <a:rPr lang="en-US" smtClean="0"/>
              <a:t>9/27/2023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661E-4F33-472B-922D-DB17FB0B03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500042"/>
            <a:ext cx="8101042" cy="2100276"/>
          </a:xfrm>
        </p:spPr>
        <p:txBody>
          <a:bodyPr>
            <a:normAutofit fontScale="90000"/>
          </a:bodyPr>
          <a:lstStyle/>
          <a:p>
            <a:r>
              <a:rPr lang="en-IN" sz="4900" b="1" u="sng" dirty="0">
                <a:solidFill>
                  <a:schemeClr val="tx2"/>
                </a:solidFill>
              </a:rPr>
              <a:t>Problem Statement </a:t>
            </a:r>
            <a:r>
              <a:rPr lang="en-IN" sz="4900" b="1" u="sng" dirty="0" smtClean="0">
                <a:solidFill>
                  <a:schemeClr val="tx2"/>
                </a:solidFill>
              </a:rPr>
              <a:t>Title</a:t>
            </a:r>
            <a:r>
              <a:rPr lang="en-IN" b="1" dirty="0" smtClean="0">
                <a:solidFill>
                  <a:schemeClr val="tx2"/>
                </a:solidFill>
              </a:rPr>
              <a:t/>
            </a:r>
            <a:br>
              <a:rPr lang="en-IN" b="1" dirty="0" smtClean="0">
                <a:solidFill>
                  <a:schemeClr val="tx2"/>
                </a:solidFill>
              </a:rPr>
            </a:b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sz="4000" b="1" dirty="0" smtClean="0"/>
              <a:t>Dashboard For Real-time Monitoring Of Construction Projects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214686"/>
            <a:ext cx="8001056" cy="2995618"/>
          </a:xfrm>
        </p:spPr>
        <p:txBody>
          <a:bodyPr>
            <a:normAutofit lnSpcReduction="10000"/>
          </a:bodyPr>
          <a:lstStyle/>
          <a:p>
            <a:pPr lvl="0"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Ministry: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Ministry of Power</a:t>
            </a:r>
          </a:p>
          <a:p>
            <a:pPr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SIH1295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Telemetry Techies</a:t>
            </a:r>
          </a:p>
          <a:p>
            <a:pPr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Bruhathi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S</a:t>
            </a:r>
          </a:p>
          <a:p>
            <a:pPr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C-16532</a:t>
            </a:r>
          </a:p>
          <a:p>
            <a:pPr lvl="0"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Rajalakshmi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Institute of Technology</a:t>
            </a:r>
          </a:p>
          <a:p>
            <a:pPr algn="l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sz="2400" b="1" dirty="0" smtClean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Name:</a:t>
            </a:r>
            <a:r>
              <a:rPr lang="en-US" sz="2400" b="1" dirty="0" smtClean="0">
                <a:solidFill>
                  <a:srgbClr val="92D05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Transportation &amp; Logistics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 algn="l"/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/>
            <a:endParaRPr lang="en-IN" sz="24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Problem Statement</a:t>
            </a:r>
            <a:endParaRPr lang="en-IN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dirty="0" smtClean="0"/>
              <a:t>	Designing </a:t>
            </a:r>
            <a:r>
              <a:rPr lang="en-IN" dirty="0"/>
              <a:t>of dashboards for Real-time monitoring of Construction projects using IOT devices and backend Artificial intelligence/ML tools to track Resources in the form of equipment/manpower, monitor their efficiency and safety in all situations.</a:t>
            </a:r>
            <a:endParaRPr lang="en-IN" b="1" dirty="0" smtClean="0">
              <a:solidFill>
                <a:schemeClr val="tx2"/>
              </a:solidFill>
            </a:endParaRPr>
          </a:p>
          <a:p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 smtClean="0">
                <a:solidFill>
                  <a:schemeClr val="tx2"/>
                </a:solidFill>
              </a:rPr>
              <a:t>Inaccurate </a:t>
            </a:r>
            <a:r>
              <a:rPr lang="en-IN" b="1" dirty="0">
                <a:solidFill>
                  <a:schemeClr val="tx2"/>
                </a:solidFill>
              </a:rPr>
              <a:t>Progress </a:t>
            </a:r>
            <a:r>
              <a:rPr lang="en-IN" b="1" dirty="0" smtClean="0">
                <a:solidFill>
                  <a:schemeClr val="tx2"/>
                </a:solidFill>
              </a:rPr>
              <a:t>Monitoring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Inefficient </a:t>
            </a:r>
            <a:r>
              <a:rPr lang="en-IN" b="1" dirty="0">
                <a:solidFill>
                  <a:schemeClr val="tx2"/>
                </a:solidFill>
              </a:rPr>
              <a:t>Resource </a:t>
            </a:r>
            <a:r>
              <a:rPr lang="en-IN" b="1" dirty="0" smtClean="0">
                <a:solidFill>
                  <a:schemeClr val="tx2"/>
                </a:solidFill>
              </a:rPr>
              <a:t>Allocation</a:t>
            </a: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Safety </a:t>
            </a:r>
            <a:r>
              <a:rPr lang="en-IN" b="1" dirty="0" smtClean="0">
                <a:solidFill>
                  <a:schemeClr val="tx2"/>
                </a:solidFill>
              </a:rPr>
              <a:t>Risks</a:t>
            </a: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Ineffective </a:t>
            </a:r>
            <a:r>
              <a:rPr lang="en-IN" b="1" dirty="0" smtClean="0">
                <a:solidFill>
                  <a:schemeClr val="tx2"/>
                </a:solidFill>
              </a:rPr>
              <a:t>Training</a:t>
            </a: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Data Analysis </a:t>
            </a:r>
            <a:r>
              <a:rPr lang="en-IN" b="1" dirty="0" smtClean="0">
                <a:solidFill>
                  <a:schemeClr val="tx2"/>
                </a:solidFill>
              </a:rPr>
              <a:t>Challenges</a:t>
            </a:r>
            <a:endParaRPr lang="en-IN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Idea / Approach</a:t>
            </a:r>
            <a:endParaRPr lang="en-IN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Comprehensive Project Lifecycle Coverage</a:t>
            </a:r>
            <a:r>
              <a:rPr lang="en-IN" sz="2000" dirty="0">
                <a:solidFill>
                  <a:schemeClr val="tx2"/>
                </a:solidFill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 smtClean="0"/>
              <a:t>Our </a:t>
            </a:r>
            <a:r>
              <a:rPr lang="en-IN" sz="2000" dirty="0"/>
              <a:t>solution addresses every stage of a construction project, improving resource management, safety, data analysis, and workforce training.</a:t>
            </a:r>
          </a:p>
          <a:p>
            <a:endParaRPr lang="en-IN" sz="2000" dirty="0"/>
          </a:p>
        </p:txBody>
      </p:sp>
      <p:pic>
        <p:nvPicPr>
          <p:cNvPr id="4" name="Picture 3" descr="C:\Users\Homeash Pranav\Downloads\complete_flowchart.jpg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714612" y="2071678"/>
            <a:ext cx="3445494" cy="46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Idea / Approach</a:t>
            </a:r>
            <a:endParaRPr lang="en-IN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Real-Time </a:t>
            </a:r>
            <a:r>
              <a:rPr lang="en-IN" sz="2000" b="1" dirty="0">
                <a:solidFill>
                  <a:schemeClr val="tx2"/>
                </a:solidFill>
              </a:rPr>
              <a:t>Resource Tracking and Optimization: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 smtClean="0"/>
              <a:t>We not </a:t>
            </a:r>
            <a:r>
              <a:rPr lang="en-IN" sz="2000" dirty="0"/>
              <a:t>only track resources in real-time but also optimize their allocation, reducing project costs and delays.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Error alerts are promptly communicated to project owners regardless of their priority.</a:t>
            </a:r>
          </a:p>
          <a:p>
            <a:endParaRPr lang="en-IN" dirty="0"/>
          </a:p>
        </p:txBody>
      </p:sp>
      <p:pic>
        <p:nvPicPr>
          <p:cNvPr id="1026" name="Picture 2" descr="C:\Users\Homeash Pranav\Downloads\bd22f013-edec-4800-82ed-766259b0fc22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57422" y="2928934"/>
            <a:ext cx="4867283" cy="3448713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Idea / Approach</a:t>
            </a:r>
            <a:endParaRPr lang="en-IN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AI </a:t>
            </a:r>
            <a:r>
              <a:rPr lang="en-IN" sz="2000" b="1" dirty="0">
                <a:solidFill>
                  <a:schemeClr val="tx2"/>
                </a:solidFill>
              </a:rPr>
              <a:t>and Machine Learning Data Analysis: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AI and machine learning are employed to analyze construction data.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This analysis optimizes resource usage, fuel consumption, maintenance scheduling, and workforce productivity, potentially leading to significant cost savings and machine health monitoring.</a:t>
            </a:r>
          </a:p>
          <a:p>
            <a:endParaRPr lang="en-IN" dirty="0"/>
          </a:p>
        </p:txBody>
      </p:sp>
      <p:pic>
        <p:nvPicPr>
          <p:cNvPr id="2050" name="Picture 2" descr="C:\Users\Homeash Pranav\Downloads\WhatsApp Image 2023-09-27 at 10.27.55 AM.jpe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l="2343" t="2808" r="2343" b="18566"/>
          <a:stretch>
            <a:fillRect/>
          </a:stretch>
        </p:blipFill>
        <p:spPr bwMode="auto">
          <a:xfrm>
            <a:off x="214282" y="2643182"/>
            <a:ext cx="8715436" cy="400052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Idea / Approach</a:t>
            </a:r>
            <a:endParaRPr lang="en-IN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Immersive </a:t>
            </a:r>
            <a:r>
              <a:rPr lang="en-IN" sz="2000" b="1" dirty="0">
                <a:solidFill>
                  <a:schemeClr val="tx2"/>
                </a:solidFill>
              </a:rPr>
              <a:t>VR Training: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O</a:t>
            </a:r>
            <a:r>
              <a:rPr lang="en-IN" sz="2000" dirty="0" smtClean="0"/>
              <a:t>ur </a:t>
            </a:r>
            <a:r>
              <a:rPr lang="en-IN" sz="2000" dirty="0"/>
              <a:t>solution offers immersive VR training for machine operators.</a:t>
            </a:r>
          </a:p>
          <a:p>
            <a:pPr lvl="1">
              <a:buFont typeface="Courier New" pitchFamily="49" charset="0"/>
              <a:buChar char="o"/>
            </a:pPr>
            <a:r>
              <a:rPr lang="en-IN" sz="2000" dirty="0"/>
              <a:t>This unique approach enhances skill development and safety awareness in the construction industry.</a:t>
            </a:r>
          </a:p>
          <a:p>
            <a:endParaRPr lang="en-IN" sz="2000" dirty="0"/>
          </a:p>
        </p:txBody>
      </p:sp>
      <p:pic>
        <p:nvPicPr>
          <p:cNvPr id="3074" name="Picture 2" descr="C:\Users\Homeash Pranav\Downloads\WhatsApp Image 2023-09-27 at 10.27.54 AM.jpe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t="4344" b="5887"/>
          <a:stretch>
            <a:fillRect/>
          </a:stretch>
        </p:blipFill>
        <p:spPr bwMode="auto">
          <a:xfrm>
            <a:off x="1714480" y="2571744"/>
            <a:ext cx="5500682" cy="387550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Flow chart of data collection &amp; storing in server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KOM02.png"/>
          <p:cNvPicPr>
            <a:picLocks noGrp="1" noChangeAspect="1"/>
          </p:cNvPicPr>
          <p:nvPr>
            <p:ph idx="1"/>
          </p:nvPr>
        </p:nvPicPr>
        <p:blipFill>
          <a:blip r:embed="rId2"/>
          <a:srcRect l="6102" t="5831" r="3585" b="8156"/>
          <a:stretch>
            <a:fillRect/>
          </a:stretch>
        </p:blipFill>
        <p:spPr>
          <a:xfrm>
            <a:off x="1714480" y="1643050"/>
            <a:ext cx="5824013" cy="4643470"/>
          </a:xfrm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204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Problem Statement Title  Dashboard For Real-time Monitoring Of Construction Projects</vt:lpstr>
      <vt:lpstr>Problem Statement</vt:lpstr>
      <vt:lpstr>Idea / Approach</vt:lpstr>
      <vt:lpstr>Idea / Approach</vt:lpstr>
      <vt:lpstr>Idea / Approach</vt:lpstr>
      <vt:lpstr>Idea / Approach</vt:lpstr>
      <vt:lpstr>Flow chart of data collection &amp; storing in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Homeash Pranav</dc:creator>
  <cp:lastModifiedBy>Homeash Pranav</cp:lastModifiedBy>
  <cp:revision>14</cp:revision>
  <dcterms:created xsi:type="dcterms:W3CDTF">2023-09-27T03:58:07Z</dcterms:created>
  <dcterms:modified xsi:type="dcterms:W3CDTF">2023-09-27T06:08:36Z</dcterms:modified>
</cp:coreProperties>
</file>