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16491" y="381276"/>
            <a:ext cx="6663690" cy="574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65972" y="6357489"/>
            <a:ext cx="2505710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65972" y="6357489"/>
            <a:ext cx="2505710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6491" y="381276"/>
            <a:ext cx="6663690" cy="574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65972" y="6357489"/>
            <a:ext cx="2505710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6491" y="381276"/>
            <a:ext cx="6663690" cy="574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65972" y="6357489"/>
            <a:ext cx="2505710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65972" y="6357489"/>
            <a:ext cx="2505710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78674" y="6575107"/>
            <a:ext cx="9324975" cy="0"/>
          </a:xfrm>
          <a:custGeom>
            <a:rect b="b" l="l" r="r" t="t"/>
            <a:pathLst>
              <a:path extrusionOk="0" h="120000" w="9324975">
                <a:moveTo>
                  <a:pt x="0" y="0"/>
                </a:moveTo>
                <a:lnTo>
                  <a:pt x="9324947" y="0"/>
                </a:lnTo>
              </a:path>
            </a:pathLst>
          </a:custGeom>
          <a:noFill/>
          <a:ln cap="flat" cmpd="sng" w="12675">
            <a:solidFill>
              <a:srgbClr val="E400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3821" y="231831"/>
            <a:ext cx="11424355" cy="9262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383823" y="403779"/>
            <a:ext cx="121285" cy="582930"/>
          </a:xfrm>
          <a:custGeom>
            <a:rect b="b" l="l" r="r" t="t"/>
            <a:pathLst>
              <a:path extrusionOk="0" h="582930" w="121284">
                <a:moveTo>
                  <a:pt x="120847" y="582401"/>
                </a:moveTo>
                <a:lnTo>
                  <a:pt x="0" y="582401"/>
                </a:lnTo>
                <a:lnTo>
                  <a:pt x="0" y="0"/>
                </a:lnTo>
                <a:lnTo>
                  <a:pt x="120847" y="0"/>
                </a:lnTo>
                <a:lnTo>
                  <a:pt x="120847" y="58240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56914" y="403781"/>
            <a:ext cx="2525485" cy="5928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716491" y="381276"/>
            <a:ext cx="6663690" cy="574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65972" y="6357489"/>
            <a:ext cx="2505710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16491" y="381276"/>
            <a:ext cx="6663690" cy="574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Integration/Execution Timeline</a:t>
            </a:r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62" y="1209650"/>
            <a:ext cx="10980474" cy="51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idx="11" type="ftr"/>
          </p:nvPr>
        </p:nvSpPr>
        <p:spPr>
          <a:xfrm>
            <a:off x="265972" y="6357489"/>
            <a:ext cx="2505710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mmWave Visual Substitution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6491" y="381276"/>
            <a:ext cx="6663690" cy="574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37736"/>
            <a:ext cx="11887199" cy="449916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65972" y="6357489"/>
            <a:ext cx="2505710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mmWave Visual Substitution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