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ctrTitle"/>
          </p:nvPr>
        </p:nvSpPr>
        <p:spPr>
          <a:xfrm>
            <a:off x="1650500" y="4507925"/>
            <a:ext cx="73026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9090"/>
              <a:buFont typeface="Arial"/>
              <a:buNone/>
            </a:pPr>
            <a:r>
              <a:rPr lang="en-US"/>
              <a:t>Project name: </a:t>
            </a:r>
            <a:r>
              <a:rPr lang="en-US" sz="3300"/>
              <a:t>Multi-Axis Cobot For Factory Automation</a:t>
            </a:r>
            <a:endParaRPr sz="3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3636"/>
              <a:buFont typeface="Arial"/>
              <a:buNone/>
            </a:pPr>
            <a:r>
              <a:rPr lang="en-US"/>
              <a:t>Team member</a:t>
            </a:r>
            <a:r>
              <a:rPr lang="en-US"/>
              <a:t>s: </a:t>
            </a:r>
            <a:r>
              <a:rPr lang="en-US" sz="2200"/>
              <a:t>Adrian Guzman, Emily Hamsa, Ethan Woods, Jaishil Shah</a:t>
            </a:r>
            <a:endParaRPr sz="2200"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Project description (use pictures and diagrams to describe)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Problem statement: “Deep sea diving is very dangerous and we need a way to enable it while reducing harm to humans. With more and more underwater projects (oil and gas, server farms, food sources etc)”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Project description (use pictures and diagrams to describe)</a:t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Solution proposal: “Develop nimble and relatively inexpensive robots that can do the majority of the tasks a human can, initially under the direction of a human and eventually more independantly”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Diagram of subsystems and interface (use colors or other to show ownership)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</a:t>
            </a:r>
            <a:endParaRPr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Mickey: “design grippers and articulation mechanism”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Donald: “Develop human interface and couple with machine learning to expnd over time”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progress in past 1.5 months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Tables describing part tradeoff leading to ones picked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following parts have been ordered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These are the results of the simulations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example on ecampus…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Spreadsheet with biweekly deliverables that are measurable and have owners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example on ecampus…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Spreadsheet with deliverables that are measurable and have owners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