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26" r:id="rId3"/>
    <p:sldId id="321" r:id="rId4"/>
    <p:sldId id="314" r:id="rId5"/>
    <p:sldId id="327" r:id="rId6"/>
    <p:sldId id="324" r:id="rId7"/>
    <p:sldId id="317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43" d="100"/>
          <a:sy n="43" d="100"/>
        </p:scale>
        <p:origin x="-2026" y="-79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1448C-E773-4542-8F53-CF1B6EC1C902}" type="datetimeFigureOut">
              <a:rPr lang="de-DE" smtClean="0"/>
              <a:t>06/01/15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3C595-D4B2-4D68-AFEC-E678C2D7B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2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0" y="0"/>
            <a:ext cx="9143999" cy="6858000"/>
          </a:xfrm>
          <a:prstGeom prst="roundRect">
            <a:avLst>
              <a:gd name="adj" fmla="val 1613"/>
            </a:avLst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596285"/>
            <a:ext cx="7772400" cy="1470025"/>
          </a:xfrm>
        </p:spPr>
        <p:txBody>
          <a:bodyPr/>
          <a:lstStyle>
            <a:lvl1pPr>
              <a:defRPr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352060"/>
            <a:ext cx="6400800" cy="1752600"/>
          </a:xfrm>
        </p:spPr>
        <p:txBody>
          <a:bodyPr/>
          <a:lstStyle>
            <a:lvl1pPr marL="0" indent="0" algn="ctr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8615-4FB8-5046-9A04-F7FA71D771F9}" type="datetimeFigureOut">
              <a:rPr lang="de-DE" smtClean="0"/>
              <a:t>06/01/15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677159" cy="365125"/>
          </a:xfrm>
          <a:prstGeom prst="rect">
            <a:avLst/>
          </a:prstGeom>
        </p:spPr>
        <p:txBody>
          <a:bodyPr/>
          <a:lstStyle/>
          <a:p>
            <a:fld id="{9FCE22C5-8C93-DF42-8EC9-66A39296DD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583" y="4561416"/>
            <a:ext cx="9168350" cy="23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677159" cy="365125"/>
          </a:xfrm>
          <a:prstGeom prst="rect">
            <a:avLst/>
          </a:prstGeom>
        </p:spPr>
        <p:txBody>
          <a:bodyPr/>
          <a:lstStyle/>
          <a:p>
            <a:fld id="{9FCE22C5-8C93-DF42-8EC9-66A39296D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0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6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>
          <a:xfrm>
            <a:off x="0" y="0"/>
            <a:ext cx="9143999" cy="6858000"/>
          </a:xfrm>
          <a:prstGeom prst="roundRect">
            <a:avLst>
              <a:gd name="adj" fmla="val 1613"/>
            </a:avLst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142488" y="123900"/>
            <a:ext cx="8871414" cy="6585182"/>
          </a:xfrm>
          <a:prstGeom prst="roundRect">
            <a:avLst>
              <a:gd name="adj" fmla="val 1613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tIns="0" bIns="0" anchor="t" anchorCtr="0">
            <a:normAutofit/>
          </a:bodyPr>
          <a:lstStyle>
            <a:lvl1pPr algn="l">
              <a:defRPr sz="4000" b="1" i="0" cap="all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709082"/>
            <a:ext cx="2895600" cy="152053"/>
          </a:xfrm>
        </p:spPr>
        <p:txBody>
          <a:bodyPr tIns="0" bIns="36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 rotWithShape="1">
          <a:blip r:embed="rId2"/>
          <a:srcRect l="19328" t="28583" r="18687" b="29512"/>
          <a:stretch/>
        </p:blipFill>
        <p:spPr>
          <a:xfrm>
            <a:off x="8084634" y="6221955"/>
            <a:ext cx="842536" cy="415074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889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2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26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032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215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060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27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90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25104" y="6356350"/>
            <a:ext cx="1291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8615-4FB8-5046-9A04-F7FA71D771F9}" type="datetimeFigureOut">
              <a:rPr lang="en-US" noProof="0" smtClean="0"/>
              <a:t>06/01/15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17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honet.gr.jp/english/spec/pdf_spec_app_e_e/SpecAppendixE_e.pdf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err="1" smtClean="0"/>
              <a:t>Echonet</a:t>
            </a:r>
            <a:r>
              <a:rPr lang="en-US" dirty="0" smtClean="0"/>
              <a:t> Washing Machine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352060"/>
            <a:ext cx="9143999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Andreas </a:t>
            </a:r>
            <a:r>
              <a:rPr lang="en-US" dirty="0" err="1" smtClean="0"/>
              <a:t>Sayegh</a:t>
            </a:r>
            <a:r>
              <a:rPr lang="en-US" dirty="0" smtClean="0"/>
              <a:t>, Deutsche Telekom</a:t>
            </a:r>
          </a:p>
          <a:p>
            <a:r>
              <a:rPr lang="en-US" dirty="0" smtClean="0"/>
              <a:t>Intended for: SHTF</a:t>
            </a:r>
          </a:p>
          <a:p>
            <a:r>
              <a:rPr lang="en-US" dirty="0" smtClean="0"/>
              <a:t>Dec 9, 2014</a:t>
            </a:r>
          </a:p>
        </p:txBody>
      </p:sp>
    </p:spTree>
    <p:extLst>
      <p:ext uri="{BB962C8B-B14F-4D97-AF65-F5344CB8AC3E}">
        <p14:creationId xmlns:p14="http://schemas.microsoft.com/office/powerpoint/2010/main" val="38106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Purpose of this contribution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96975"/>
            <a:ext cx="8362950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another example to use the </a:t>
            </a:r>
            <a:r>
              <a:rPr lang="en-US" dirty="0" smtClean="0"/>
              <a:t>SDT</a:t>
            </a:r>
          </a:p>
          <a:p>
            <a:r>
              <a:rPr lang="en-US" dirty="0" smtClean="0"/>
              <a:t>Change 2015-01-06:</a:t>
            </a:r>
          </a:p>
          <a:p>
            <a:pPr lvl="1"/>
            <a:r>
              <a:rPr lang="en-US" dirty="0" smtClean="0"/>
              <a:t>Included documentation in </a:t>
            </a:r>
            <a:r>
              <a:rPr lang="en-US" smtClean="0"/>
              <a:t>SDT translation as </a:t>
            </a:r>
            <a:r>
              <a:rPr lang="en-US" dirty="0" smtClean="0"/>
              <a:t>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0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Echonet</a:t>
            </a:r>
            <a:r>
              <a:rPr lang="en-US" altLang="en-US" dirty="0"/>
              <a:t> </a:t>
            </a:r>
            <a:r>
              <a:rPr lang="en-US" altLang="en-US" dirty="0" smtClean="0"/>
              <a:t>Washing Machine</a:t>
            </a:r>
            <a:br>
              <a:rPr lang="en-US" altLang="en-US" dirty="0" smtClean="0"/>
            </a:br>
            <a:r>
              <a:rPr lang="en-US" altLang="en-US" sz="1400" dirty="0" smtClean="0"/>
              <a:t>Source: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://www.echonet.gr.jp/english/spec/pdf_spec_app_e_e/SpecAppendixE_e.pdf</a:t>
            </a:r>
            <a:endParaRPr lang="en-CA" altLang="en-US" sz="1400" dirty="0" smtClean="0"/>
          </a:p>
        </p:txBody>
      </p:sp>
      <p:pic>
        <p:nvPicPr>
          <p:cNvPr id="3" name="Bild 2" descr="Screen Shot 2014-12-09 at 12.44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462"/>
            <a:ext cx="5660129" cy="55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4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Translation to </a:t>
            </a:r>
            <a:r>
              <a:rPr lang="en-CA" altLang="en-US" sz="3600" dirty="0" smtClean="0"/>
              <a:t>SDT (1/2)</a:t>
            </a:r>
            <a:endParaRPr lang="en-CA" altLang="en-US" sz="3600" dirty="0" smtClean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57201" y="1243460"/>
            <a:ext cx="8229600" cy="4798951"/>
            <a:chOff x="-2743199" y="-766980"/>
            <a:chExt cx="8229600" cy="4799341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-2743199" y="-492321"/>
              <a:ext cx="8229600" cy="4524682"/>
            </a:xfrm>
            <a:prstGeom prst="rect">
              <a:avLst/>
            </a:prstGeom>
            <a:noFill/>
            <a:ln w="19050">
              <a:solidFill>
                <a:srgbClr val="04617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Ins="0">
              <a:spAutoFit/>
            </a:bodyPr>
            <a:lstStyle>
              <a:lvl1pPr eaLnBrk="0" hangingPunct="0">
                <a:defRPr sz="16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cida Sans Unicode" charset="0"/>
                </a:defRPr>
              </a:lvl1pPr>
              <a:lvl2pPr marL="37931725" indent="-37474525"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&lt;Domain name=“</a:t>
              </a:r>
              <a:r>
                <a:rPr lang="en-US" sz="1200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jp.gr.echonet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ModuleClass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=”</a:t>
              </a:r>
              <a:r>
                <a:rPr lang="en-US" sz="1200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WashingMachine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"&gt;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operationStatus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writable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Doc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 Indicates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the ON/OFF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status.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&lt;/Doc&gt;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	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&lt;/</a:t>
              </a:r>
              <a:r>
                <a:rPr lang="en-US" sz="1200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doorCoverOpenCloseStatus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Doc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 Indicates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whether the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door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/cover is open or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closed.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/Doc&gt;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	 &lt;/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washingMachineSetting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integer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writable=“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Doc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 Washing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machine setting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.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/Doc&gt;</a:t>
              </a:r>
              <a:endParaRPr lang="en-US" sz="1200" dirty="0" smtClean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	 &lt;/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currentStageOfWashingCycle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integer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&lt;Doc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 Indicates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the current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stage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of the washing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cycle.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/Doc&gt;</a:t>
              </a:r>
              <a:endParaRPr lang="en-US" sz="1200" dirty="0" smtClean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	 &lt;/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endParaRPr lang="en-US" sz="1200" dirty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</p:txBody>
        </p:sp>
        <p:sp>
          <p:nvSpPr>
            <p:cNvPr id="7" name="Round Same Side Corner Rectangle 8"/>
            <p:cNvSpPr/>
            <p:nvPr/>
          </p:nvSpPr>
          <p:spPr bwMode="auto">
            <a:xfrm>
              <a:off x="-2743199" y="-766980"/>
              <a:ext cx="1295400" cy="274659"/>
            </a:xfrm>
            <a:prstGeom prst="round2SameRect">
              <a:avLst/>
            </a:prstGeom>
            <a:solidFill>
              <a:srgbClr val="04617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46800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17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Translation to </a:t>
            </a:r>
            <a:r>
              <a:rPr lang="en-CA" altLang="en-US" sz="3600" dirty="0" smtClean="0"/>
              <a:t>SDT (2/2)</a:t>
            </a:r>
            <a:endParaRPr lang="en-CA" altLang="en-US" sz="3600" dirty="0" smtClean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57201" y="1243460"/>
            <a:ext cx="8229600" cy="4798951"/>
            <a:chOff x="-2743199" y="-766980"/>
            <a:chExt cx="8229600" cy="4799341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-2743199" y="-492321"/>
              <a:ext cx="8229600" cy="4524682"/>
            </a:xfrm>
            <a:prstGeom prst="rect">
              <a:avLst/>
            </a:prstGeom>
            <a:noFill/>
            <a:ln w="19050">
              <a:solidFill>
                <a:srgbClr val="04617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Ins="0">
              <a:spAutoFit/>
            </a:bodyPr>
            <a:lstStyle>
              <a:lvl1pPr eaLnBrk="0" hangingPunct="0">
                <a:defRPr sz="16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cida Sans Unicode" charset="0"/>
                </a:defRPr>
              </a:lvl1pPr>
              <a:lvl2pPr marL="37931725" indent="-37474525"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timeRemainingToCompleteWashingCycle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time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Doc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 Indicates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the time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remaining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to complete the current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washing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cycle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in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the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HH:MM:SS format.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/Doc&gt;</a:t>
              </a:r>
              <a:endParaRPr lang="en-US" sz="1200" dirty="0" smtClean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	 &lt;/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onTimerReservationSetting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writable=“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Doc&gt;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  Reservation ON/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OFF.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&lt;/Doc&gt;</a:t>
              </a:r>
              <a:endParaRPr lang="en-US" sz="1200" dirty="0" smtClean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	 &lt;/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&lt;</a:t>
              </a:r>
              <a:r>
                <a:rPr lang="en-US" sz="1200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onTimerSetting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type=“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time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writable=“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Doc&gt;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  Timer value (HH:MM).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&lt;/Doc&gt;</a:t>
              </a:r>
              <a:endParaRPr lang="en-US" sz="1200" dirty="0" smtClean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	 &lt;/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relativeOnTimeBasedTimerSetting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time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writable=“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Doc&gt;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  Timer value (HH:MM).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  &lt;/Doc&gt;</a:t>
              </a:r>
              <a:endParaRPr lang="en-US" sz="1200" dirty="0" smtClean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	 &lt;/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/Data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ModuleClass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&lt;/Domain&gt;</a:t>
              </a:r>
              <a:endParaRPr lang="en-US" sz="1200" dirty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</p:txBody>
        </p:sp>
        <p:sp>
          <p:nvSpPr>
            <p:cNvPr id="7" name="Round Same Side Corner Rectangle 8"/>
            <p:cNvSpPr/>
            <p:nvPr/>
          </p:nvSpPr>
          <p:spPr bwMode="auto">
            <a:xfrm>
              <a:off x="-2743199" y="-766980"/>
              <a:ext cx="1295400" cy="274659"/>
            </a:xfrm>
            <a:prstGeom prst="round2SameRect">
              <a:avLst/>
            </a:prstGeom>
            <a:solidFill>
              <a:srgbClr val="04617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46800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02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Requested 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96975"/>
            <a:ext cx="8362950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01650" y="25034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6000" dirty="0" smtClean="0"/>
              <a:t>Thank You!</a:t>
            </a:r>
            <a:br>
              <a:rPr lang="en-US" altLang="en-US" sz="6000" dirty="0" smtClean="0"/>
            </a:br>
            <a:r>
              <a:rPr lang="en-US" altLang="en-US" sz="2400" dirty="0" err="1" smtClean="0"/>
              <a:t>Andreas.sayegh@telekom.de</a:t>
            </a:r>
            <a:endParaRPr lang="en-CA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5461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HGI">
      <a:dk1>
        <a:sysClr val="windowText" lastClr="000000"/>
      </a:dk1>
      <a:lt1>
        <a:sysClr val="window" lastClr="FFFFFF"/>
      </a:lt1>
      <a:dk2>
        <a:srgbClr val="197FA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Macintosh PowerPoint</Application>
  <PresentationFormat>Bildschirmpräsentation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Example: Echonet Washing Machine</vt:lpstr>
      <vt:lpstr>Purpose of this contribution</vt:lpstr>
      <vt:lpstr>Echonet Washing Machine Source: http://www.echonet.gr.jp/english/spec/pdf_spec_app_e_e/SpecAppendixE_e.pdf</vt:lpstr>
      <vt:lpstr>Translation to SDT (1/2)</vt:lpstr>
      <vt:lpstr>Translation to SDT (2/2)</vt:lpstr>
      <vt:lpstr>Requested action</vt:lpstr>
      <vt:lpstr>Thank You! Andreas.sayegh@telekom.de</vt:lpstr>
    </vt:vector>
  </TitlesOfParts>
  <Manager/>
  <Company>Deutsche Telekom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Platform 2.0</dc:title>
  <dc:subject/>
  <dc:creator>Andreas Sayegh</dc:creator>
  <cp:keywords/>
  <dc:description/>
  <cp:lastModifiedBy>Ando</cp:lastModifiedBy>
  <cp:revision>428</cp:revision>
  <cp:lastPrinted>2014-01-14T13:29:23Z</cp:lastPrinted>
  <dcterms:created xsi:type="dcterms:W3CDTF">2014-01-14T10:17:15Z</dcterms:created>
  <dcterms:modified xsi:type="dcterms:W3CDTF">2015-01-06T12:57:28Z</dcterms:modified>
  <cp:category/>
</cp:coreProperties>
</file>