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6" r:id="rId3"/>
    <p:sldId id="321" r:id="rId4"/>
    <p:sldId id="314" r:id="rId5"/>
    <p:sldId id="324" r:id="rId6"/>
    <p:sldId id="317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6" d="100"/>
          <a:sy n="196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43" d="100"/>
          <a:sy n="43" d="100"/>
        </p:scale>
        <p:origin x="-2026" y="-79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448C-E773-4542-8F53-CF1B6EC1C902}" type="datetimeFigureOut">
              <a:rPr lang="de-DE" smtClean="0"/>
              <a:t>09/12/14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C595-D4B2-4D68-AFEC-E678C2D7B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96285"/>
            <a:ext cx="7772400" cy="1470025"/>
          </a:xfrm>
        </p:spPr>
        <p:txBody>
          <a:bodyPr/>
          <a:lstStyle>
            <a:lvl1pPr>
              <a:defRPr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352060"/>
            <a:ext cx="6400800" cy="1752600"/>
          </a:xfrm>
        </p:spPr>
        <p:txBody>
          <a:bodyPr/>
          <a:lstStyle>
            <a:lvl1pPr marL="0" indent="0" algn="ctr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8615-4FB8-5046-9A04-F7FA71D771F9}" type="datetimeFigureOut">
              <a:rPr lang="de-DE" smtClean="0"/>
              <a:t>09/12/14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83" y="4561416"/>
            <a:ext cx="9168350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0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6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142488" y="123900"/>
            <a:ext cx="8871414" cy="6585182"/>
          </a:xfrm>
          <a:prstGeom prst="roundRect">
            <a:avLst>
              <a:gd name="adj" fmla="val 1613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 bIns="0" anchor="t" anchorCtr="0">
            <a:normAutofit/>
          </a:bodyPr>
          <a:lstStyle>
            <a:lvl1pPr algn="l">
              <a:defRPr sz="4000" b="1" i="0" cap="all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709082"/>
            <a:ext cx="2895600" cy="152053"/>
          </a:xfrm>
        </p:spPr>
        <p:txBody>
          <a:bodyPr tIns="0" bIns="36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2"/>
          <a:srcRect l="19328" t="28583" r="18687" b="29512"/>
          <a:stretch/>
        </p:blipFill>
        <p:spPr>
          <a:xfrm>
            <a:off x="8084634" y="6221955"/>
            <a:ext cx="842536" cy="415074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88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2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26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032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21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06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27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90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25104" y="6356350"/>
            <a:ext cx="1291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8615-4FB8-5046-9A04-F7FA71D771F9}" type="datetimeFigureOut">
              <a:rPr lang="en-US" noProof="0" smtClean="0"/>
              <a:t>09/12/14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17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honet.gr.jp/english/spec/pdf_spec_app_e_e/SpecAppendixE_e.pdf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/>
              <a:t>Echonet</a:t>
            </a:r>
            <a:r>
              <a:rPr lang="en-US" dirty="0" smtClean="0"/>
              <a:t> Washing Machine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352060"/>
            <a:ext cx="914399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Andreas </a:t>
            </a:r>
            <a:r>
              <a:rPr lang="en-US" dirty="0" err="1" smtClean="0"/>
              <a:t>Sayegh</a:t>
            </a:r>
            <a:r>
              <a:rPr lang="en-US" dirty="0" smtClean="0"/>
              <a:t>, Deutsche Telekom</a:t>
            </a:r>
          </a:p>
          <a:p>
            <a:r>
              <a:rPr lang="en-US" dirty="0" smtClean="0"/>
              <a:t>Intended </a:t>
            </a:r>
            <a:r>
              <a:rPr lang="en-US" dirty="0" smtClean="0"/>
              <a:t>for: SHTF</a:t>
            </a:r>
          </a:p>
          <a:p>
            <a:r>
              <a:rPr lang="en-US" dirty="0" smtClean="0"/>
              <a:t>Dec 9, 2014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6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Purpose of this contribution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 another example to use the SDT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Echonet</a:t>
            </a:r>
            <a:r>
              <a:rPr lang="en-US" altLang="en-US" dirty="0"/>
              <a:t> </a:t>
            </a:r>
            <a:r>
              <a:rPr lang="en-US" altLang="en-US" dirty="0" smtClean="0"/>
              <a:t>Washing Machine</a:t>
            </a:r>
            <a:br>
              <a:rPr lang="en-US" altLang="en-US" dirty="0" smtClean="0"/>
            </a:br>
            <a:r>
              <a:rPr lang="en-US" altLang="en-US" sz="1400" dirty="0" smtClean="0"/>
              <a:t>Source: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://www.echonet.gr.jp/english/spec/pdf_spec_app_e_e/SpecAppendixE_e.pdf</a:t>
            </a:r>
            <a:endParaRPr lang="en-CA" altLang="en-US" sz="1400" dirty="0" smtClean="0"/>
          </a:p>
        </p:txBody>
      </p:sp>
      <p:pic>
        <p:nvPicPr>
          <p:cNvPr id="3" name="Bild 2" descr="Screen Shot 2014-12-09 at 12.44.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4462"/>
            <a:ext cx="5660129" cy="55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4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Translation to SDT</a:t>
            </a:r>
            <a:endParaRPr lang="en-CA" altLang="en-US" sz="3600" dirty="0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57201" y="1243460"/>
            <a:ext cx="8229600" cy="2952293"/>
            <a:chOff x="-2743199" y="-766980"/>
            <a:chExt cx="8229600" cy="2952533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-2743199" y="-492321"/>
              <a:ext cx="8229600" cy="2677874"/>
            </a:xfrm>
            <a:prstGeom prst="rect">
              <a:avLst/>
            </a:prstGeom>
            <a:noFill/>
            <a:ln w="19050">
              <a:solidFill>
                <a:srgbClr val="04617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Ins="0">
              <a:spAutoFit/>
            </a:bodyPr>
            <a:lstStyle>
              <a:lvl1pPr eaLnBrk="0" hangingPunct="0">
                <a:defRPr sz="16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cida Sans Unicode" charset="0"/>
                </a:defRPr>
              </a:lvl1pPr>
              <a:lvl2pPr marL="37931725" indent="-37474525"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 hangingPunct="0"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bg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&lt;Domain name=“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jp.gr.echonet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</a:t>
              </a:r>
              <a:r>
                <a:rPr lang="en-US" sz="1200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WashingMachine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"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operationStatus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writable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doorCoverOpenClose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Status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washingMachineSetting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integer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currentStageOfWashingCycle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integer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timeRemainingToCompleteWashingCycle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onTimerReservationSetting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boolean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onTimerSetting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  &lt;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DataPoint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name=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err="1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relativeOnTimeBasedTimerSetting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type=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“</a:t>
              </a:r>
              <a:r>
                <a:rPr lang="en-US" sz="1200" b="1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time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writable=“</a:t>
              </a:r>
              <a:r>
                <a:rPr lang="en-US" sz="1200" b="1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true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” /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  <a:endParaRPr lang="en-US" sz="1200" dirty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/Data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  &lt;</a:t>
              </a:r>
              <a:r>
                <a:rPr lang="en-US" sz="1200" dirty="0">
                  <a:solidFill>
                    <a:schemeClr val="tx1"/>
                  </a:solidFill>
                  <a:latin typeface="Courier" charset="0"/>
                  <a:cs typeface="Courier" charset="0"/>
                </a:rPr>
                <a:t>/</a:t>
              </a:r>
              <a:r>
                <a:rPr lang="en-US" sz="1200" dirty="0" err="1">
                  <a:solidFill>
                    <a:schemeClr val="tx1"/>
                  </a:solidFill>
                  <a:latin typeface="Courier" charset="0"/>
                  <a:cs typeface="Courier" charset="0"/>
                </a:rPr>
                <a:t>ModuleClass</a:t>
              </a:r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&gt;</a:t>
              </a:r>
            </a:p>
            <a:p>
              <a:pPr eaLnBrk="1" hangingPunct="1"/>
              <a:r>
                <a:rPr lang="en-US" sz="1200" dirty="0" smtClean="0">
                  <a:solidFill>
                    <a:schemeClr val="tx1"/>
                  </a:solidFill>
                  <a:latin typeface="Courier" charset="0"/>
                  <a:cs typeface="Courier" charset="0"/>
                </a:rPr>
                <a:t>&lt;/Domain&gt;</a:t>
              </a:r>
              <a:endParaRPr lang="en-US" sz="1200" dirty="0">
                <a:solidFill>
                  <a:schemeClr val="tx1"/>
                </a:solidFill>
                <a:latin typeface="Courier" charset="0"/>
                <a:cs typeface="Courier" charset="0"/>
              </a:endParaRPr>
            </a:p>
          </p:txBody>
        </p:sp>
        <p:sp>
          <p:nvSpPr>
            <p:cNvPr id="7" name="Round Same Side Corner Rectangle 8"/>
            <p:cNvSpPr/>
            <p:nvPr/>
          </p:nvSpPr>
          <p:spPr bwMode="auto">
            <a:xfrm>
              <a:off x="-2743199" y="-766980"/>
              <a:ext cx="1295400" cy="274659"/>
            </a:xfrm>
            <a:prstGeom prst="round2SameRect">
              <a:avLst/>
            </a:prstGeom>
            <a:solidFill>
              <a:srgbClr val="04617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0" bIns="46800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17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Requested 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1650" y="25034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dirty="0" smtClean="0"/>
              <a:t>Thank You!</a:t>
            </a:r>
            <a:br>
              <a:rPr lang="en-US" altLang="en-US" sz="6000" dirty="0" smtClean="0"/>
            </a:br>
            <a:r>
              <a:rPr lang="en-US" altLang="en-US" sz="2400" dirty="0" err="1" smtClean="0"/>
              <a:t>Andreas.sayegh@telekom.de</a:t>
            </a:r>
            <a:endParaRPr lang="en-CA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5461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HGI">
      <a:dk1>
        <a:sysClr val="windowText" lastClr="000000"/>
      </a:dk1>
      <a:lt1>
        <a:sysClr val="window" lastClr="FFFFFF"/>
      </a:lt1>
      <a:dk2>
        <a:srgbClr val="197FA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Bildschirmpräsentation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Example: Echonet Washing Machine</vt:lpstr>
      <vt:lpstr>Purpose of this contribution</vt:lpstr>
      <vt:lpstr>Echonet Washing Machine Source: http://www.echonet.gr.jp/english/spec/pdf_spec_app_e_e/SpecAppendixE_e.pdf</vt:lpstr>
      <vt:lpstr>Translation to SDT</vt:lpstr>
      <vt:lpstr>Requested action</vt:lpstr>
      <vt:lpstr>Thank You! Andreas.sayegh@telekom.de</vt:lpstr>
    </vt:vector>
  </TitlesOfParts>
  <Manager/>
  <Company>Deutsche Telekom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Platform 2.0</dc:title>
  <dc:subject/>
  <dc:creator>Andreas Sayegh</dc:creator>
  <cp:keywords/>
  <dc:description/>
  <cp:lastModifiedBy>Ando</cp:lastModifiedBy>
  <cp:revision>404</cp:revision>
  <cp:lastPrinted>2014-01-14T13:29:23Z</cp:lastPrinted>
  <dcterms:created xsi:type="dcterms:W3CDTF">2014-01-14T10:17:15Z</dcterms:created>
  <dcterms:modified xsi:type="dcterms:W3CDTF">2014-12-09T11:57:57Z</dcterms:modified>
  <cp:category/>
</cp:coreProperties>
</file>