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6dbede0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6dbede0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6c89815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6c89815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6c898159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6c898159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Xinhao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6dbede0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6dbede0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6c898159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6c898159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Yitao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6dbede0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6dbede0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Yitao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6c89815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6c89815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6c898159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6c898159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Yitao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6c898159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6c898159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6c898159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6c898159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6c898159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6c898159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 / Tong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6c898159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6c898159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6c898159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6c898159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6c898159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6c898159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6c89815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6c8981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 / Tong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6c89815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6c89815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c898159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6c89815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6c898159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6c898159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6c898159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6c89815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6c898159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6c898159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Xinhao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6xmCFvig4PYH_dIpMT8Jzly7ehIZGTra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tXEjrCfde_sAFyfC5PjrtF0s3NLtlvxm/view" TargetMode="External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hyperlink" Target="http://drive.google.com/file/d/15BHd_slaKkMXC1DEZsKHG7HJIwWrjDdQ/view" TargetMode="External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res4tuNyrgMxFeiX6VguVgLzRoLBwaY-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http://drive.google.com/file/d/1ZhdMLjMm_6-esQYzLW6frvuFZQj9m2gF/view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LineUp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 Li, Xinhao Luo, Yitao Shen, Tong 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grpSp>
        <p:nvGrpSpPr>
          <p:cNvPr id="124" name="Google Shape;124;p22"/>
          <p:cNvGrpSpPr/>
          <p:nvPr/>
        </p:nvGrpSpPr>
        <p:grpSpPr>
          <a:xfrm>
            <a:off x="2254009" y="1402354"/>
            <a:ext cx="4635981" cy="2669121"/>
            <a:chOff x="2254013" y="1402354"/>
            <a:chExt cx="4635981" cy="2669121"/>
          </a:xfrm>
        </p:grpSpPr>
        <p:sp>
          <p:nvSpPr>
            <p:cNvPr id="125" name="Google Shape;125;p22"/>
            <p:cNvSpPr/>
            <p:nvPr/>
          </p:nvSpPr>
          <p:spPr>
            <a:xfrm>
              <a:off x="2254013" y="1408766"/>
              <a:ext cx="1375800" cy="986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User</a:t>
              </a: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5514194" y="1408766"/>
              <a:ext cx="1375800" cy="986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Compiled Vue.js WebApp</a:t>
              </a:r>
              <a:endParaRPr/>
            </a:p>
          </p:txBody>
        </p:sp>
        <p:cxnSp>
          <p:nvCxnSpPr>
            <p:cNvPr id="127" name="Google Shape;127;p22"/>
            <p:cNvCxnSpPr/>
            <p:nvPr/>
          </p:nvCxnSpPr>
          <p:spPr>
            <a:xfrm>
              <a:off x="3629806" y="1771643"/>
              <a:ext cx="1884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" name="Google Shape;128;p22"/>
            <p:cNvCxnSpPr/>
            <p:nvPr/>
          </p:nvCxnSpPr>
          <p:spPr>
            <a:xfrm rot="10800000">
              <a:off x="3629894" y="2142221"/>
              <a:ext cx="1884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" name="Google Shape;129;p22"/>
            <p:cNvSpPr txBox="1"/>
            <p:nvPr/>
          </p:nvSpPr>
          <p:spPr>
            <a:xfrm>
              <a:off x="3847048" y="1402354"/>
              <a:ext cx="137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1. </a:t>
              </a: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Request CDN 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" name="Google Shape;130;p22"/>
            <p:cNvSpPr txBox="1"/>
            <p:nvPr/>
          </p:nvSpPr>
          <p:spPr>
            <a:xfrm>
              <a:off x="3930002" y="2179225"/>
              <a:ext cx="1209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2. Download &amp; Cache App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5514194" y="2839535"/>
              <a:ext cx="1375800" cy="986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Java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App Endpoint</a:t>
              </a:r>
              <a:endParaRPr/>
            </a:p>
          </p:txBody>
        </p:sp>
        <p:cxnSp>
          <p:nvCxnSpPr>
            <p:cNvPr id="132" name="Google Shape;132;p22"/>
            <p:cNvCxnSpPr>
              <a:stCxn id="125" idx="2"/>
              <a:endCxn id="131" idx="1"/>
            </p:cNvCxnSpPr>
            <p:nvPr/>
          </p:nvCxnSpPr>
          <p:spPr>
            <a:xfrm flipH="1" rot="-5400000">
              <a:off x="3759113" y="1577666"/>
              <a:ext cx="937800" cy="25722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triangle"/>
            </a:ln>
          </p:spPr>
        </p:cxnSp>
        <p:sp>
          <p:nvSpPr>
            <p:cNvPr id="133" name="Google Shape;133;p22"/>
            <p:cNvSpPr txBox="1"/>
            <p:nvPr/>
          </p:nvSpPr>
          <p:spPr>
            <a:xfrm>
              <a:off x="2558075" y="3332575"/>
              <a:ext cx="3034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. Request JSON Object and parse response on demand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(Will talk more later in backend section)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34" name="Google Shape;134;p22" title="10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800" y="45641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SpringBoot and Web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Spring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Spring a bundle of library that improve efficiency and ease to write Java code for various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 reasons we use Spring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Out-of-the-box environment setting and auto configuration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Flexibility to alter/change components based on needs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Mature framework used by lots of companies and actively maintained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Rich </a:t>
            </a:r>
            <a:r>
              <a:rPr lang="en"/>
              <a:t>documentations and best practice for different scenarios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Follow MVC, where View is in form of JSON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675" y="3400625"/>
            <a:ext cx="1701600" cy="15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 title="12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2625" y="205025"/>
            <a:ext cx="269675" cy="2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&amp; Data Representation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use of Java Persistence API (provider: Hibernate)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standard way of persisting Java objects into RDB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Two parts: mapping and EntityManager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Database: H2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Relational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Lightweight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Embedded in the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Memory/File persist mode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449" y="3364350"/>
            <a:ext cx="2691824" cy="16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092" y="3772179"/>
            <a:ext cx="4460508" cy="12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 title="13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2625" y="663888"/>
            <a:ext cx="269675" cy="2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Security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UserDetail </a:t>
            </a:r>
            <a:r>
              <a:rPr lang="en"/>
              <a:t>implementation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Implement the Interface provided by Spring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Packaged</a:t>
            </a:r>
            <a:r>
              <a:rPr lang="en"/>
              <a:t> in `org.springframework.security.core.userdetails`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Store the hash value of the plain-text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Password Encode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class PasswordEncoder to hash the plain-text 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Packaged in `org.springframework.security.crypto.bcrypt`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600" y="3331050"/>
            <a:ext cx="3658199" cy="12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Design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really follow Restful since time limits and flexibility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“RPCful” (Remote </a:t>
            </a:r>
            <a:r>
              <a:rPr lang="en"/>
              <a:t>Procedure</a:t>
            </a:r>
            <a:r>
              <a:rPr lang="en"/>
              <a:t> Calls)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Auth:</a:t>
            </a:r>
            <a:r>
              <a:rPr lang="en"/>
              <a:t> Process t</a:t>
            </a:r>
            <a:r>
              <a:rPr lang="en"/>
              <a:t>he </a:t>
            </a:r>
            <a:r>
              <a:rPr lang="en"/>
              <a:t>user registration, logging in/out requests</a:t>
            </a:r>
            <a:r>
              <a:rPr lang="en"/>
              <a:t>, </a:t>
            </a:r>
            <a:r>
              <a:rPr lang="en"/>
              <a:t>and handle the invalid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Event:</a:t>
            </a:r>
            <a:r>
              <a:rPr lang="en"/>
              <a:t> Represents the course item or something equivalent, which contains multiple queues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Mixins: </a:t>
            </a:r>
            <a:r>
              <a:rPr lang="en"/>
              <a:t>Coordinate the form submission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Router: </a:t>
            </a:r>
            <a:r>
              <a:rPr lang="en"/>
              <a:t>Coordinate</a:t>
            </a:r>
            <a:r>
              <a:rPr lang="en"/>
              <a:t> the website path, check authentication before move from one router to another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… ...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Testing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 by using the application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the user scenarios to create the test cases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Checking that the website will respond as expected towards typical user inputs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Listed the steps of the tests in the test cases to allow for recreating the results.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Manuals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Manuals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JavaDocs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Readme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watching!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cases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Personas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UI Mock-Up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in Mockup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Register/Login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Event Management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Queue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550" y="113000"/>
            <a:ext cx="3167400" cy="20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6825" y="2148850"/>
            <a:ext cx="3922718" cy="2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12686" l="0" r="823" t="0"/>
          <a:stretch/>
        </p:blipFill>
        <p:spPr>
          <a:xfrm>
            <a:off x="311700" y="1266325"/>
            <a:ext cx="5803750" cy="326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pic>
        <p:nvPicPr>
          <p:cNvPr id="109" name="Google Shape;109;p20" title="8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Vue.js + Bootstrap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are they?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Vue is a progressive JS framework for WebApp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Bootstrap is a modern UI library designed with accessibility in mind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using them?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Lift the server pressure from render templates/save mobile device’s cellular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WebApp can be cached and reuse without loading static </a:t>
            </a:r>
            <a:r>
              <a:rPr lang="en"/>
              <a:t>resource again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Decouple frontend HTML code with Java backend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Potential to turn into native mobile App/embed into other system (Follow the API standard)</a:t>
            </a:r>
            <a:endParaRPr/>
          </a:p>
        </p:txBody>
      </p:sp>
      <p:pic>
        <p:nvPicPr>
          <p:cNvPr descr="Bootstrap (front-end framework) - Wikipedia"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800" y="13"/>
            <a:ext cx="1216500" cy="121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Vue.js Logo 2.svg - Wikimedia Commons"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775" y="26525"/>
            <a:ext cx="1403474" cy="1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 title="9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32300" y="4768125"/>
            <a:ext cx="269675" cy="2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