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556" r:id="rId2"/>
    <p:sldId id="585" r:id="rId3"/>
    <p:sldId id="586" r:id="rId4"/>
    <p:sldId id="589" r:id="rId5"/>
    <p:sldId id="590" r:id="rId6"/>
    <p:sldId id="591" r:id="rId7"/>
    <p:sldId id="592" r:id="rId8"/>
    <p:sldId id="593" r:id="rId9"/>
    <p:sldId id="594" r:id="rId10"/>
    <p:sldId id="595" r:id="rId11"/>
    <p:sldId id="597" r:id="rId12"/>
    <p:sldId id="596" r:id="rId13"/>
    <p:sldId id="598" r:id="rId14"/>
    <p:sldId id="599" r:id="rId15"/>
    <p:sldId id="600" r:id="rId16"/>
    <p:sldId id="601" r:id="rId17"/>
    <p:sldId id="602" r:id="rId18"/>
  </p:sldIdLst>
  <p:sldSz cx="9144000" cy="6858000" type="screen4x3"/>
  <p:notesSz cx="70342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2"/>
    <p:restoredTop sz="72140"/>
  </p:normalViewPr>
  <p:slideViewPr>
    <p:cSldViewPr>
      <p:cViewPr varScale="1">
        <p:scale>
          <a:sx n="82" d="100"/>
          <a:sy n="82" d="100"/>
        </p:scale>
        <p:origin x="25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DB5B8CB-13F5-E943-BACE-DA4470A619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DBEB11E-ADC3-4F4F-9313-52D913623D0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2464D6A4-C89C-BE42-99C4-8942723152F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44EF482B-7CF5-4C4A-AD56-DC040B56602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120AA23-8696-A04D-83AF-5BF241E53D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512 5569 28628,'-13'-6'-6418,"0"-2"5252,6-4 0,-3-2 0,6-1 0,1-2 0,2 1-1931,1 2 812,0 1 1984,6 0 0,2 0 1237,9 0-430,3 1 1,9-1-433,5 0 0,1 0 374,12 0 1,6-1 744,7-3 1,9 3-453,-31 6 0,1-1 0,2-1 0,1 1-89,2 1 1,1-1-1,-3-1 1,0 0-86,-1 4 1,-1 0 0,-3-3-1,-1 2 172,32-2 0,-5 4-472,-8 0 1,-11 4-282,-14 1-1,-9 0-278,-4 0 173,-8 0 0,-5 4-1265,-8 1 0,-5 0 1191,-8-1 1,-8-1 221,-9 6 0,-9-1-39,-4 5 0,-10 0 97,-7 0 1,-7 1-7,31-5 1,-1-1 0,1 0 0,0 0-13,-2 2 1,-1 1 0,-2-1 0,-1 0 19,-3 0 0,0 1 0,-3 1 0,0 1 578,0-3 1,1 1 0,4-2 0,1 0-530,4 0 0,3-1 0,-28 1-153,7-5-6,23-2-89,13-2 0,24-5-427,8 1 0,9-2 496,5 2 1,5 3-40,7-4 1,7-2-53,15-1 0,3-4 140,10 0 1,-34 3 0,1 1-51,2-1 0,1 0 0,2-2 0,1 0 58,3 0 1,0 0 0,0 0 0,1 0 32,3 0 1,0 0-1,-2-1 1,-1 0 218,1 1 0,0 1 0,-2-2 0,1 0-276,-1-1 1,-1 0 0,-5 3 0,-1 0 8,30-7 0,-4 1 0,-11-1 0,-7-4 0,-8-3 0</inkml:trace>
  <inkml:trace contextRef="#ctx0" brushRef="#br0">1434 4993 27048,'-24'-10'-2163,"2"-3"1,1-7-123,8 3 0,-1 0 172,10 4-500,-1 6 1929,11-4 1,8 9 2335,12-2-916,5 3 0,13 1-747,3 0 1,3 4 363,1 0 1,5 6 259,-1-1 1,1 2 39,-5 2 0,-7 5 46,-6 4 1,-2 2-330,-10 2 0,-5-4-1471,-13 4 0,-3-3-120,-10 7 0,-4-3 622,-13-2 1,-5 1 447,-11-1 1,-8 5 186,-5 0 1,-6 0 249,-7-4 1,4-1 174,1 1 1,5-2 276,-2-3 0,6 2 290,8-6 0,10 0-42,15-4 0,9 0-1042,3 0 0,5-6-898,5-3 1,9-3 1026,12-1 0,6-5 120,11-4 1,2-4-311,7-4 1,-5 2 116,0-7 0,-5-3 0,2-5 0,-4 1 0,-4 2 0</inkml:trace>
  <inkml:trace contextRef="#ctx0" brushRef="#br0">2906 7093 28040,'-30'-15'-3306,"0"-2"0,-4 3 2137,4-3 0,-4 7 1260,4 1 46,-5 1-56,8 1 0,-5-3-20,7 6 1,1-5 104,2 5-502,-2-6 590,16 8 614,-9-9-1398,15 10 90,-4-5 1,12 4 1079,3-2-327,2 3 658,8-5-876,6 6 326,14 0 0,8 0-17,8 0 535,9 0-384,7-6 1,-27 4 0,2-1-568,2-1 1,2-1 193,2-1 0,3 1-204,7 1 1,2 1-1,7-5 1,2-1 57,-19 3 0,2 1 1,0-1 88,4-2 1,2 0 0,0 1-99,5 1 1,2 2 0,0 0 0,-2-2 0,-1-1 0,1 1 65,0 1 0,0 1 0,0 0-90,-4 1 1,0 1 0,0 0-18,1 0 1,-1 0-1,1 0 1,-4 2-1,1 0 1,0 0-13,1 0 0,1 0 1,-1 0-1,0 1 1,-1-1-1,0 1-23,1 0 1,1 1 0,0-1-62,-1 0 1,0-1 0,1 1 64,5 2 1,0 1-1,0 0 1,0-3 0,0 0-1,1 0-4,-14 1 1,0 0 0,1 0-1,0 0-43,14 0 1,0-2-1,0 1 59,-13 1 1,0-1-1,0 1 1,0-1-1,14-1 1,-1 0-1,1 0 30,-16 1 1,1 1 0,0-1 0,0 1 0,1-2 0,1 0 0,-1 1 0,1-1 3,2 1 1,0 0-1,0 0 1,-1 0-1,0 0 1,-1-1-1,-1 0 1,1 1 11,0-1 0,0 0 0,-1 0 0,1 0-6,0 0 0,0-1 0,1 1 1,-1 1-1,1-1 0,1 2 1,-1-1-1,1 0 27,0 0 1,1 0-1,0 0 1,0 0-38,1 1 1,1 1 0,-1 0 0,0-1 0,-5 0 0,0 0 0,0-1 0,-1 1-8,0 1 1,0 0 0,0 0 0,-2 1-45,15 2 0,0 0 0,-2 1 34,-2-3 0,-1 1 1,-1 0-1,-1 1 1,-1 0-1,0 0-16,-2-1 0,-1-1 1,0 0-64,-6 0 1,0 1 0,-1-1 72,-1 0 0,1 1 1,-2-1-1,19 0 1,-2 0-14,3 1 0,-1-1-137,-7-3 0,0 1 179,0 1 0,-2-1 1,-12-1-1,-2-2 78,0 1 0,0 0-5,-7 0 0,-1 0 40,27 0 103,-13 0-162,-7 0 1,-12-1 90,-7-3 1,1 2 2,-5-2 1,-1 1 168,1-1 42,-11 2-78,2-3-681,-12 5 84,-6 0 295,-7 0-31,-7 0 0,-11 0 1,-2 0-1</inkml:trace>
  <inkml:trace contextRef="#ctx0" brushRef="#br0">2048 12380 27841,'47'-17'-1740,"0"0"1,6 0 1141,7 4 1247,8 0-552,-3 6 0,-25 2 0,1 0-7,0 3 1,0 0-69,1-3 0,2 0 11,6 1 1,1 1 110,4-4 1,0 1-102,3 2 0,0 1 0,6-3 0,0 0-16,0 2 1,1 0 0,4-2 0,1 1-66,-21 0 1,1 1 0,0 0 8,4-1 0,1 1 1,0 0 36,-1 0 1,0-1 0,0 1-48,3 0 0,1 0 0,-1-1 41,0 1 0,1 0 1,-1-1-1,3 1 0,-1 0 1,2 0-6,1-1 0,0 1 0,1 0 1,2 0-1,-1-1 0,1 1 3,-1 0 1,0 0 0,0-1-1,1 0 1,1-1 0,-1 0 20,-1 1 1,0-1 0,0 0-4,2 0 0,-1 0 0,2 1-16,2 1 1,2 0-1,-1-1 1,-15 1-1,0 0 1,0 0-1,1-1-5,0 1 1,1 0 0,-1-1 0,1 1 6,0 0 1,-1-1 0,1 1 0,-1 0-8,1 0 0,1 1 1,-1 0-1,0 0 1,1 1-1,0 0 0,0 0 1,0 0-2,2 0 0,1-1 0,0 1 0,0 0 1,2 0-1,0 1 0,0-1 0,0 0-8,0 0 0,0 0 0,0 0 0,0 0-1,0-1 0,0-1 1,0 1-1,0 1-1,-1 1 0,0 1 0,0 0 1,1 0-1,-1-2 0,1 1 1,-1-1-1,1 1-9,1 1 1,0 0 0,0 0 0,0 0-22,1 0 1,1 0 0,0 0 0,-1 0 27,-3 0 1,-1 0 0,0 0 0,1 0 0,1 0 0,1 0 0,0 0 0,-1 0-3,-1 0 0,-2 0 0,1 0 1,0 0-14,-1 0 1,1 0-1,0 0 1,0 0 21,1 1 0,0 1 1,1-1-1,-1 1 1,-1-2-1,1 1 1,-1-1-1,0 0-32,-1 1 1,-1 0-1,1 0 1,0 0 20,-2 1 0,1 0 0,-1 0 0,0 0 13,15-2 0,-1 0 1,0 1-19,-1 1 0,0 0 0,-1 0 19,1 0 1,-1 0 0,0-1 0,-3 0 0,0-1 0,0 1-4,-3 0 1,0 0 0,0 1 0,-3 0 0,1 1 0,-2-1-10,-4 1 1,-1 0-1,1 0 1,-2-1 0,1 0-1,-1 1-8,-1 0 1,0-1 0,-1 1 5,-1 0 1,0 0 0,-1 0-8,16 3 0,-2 1 0,-4-3 0,-1 0-35,-7 0 0,-1 1-2,-5-1 0,-1 0-11,-3 3 1,-2-1 0,20 1-420,-9-3 417,-8-2 98,-16-2-354,-3 0 392,-17 0 0,-3-2-365,-8-2 0,-14-9 0,-9-7 0</inkml:trace>
  <inkml:trace contextRef="#ctx0" brushRef="#br0">3854 8027 30036,'12'-8'-1776,"1"-1"1,0 2-1470,0-2 1316,0-2 462,5 10 2172,-4-11-652,5 11 1,-2-9-291,0 6 138,6-6 373,-9 8 1,4-8-28,-5 6-68,-6 0 0,5 2 1115,-4-2-1484,4 3 1,0-7 223,1 4 0,1 3 341,3-3 0,-1 2-226,5 2 1,1-1 61,3-4 1,2 4 177,3-3 0,-1 2-100,5 2 1,-1 0-306,1 0 0,4 0 150,1 0 0,-1 5 31,5-1 0,-2 0-159,2-4 1,-2 0-37,6 0 1,-5 0 1,5 0 1,0 0-1,5 0 0,0 0 50,4 0 0,-2-1 59,5-4 1,-3 3-7,4-7 0,-3 6 75,7-1 0,-9 2-71,5 2 0,-8 0-93,-5 0 1,6 0 27,-6 0 1,0 0-19,-9 0 0,1 0 13,-1 0 0,5 0-82,-1 0 1,3 2-29,-3 2 0,-1-2-30,6 2 0,0-3 116,5-1 1,-1 0 29,0 0 0,2 0 13,2 0 0,3 0-23,6 0 1,-4 0-10,0 0 0,-5 0 9,5 0 1,-6 2 10,2 2 0,-4-3-8,0 4 1,-1 0-92,0 0 1,0-1 32,0-4 1,2 0 49,2 0 1,0 0 30,4 0 1,1 4-97,4 0 1,0 1 30,0-5 1,-1 0 90,-4 0 0,7 1-53,-6 3 1,-1-2 45,-7 2 0,3 2-97,0-2 0,5 0 4,-4-4 0,3 5-28,-3-1 0,7 0 111,1-4 1,4 0-39,4 0 1,-34 2 0,0 0 0,-2 1 0,0-1 8,2-1 1,0 0-1,1 0 1,0 0 39,2-1 0,-1 0 0,-3 0 1,0 0 24,2 0 0,-1 0 0,31 0 21,4 0 0,-37-2 1,1 0-72,1 0 1,0-1 0,34-1 180,-4 4-151,-3-6 0,1 5 85,2-3-138,-3 2 1,7 1-25,-4-3-102,3 2 111,-33-1 1,1 1 0,1 1-1,1 2 76,-1-1 1,1 0 15,2 0 1,1 0-58,-3 0 1,2 0 0,2 0 0,1 0 107,0 0 0,2 0-81,0 0 1,0 0-37,-2-1 0,-1 2 0,0 0 0,-2 2 87,-3-1 1,-3 0-95,29 2-97,-4-4 93,-10 0 24,-7 0 0,-8 0 31,-11 0-218,-1 0 193,-11 0 1,9-5-543,-6-4-279,0 3 348,-4-5 0,-1 8-170,-4-5-921,3 5 1037,-9-9-2712,9 11 2933,-4-5-604,0 6 1428,5 0-77,-5 0 0,6 2-286,0 2-17,-1-3 0,1 11 0,0-5 0</inkml:trace>
  <inkml:trace contextRef="#ctx0" brushRef="#br0">1844 12508 29615,'14'-13'-3478,"3"0"0,-2-4 1963,7 0 1,-1-1 480,5 1 1061,5 2 1,3-7-1,9 3 171,4-1 0,8 5 375,5-2-49,8 2-580,-2 3 0,-29 5 0,1 1 574,-2-1 1,1 1-212,0 2 1,1 1 0,1-3-1,0 0 272,2 2 1,-1 0-149,-1 1 1,1 0-141,1-3 0,0 1-186,0 4 1,1 0-1,-1-2 1,2-1 8,1 2 0,1 0 1,2 1-1,0-1 20,0-2 0,0 0-39,0 2 1,0 1-74,0-5 0,1 0-1,0 3 1,1 1 37,2-2 1,0-1-63,1-1 1,-1 1 28,-3 4 1,0 0 0,3-3-1,-1-2-41,-1 4 0,1 0 48,3 0 1,0 0-20,2-1 1,0 0-10,0 2 0,-1 1 5,1-3 1,-2 0 0,-1 3 0,-1 0-21,0 0 0,0 0 0,4 0 0,0-1 28,3-1 1,-1-1-32,-5 3 0,0-1 29,7-2 0,0 0-35,-7 3 1,0 0 2,5 1 1,1-2 0,2-1-1,1 0 29,1 0 0,0 0-32,-2 0 0,1-1 37,-1 0 1,1 1 0,-3 1-1,0 0-24,2-1 0,0 0 10,-2 1 0,0 1-7,8-3 1,1 0 0,-8 2 0,1 1 10,4-3 0,0 1-3,-4 1 1,0 1-1,5 0 1,0 0-48,-1 0 1,0 0 26,5 0 0,-1 0 0,-5 0 1,-1 0-16,2 0 1,0 0-25,2 3 1,-1 0 26,0-3 0,0 1 0,4 4 0,1 0-9,-2-3 1,1 0 0,-2 1 0,1 0 9,0-1 1,0 0 0,-2-1 0,-1 0-9,1 0 1,0 2-17,-1 1 0,0-1 35,5-2 1,-1-1 0,-5 3 0,-1 0-16,3-3 1,0 0 40,0 0 1,0 0 0,0 1 0,-1 0-6,3 1 0,1 0 0,0-2 0,1 1 5,1 1 1,-1 0 0,2-1 0,0 0 1,-4-1 0,0 0 1,2 0-1,0 0-7,0 0 1,1 0 0,-22 0-1,1 1 1,0-1 2,0 2 0,-1-1 0,1 1 1,0-2-1,0 0 0,0 1-10,20 1 1,0 0 0,1 1 0,1 0-8,0-1 1,1 0-1,-1 2 1,-1 1-15,0-3 0,-1 0 0,0 2 0,-2 1 7,-6-3 1,0 0-1,1 3 1,1 0-41,0-1 1,0 0 26,0-1 0,0 0 0,-5 2 0,-2 0-30,-1-3 0,-1 0 11,-2 3 0,0 0 34,-5-4 0,0 0 1,2 3-1,-2 2-28,-2-4 1,-2 0 37,0 0 1,-1 0 21,-2-2 1,0 0 0,-4 0 0,0 0 55,2 0 0,-1 0 40,30 0 5,-4 0 13,-7 0-79,-5 0 0,-6 0 25,1 0 0,-7-4 6,-1 0-79,-7-1-60,-12 5 54,-1 0 0,-6 0 0,-6 0 64,-2 0-731,-5-5 1,-1 3-857,-3-2 4,-9 3 1297,-1-5 0,-16 4 128,0-2-70,-6-3 1,-9 1 15,-6-2 1,-6-4-8,-7 4 0,-2-4 479,-2 0 1,32 5 0,-2 1-15,-4-1 1,-1 1-1,0 0 1,-1-1 5,-5 1 1,0-1 0,-3 1-1,0 0-251,-3-1 1,-1 1 0,-8-3 0,-3 1-107,18 2 0,-1 1 0,0-1 0,-2-1 0,0-1 0,-2 1 62,-6 1 0,-2 1 0,0-1 0,1-1 1,0 0-1,0 0-6,-3 1 1,0 0 0,0 1-1,1-1 1,1 0 0,0 1 12,1 0 1,-1 1 0,2 0 0,5 0 0,0 0 0,1 1 15,2 0 0,1 0 1,1 0-1,-20-1 0,2 1 19,3 1 0,2 0 1,1 1-1,1 0-14,3-1 1,1 0-1,7 2 1,2 0 57,2 2 0,2 0 0,-25 1 32,9 6 1,17-2-130,9 1 1,18 4-595,12-4 1,21 4 211,17 0 1,18 1 282,16 0 0,-25-6 0,4-1 43,7 0 0,2 1 0,8 1 0,2 1 16,-17-3 0,1-1 0,0 1 1,4 0-1,1 0 0,1-1-7,5-1 0,0 1 1,1-1-1,1 0 1,1 1-1,-1 0 10,1 1 1,0-1 0,0 1 0,4-1 0,0-1 0,1 1 0,-15-1 0,1 1 0,0-1 0,0 0 26,2 0 0,0-1 0,1 1 0,-1-1 0,2 2 0,0-1 0,0 1 0</inkml:trace>
  <inkml:trace contextRef="#ctx0" brushRef="#br0">3495 14390 31569,'-18'-6'-2847,"3"-1"-292,-2-6-924,9 1 1532,2-1 1034,6 6 0,1-3 987,4 5 1,6-3 946,6 4 0,6-5-537,-2 5 1,8-5 589,1 5 595,11-6-363,-7 9 0,10-9 286,-5 5 1,6 0 1754,6 0-754,0 4-1736,6-5 0,-5 2-132,-1 0 1,1-1-35,4 5 0,-3 0-188,2 0 0,-7 0 3,-1 0 1,0 0-61,4 0-51,-5 0 110,4 0 1,-9 0-59,6 0-25,0-5 287,10 3-28,1-3-2,0-1 1,9 3-17,-3-5 0,-28 6 1,1 1-28,-1-1 0,0 0 1,2-1-1,0 0-8,0 1 1,1 0 0,-3-1 0,0 1 8,37 2 0,-1 0-51,-33 0 0,-1 0 0,0 0 0,-1 0-52,36 0 0,-35 0 0,-1 0-61,36 0 28,-36 0 1,1 0 13,3 0 1,1 0-2,-3 0 1,0 0 47,2 1 0,1-2 0,-3-1 0,0 0 38,1 0 1,1 0 0,-1-1 0,1 1-21,4 2 1,0 0 0,-4 0-1,0 0-6,4 0 1,0 0 6,-5 1 0,1-2 21,6-1 1,0-1 0,-4 2 0,0 0 7,6-1 1,1 0 0,-1 1 0,0 1-15,-1-3 1,0 0 0,3 2-1,-1 1-24,0-2 0,-1-1 0,0 2 0,0-1 22,2 0 1,0 0 0,-6 1 0,0 1 6,2-2 0,0-1 0,-3 2 0,0 0 2,1-2 1,0 1 0,-2 2-1,0-1-16,2-1 0,0 0 1,-4-1-1,-1 0 10,3 1 1,-1 0-1,-2-1 1,0 1-16,-2 2 0,1 0 0,2-1 0,0-2 9,2 1 1,0 0 0,0 0 0,0 0-19,0 1 1,0 2 0,-1-1 0,0 0-6,-2 0 0,1 0 0,0 0 1,0 0-20,2 0 1,0 0-2,-2 0 1,0 0-9,1 0 0,-1 0 72,-2-1 0,0 2-55,5 1 0,0 1 1,-1-2-1,1 0-15,1 1 0,-1 0 0,2 1 0,0 0-17,-6-1 1,1 0-60,2 3 0,0 0 91,-1-4 0,0-1 0,3 4 0,0-1 3,0 0 0,0-1 1,-3-2-1,-1 1 3,0 1 1,0 0 0,0-1 0,0 0 13,-1-1 0,1 0 0,4 0 0,0 0 26,-3 0 1,1 0-1,3 0 1,-1 0 1,-2 0 0,-1 0 0,3 0 0,0 0 6,2 0 0,0 0 0,1 0 0,-1 0 12,2 0 1,0 0-1,2 2 1,-1 0-35,-1 0 0,1 0 0,1 1 0,0-1 10,2-2 0,1 0 1,0 2-1,0 0-20,1 0 1,1 0-22,-5 1 0,0-2 6,0 0 0,-1-2 64,-2 1 1,1 0-48,2 0 1,0 0-1,3 2 1,-1 1 13,0-1 1,1 0 0,-3 0 0,0 0 37,-2-1 1,0-2 0,0 1 0,0 0-16,2 0 1,1 0-16,2 3 0,0 0-8,-5-2 0,0-1 0,2 4 0,-1 0-35,-5-2 0,0 0-36,0-2 1,-1 1 35,1 5 0,0 0 1,1-5-1,-1 0-5,-2 4 1,-1-1-14,-1-3 0,-2 1-72,25 9 0,-6-9-198,-2 2 220,-4-3 106,-6-1 0,-6 0-43,-6 0 1,-6 0 141,2 0 34,-3-5-32,-7 3 1,0-4-18,-3 6-73,-3 0 33,11 0 0,-7 0-126,3 0 48,4 0-2,-5 0-43,5 0-12,6 0 0,-5 2 354,0 2-451,-1-2 147,-11 3 1,9-3 144,-6 2-294,0-3 91,-4 5 1,-4-6 63,-1 0 0,-4 2-401,5 2 282,-6-3 1,8 5 0,-4-6 0</inkml:trace>
  <inkml:trace contextRef="#ctx0" brushRef="#br0">6312 15721 28640,'0'-12'-4916,"0"-1"1,0 0-2491,0 0 5843,0 6 1152,0-4 0,5 8 1253,4-6 0,5 6 260,7-1 0,4 3 458,13 1-1549,9-6 837,17 5 0,-25-2 1,2 0 379,5 3 0,1 0-37,4 0 1,1 0 3,10 0 0,2 0-878,-2 0 1,0 0-390,10 0 1,1 0-1,-4 2 1,0 0 34,-19-1 1,0 1-1,0-1-94,16 5 0,0-2 87,1-3 0,-2 0 1,-7 4-1,-2 1-13,0-1 0,-1-1 0,1-1 0,-1-1 33,-3 1 1,-2-1 0,1-1 0,-2-1 30,-4 0 0,0 0-31,0 0 0,-1 0 31,-2 0 1,0 0 0,1 0 0,-1-1 35,-3-1 1,-1-1-1,29-2 128,-16-4 0,-7-1 188,-9 6 44,-4-6-195,-11 3-144,-7-6-879,-13 6-1417,-8-4 1742,-10 9 1,-9-8 146,-11 6 0,-12-2 189,-10 2 1,22 3 0,-2 1-92,-2-3 1,-2 1 156,-3 2 0,-2-1 59,-2-2 0,-1 0 0,-4 2 0,-1 1 354,-3-2 0,0 0 800,-8-2 0,-1 0-961,4 4 0,0-1 0,15-1 0,-2 0 0,1 0-103,2 2 1,-1 0 0,0 0 0,-4-1-1,-1 0 1,0-1-54,-1 1 1,-1-1 0,0 1 0,-2-1-1,0 1 1,0 0-3,2 0 0,0 1 0,1 1 1,3-1-1,1 0 0,2 0 10,-16 0 0,4 0 84,5-3 1,3 0-115,5 2 1,2 0 0,9-2 0,2-1 126,-23 0-194,13 3 18,15-5 1,7 6 116,2 0-35,9 0-3,8 0 1,5 1-2613,0 4 334,0-4 1843,11 5 0,10-6 508,18 0 0,18 0 77,15 0-165,-32 0 0,1 0-9,6 0 1,2 0 0,3 0-1,2 0-17,4 0 0,0 0 1252,1-3 0,0 0-628,-2 2 0,1 1 1,3-3-1,0 0 37,3 3 0,0 0-640,3 0 1,0 0 8,0 0 0,1 0 62,2 0 0,0 0-61,-3 0 0,1 0 0,0 0 0,0 0 5,1 0 1,-1 0 0,-8 0 0,-2 0-22,-2 0 1,-1 0 0,-8 0-1,-2 1-49,-5 1 1,-3 1-150,29-2 168,-10 5 0,-16-6 72,-6 0-98,-5 0 79,-9 0-54,-2 0 52,-11 0 55,-7-6-2260,-7 5 2032,-17-5 1,-11 5 66,-21-4 0,-11 4 60,26-1 0,-3 0 0,-4 0 0,-2 1 1,-7-2 1,-2 1-14,-3 2 0,-2-1 35,16-1 1,-1 0 0,-1 0-1,2 1 1,-1-1 0,0 1-11,-3 0 1,-1-1 0,0 1 785,1-1 1,-1 1-1,0 0-696,-5 0 1,-2 1 0,0 1 0,0-1 0,-1 0 0,-1 0-21,-5 0 0,-1 0 0,2 0-30,6 0 1,1 0-1,0 0 1,-2 0 0,-1 0 0,3 0 48,-13 0 0,2 0-54,4 0 0,4 0 0,12 0 0,3 0 10,7 0 1,3 0 165,-8 0-181,15 0 0,27 0 4,12 0 35,5 0-36,17 0 0,9 0-44,11 0 40,-15 0 1,2 0-3,4 0 1,2 0 0,12 0 0,4 0-15,4 0 1,0 0 37,2-3 1,2 0-12,-18 2 1,1 1 0,0-1-17,-2 0 0,0-1 0,1 0 8,3 0 0,0 0 0,0 0 0,3 1 0,1 1 0,0 0 4,4-2 0,0 1 1,0-1-16,-2 2 0,-1-1 1,0 1 0,3 0 1,1 0-1,-1 0 1,-7 0 0,-1-1-1,0 0 15,0 0 1,0 0 0,-1-1-27,21 2 1,-2-1 12,0-2 0,-3 0 0,-12 3 0,-2 0-32,-4 0 1,-2 0 2,-9 0 1,-3 0 7,27 0 1,-20 0-198,-9 0 205,-9 0-78,-17 0 1,-8 4-416,-9 1 0,-15-1 773,-10-4-300,-15 0 15,-20 0 0,29 0 1,-1 0-30,-8 0 0,-1 0 9,-4 0 1,-1 0 16,-6 0 1,0 0 0,-5 0-1,-1 0 46,1 0 0,0 0 362,-3 0 0,0 0-476,-1 0 1,-1 0 0,22-1 0,-1-1-1,0 1 175,0-1 0,0 1 0,0-1-157,-23-3 0,3 0 29,13 5 1,3-1 248,2-4 1,3-1-426,-17-1 45,11-1-73,39 3-83,18 5 0,26 1 38,15 3 236,8 4-8,13 4 1,-28-6 0,2 0-57,4-2 0,1 0 138,2 2 0,1 0 14,8-5 0,1-1 1,3 5-1,2 0-23,1-3 1,1 0 333,3 1 0,0-1-331,-4-2 0,0 0 80,6 0 0,0 0-18,0 0 0,1 0 0,0 0 0,1 0-21,-5 0 0,0 0 0,-5 0 0,-2 0-2,-9-1 1,-2 2 0,-2 0 0,-3 2-37,28 1-39,-12 0-63,-19 2-172,-12-5-224,-14 11-966,-17-11 1358,-15 5 241,-13 0-153,-11-5 0,-7-1 0,-8-7 0</inkml:trace>
  <inkml:trace contextRef="#ctx0" brushRef="#br0">3918 16694 29909,'0'-12'-9831,"0"-1"1120,0 0 8495,5 6 0,-2 1 145,6 6 2333,5 0-1440,0 0 1,10 0 320,-2 0-1110,7 0 2446,4 0 132,6 6-1725,-1-5 1,6 9-227,3-6 1,4 1-664,5-5 0,-4 0 26,4 0 1,1 4-56,-2 0 0,8 1-81,1-5 157,0 0-16,6 0 1,-5 0 141,3 0 172,3 0-313,-32 0 1,-1 0 0,0 0-1,0 0-93,34 0 147,-34 0 1,-1 0 73,35 0-193,-34 0 1,0 0 34,4-1 1,-1 2-1,-2 0 1,0 2-43,2-1 1,-1 0-83,-1 3 1,0 0 94,3-4 1,-1-1-1,1 5 1,1 0-57,4-2 1,0-1 11,-4 3 1,0 0 29,4-2 0,-1 1 1,-3 0-1,-2 0-70,4 1 1,0-1 65,-3-3 1,0 1 33,5 3 0,0 1 0,-5-5 1,0-1 42,2 3 1,1-1 0,0-1 0,0-1 33,-2 0 0,-1 0-19,2 3 0,1 0-26,2-2 1,1-1 0,-2 3-1,0 0 40,3-3 0,0 0 47,-2 0 0,-1 0-77,4 0 0,1 0 0,-1 0 0,-1 1 19,3 2 0,-1-1-43,-1-2 1,-1 1-24,-3 2 1,-2 0-1,1-2 1,0-1 22,-1 2 0,1 0 5,3-1 0,0 0-16,-3 2 0,1 0-31,-1-3 1,-1 0 39,0 0 0,0 0 1,0 0-1,1 0 28,1 0 0,2 0-4,1 0 0,1 0-7,-4 0 1,-1 0 0,3 0-1,1 0 11,-2 0 0,0 0-1,-2 0 1,1 0-6,4 0 0,1 0 0,-1-2 1,-1-1 78,2 1 1,1 0-62,1 0 0,-1 0-24,-3 2 0,-1 0 48,3-3 0,0 0-46,0 2 0,1 1 0,1-3 1,0 0-12,1 3 0,-1 0 0,1 0 0,-1 0-7,-2 0 1,0 0 0,0 0-1,1 0 5,-1 0 0,0 0-98,3 3 1,0 0 55,-2-3 1,0 1 0,1 2 0,1 0-5,-5-3 1,0 0-2,1-1 1,1 2 7,-3 2 0,0-1 0,3-1 0,-1 0-20,0 1 0,-1 0 23,1-1 1,1 0 24,-6-1 1,1 0 0,4 0 0,1 0 26,-2 0 1,0 0 9,4 0 1,1 0-5,-5 0 1,0 0-28,1 0 1,1 0 15,-4 0 0,1 0 1,0-1-1,1 0 23,2-1 0,0 0 0,2 1 0,-1 0 4,0-1 0,-1 0 0,1 1 0,0-1-1,-5 0 0,0 0 28,2 1 0,1 1-49,-4-3 1,-1 0 0,4 3 0,0 0-27,-4 0 1,0 0 8,1 0 1,0 0-1,-4 0 0,0 0 0,5 0 0,0 0-44,0 0 1,0 0 14,6 0 0,-1 0-5,-5 0 1,-1 0-26,4 0 1,1 0 38,-3 0 0,-1 0 1,1 0-1,-1 0 24,2 0 0,1 0-18,3 0 0,0 0 3,-4 0 0,0 0 0,3 2 1,0 0-42,-3 0 1,0 1-10,0-1 1,1 0 49,3-2 0,2 0 1,-4 0-1,0 0 1,0 0 0,0 0 4,1 0 1,-1 0-2,-3 0 1,1 0 0,2 0-1,1 0-1,2 0 1,-1 0 10,-4 0 0,0 0 35,5 0 0,-1 0 1,-7 0 0,-1 0-41,5 0 1,1 0-1,-2 0 1,0 0-5,4 0 0,1 0 0,-4 0 0,-1 0 0,3 0 0,-1 0 0,-1 0 0,-1 0 0,3 0 0,-1 0 0,0 0 0,0 0 0,1 0 0,-1 0 0,-1 0 0,1 0 0,-2 0 0,0 0 0,1 0 0,1 0 0,0 0 0,0 0 0,2 0 0,0 0 3,2-1 1,0 2-33,-2 2 1,0-1-5,1-1 0,0 0-1,-3 2 0,0 0 23,0-3 0,1 0 0,1 1 0,2 2-30,0-1 1,1 0 3,-2 0 0,0 0 15,-3 1 1,0 0-1,-1-2 1,0 1-42,-3 2 0,0 0 35,2-2 1,1-1 3,-1 5 1,-1 0 0,1-3-1,-1-1-9,-1 2 0,0 1-59,-2 1 0,1-1 86,1-4 0,1 0 0,-1 2 0,0 1-19,4-2 0,0 0 44,-4-1 1,0 0 6,4 1 1,-1 1-35,-5 0 0,0 0 29,-1-2 0,1-1 1,3 3-1,0 0 14,1-3 1,0 0 81,-1 0 1,-1 0-93,1 0 0,0 0 0,-4 0 0,1 1 3,0 2 0,0-1-35,-1-2 1,1 1 4,3 2 1,0 0 0,-5-3 0,0 0 68,2 0 0,0 0-30,-4 0 1,-1 0-23,4 0 1,0 0 0,-2 0 0,0 0-18,3 0 0,0 0 1,0 0-1,-1 0 0,1 0 1,0 0 69,0-3 0,0 0-34,2 2 0,1 1 0,0-3 0,1 0-10,2 3 1,0 0 0,-2 0 0,0 0-27,1 0 0,-2 0 1,-1 0-1,0 0 2,2 0 0,1 0 0,1 0 0,1 0-1,0 0 0,0 0 0,0 0 0,-1 1-91,-4 2 1,0-1 26,1-2 1,0 1-13,-2 2 0,-1 0-11,6 0 0,-1-1 65,-7-1 1,0 0 0,2 2 0,-1 0 10,-3-3 1,-1 0 0,-1 0 0,1 0 6,0 0 1,1 0 0,0 0-1,0 0-6,0 0 1,-1 0 63,1 0 1,-1 0-43,2 0 0,-1 0 0,-4-1 0,0 0 55,1-1 1,1 0 48,-2 2 1,0-2 32,34-9 0,-2 8-9,-5-5 118,0 5-141,-5-8 0,5 9-68,-9-2 52,-2-3 0,-15 5-109,1-2 133,-7-3 1,0 5-263,-7-2-39,-10 3 88,2 1-177,-16 0-251,5 5 0,-12 3 1,-1 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2676 5057 15618,'-13'-13'-998,"-6"0"1,9 1-549,-2-1 396,2 6 1010,3 1 1,1 7 772,6 4 474,0 7-676,0 8 0,0 13 300,0 5 484,0 12-1119,6 9 0,-5 12 468,1-33 1,0 1-494,-1 4 1,0 2 0,-2 3 0,0 0 196,-1 3 0,0 1-1224,-1 2 1,-1 0 1003,-2-2 1,-1 0 0,1 4 0,-1 0 5,1-2 0,-1-1 0,2-3 1,-1-2-100,2-5 0,0-1 0,-2-3 0,0-2 155,-2 23 1,2-9 220,2-9 0,-2-7-247,2-6 0,-1-3 330,5-5 0,-4-2-158,0-6 2219,0-6-2073,4-2 36,0-5-541,0-5 1,0-5-45,0-12 120,5-5 1,2-24 88,6-9-1956,0-8 1838,-6 30 1,-1-1-1,0-2 1,1 0-55,-1-2 1,0 1 0,1-3 0,-1 0-79,1-2 1,-1 0 0,0 1 0,-1 0 206,0-3 1,-1-1 0,2 4 0,-1 0 3,0-1 1,-1 0 0,1 2-1,0 0-142,-1 2 1,0 1 0,4-29 195,-4 11 0,-3 18-181,3 7 1,-2 8-2,-2 6 1360,0 3-1329,0 10 985,0 3-1034,0 5-664,0 5 686,0 3 16,0 10-45,0 8 129,0 12 1,-2 19-288,-2 11 0,3-28 1,-1 1 344,-2 4 1,0 0-1,0 5 1,-1 1 1,-1 4 0,-1 1 0,1 1 0,0 1-208,0 1 1,-1 2 0,-1 2 0,-1 2 176,0 3 1,1 0 0,0-2 0,0-1 0,3-4 0,0-1 3,0-7 0,2-2 0,1-11 0,1-2-3,-4 18 1,4-21-3,1-14-73,0-11 24,0-4 1,0-17 317,0-6 1,4-8-223,1-4 0,5-16-83,-2-10 0,0 20 0,0-3 242,0-1 1,1-3-1,2-3 1,1-2-206,-2-2 1,1 0-1,1-4 1,0-1-287,1-1 1,0-1 0,2-7 0,1-2 270,1-1 0,0 0 1,0-1-1,-1 0 0,0 5 1,1 2 76,-2 1 1,1 3 0,-1 4 0,0 1-108,-2 5 1,-1 2 0,8-21 253,-3 18-50,-8 17-131,-3 17 5,-1 8 1,-3 6-719,2 3-562,-3 9 1676,-1 7 0,-5 16-550,-4 11 1,-8 22 142,7-23 1,-1 2 0,-1 7-1,0 1-368,-1 3 1,0 2-1,-2 2 1,0 0 345,0 3 0,0 1 1,5-20-1,0 0 0,0 1-70,1 0 0,1 0 0,0 1 0,0 0 0,1 1 0,0-1 267,-4 20 0,1-2 0,4-3 0,2-1 0,-1-3 0,2-2 17,0-4 0,3-3 1,2-11-1,3-3-286,8 19 1,4-18-1006,4-21-760,3 0-102,-10-15 1022,5 3 1,-8-12 513,-2-6 846,2-5 0,-9-25 0,3-4 0</inkml:trace>
  <inkml:trace contextRef="#ctx0" brushRef="#br0">4916 6312 28186,'-7'-6'-5673,"0"4"4158,3-2-477,2-3 0,-3 4 1327,5-5-201,0 5 1,0-4 104,0 2 1,1 4 1106,3-3 1,0 2-249,9 2 1,-3-1 792,7-3 0,2 2-513,-2-2 0,6 3 756,-2 1 1,3 0-667,2 0 0,1 0 639,3 0 1,-3 0 19,3 0 0,2 0-810,2 0 0,-1 0-374,1 0 0,0 0-123,5 0 0,-1 0 3,1 0 0,-2 0 158,-3 0 1,1 0 32,-5 0 1,6-2 76,-2-2 1,-3 2 11,-1-2 0,-3 3-76,-1 1 1,-1 0-29,1 0 0,0 0-14,-1 0 1,-4 0 20,1 0 1,-5 0 14,4 0 0,-1 0-15,1 0 1,4 0 0,-4 0 0,7 0-87,2 0 1,4 0 104,-4 0 0,6-4 108,-2-1 0,3 0 11,1 0 1,1 4-80,-1-3 0,1-2 89,-1 2 0,0-1-131,1 5 0,-5-1 69,0-3 0,-4 2 15,4-2 1,-4 3-81,4 1 0,-4 0-122,4 0 1,-4 0-23,4 0 0,5-5 155,3 1 0,1 0-113,-5 4 1,-2 0 34,2 0 1,-2 0-59,7 0 1,-4 0 20,0 0 0,2 0 39,-3 0 1,7 0 36,-11 0 1,6 0-8,-6 0 0,1 0-97,-1 0 0,3 0 53,-3 0 0,-1 0 52,1 0 0,-4 0 0,4 0 0,-1 0 23,1 0 0,3 0-21,-3 0 0,5 0 49,3 0 1,2 0-45,3 0 1,-2 0 19,-7 0 1,5 0-24,-1 0 0,0 0-2,-8 0 1,1 1-101,-5 3 1,4-2 21,-4 2 1,4-1-38,-4 1 1,6-2 34,-2 2 1,3 2-41,1-2 1,1 2-8,-1-2 0,2-3 130,3 4 1,-2-4-11,6-1 1,-6 0 85,2 0 0,1 1-70,-2 4 0,7-4 51,-2 3 1,-3-2-14,-1-2 0,-2 4-12,1 0 0,-2 1 33,3-5 0,-3 0-5,-2 0 1,1 0-60,-1 0 1,0 0-8,1 0 0,-1 0 65,1 0 0,3 0 12,1 0 0,5 0-59,-1 0 0,2 0 82,-2 0 0,1 0-46,-5 0 0,1 0-55,-2 0 1,-2 0 3,3 0 1,-3 0-3,-2 0 0,2 0 0,3 0 0,-5 0-2,0 0 1,5 0-2,-4 0 1,3 0 1,1 0 1,-2-2 108,6-2 0,-1 2-44,1-2 0,5 3-47,-5 1 0,-4 0-11,-9 0 1,-1 0-11,1 0 0,1-2 96,-5-2 1,-4 3 32,-5-4 1,-1 4 73,1 1 1,2-4-38,-6-1 1,5 1-22,-5 4 0,0-4 48,-4 0 0,-1-1-47,1 5-60,0 0-1302,-6 0 628,-1 0 1,-6 2-981,0 2 1,-6-3 1452,-2 4 1,-4 2 0,-1 0 0</inkml:trace>
  <inkml:trace contextRef="#ctx0" brushRef="#br0">12111 6324 29101,'-13'0'-3888,"5"0"3933,-1 0 1,5 0 37,-5 0 472,7 0-98,-4 0-72,6-5-1762,0 3 1,1-8 316,4 6 0,6 0 832,6 4 1,10 0 332,-1 0 0,8 0-233,0 0 0,3 0 35,1 0 0,1 0 125,-1 0 0,-4 0-302,0 0 2727,-5 5-1269,2-3 0,-11 5-1719,-3-3-100,-3-2 247,-7 3 0,-7 1 0,-7 1 1</inkml:trace>
  <inkml:trace contextRef="#ctx0" brushRef="#br0">5889 7157 29374,'-8'0'-174,"-1"0"0,5-2-2211,-5-2 0,5 2 482,-5-2 609,7 3 720,-4-5-122,6 5 1,0-6-1120,0 2-773,0 4 84,0-5 2072,6 0 1,1 5 747,6-3 0,-5 2 716,1 2-666,-1-5 1,5 3 516,0-2 0,4 3 463,0 1 0,1 0-4,-1 0 1,5 0-17,8 0 0,0 0-484,8 0 1,-1 0-785,10 0 0,5 0-109,8 0 0,3 0 153,1 0 1,0 0-103,0 0 1,3 0-42,-3 0 1,1 0 38,-9 0 1,-1 0 14,-4 0 1,1 0-10,-1 0 0,-4 0 2,0 0 1,-3 0-1,7 0 1,-3 0-1,8 0 1,2 0-1,2 0 1,2 1-33,2 3 1,6-2 13,-34 0 0,1 0 1,0-1-1,1-1 18,0 0 0,1 0 0,0 0 0,0 0-3,2 0 1,-1 0 0,1 0 0,1 0 3,0 1 1,1-2 0,1-1 0,-1 0 36,-2 0 0,-1 0 1,-1-1-1,-1 2-14,34 1 0,-2 0-43,-2 0 1,-5-5 134,-12 1 1,6 0-48,3 4 1,-3-5 33,-2 1 1,2-1-14,-2 0 0,8 2 112,1-5 0,1 4-172,-28-1 1,-1 1 0,31 1 18,1-1 1,-4-2 55,-4 2 0,-5 0-225,-8 4 1,-8 0 5,-9 0 1,-8 0-218,0 0 113,-7 0-11,4 0-91,-12 0 222,4 0 0,-8 0-268,6 0 1,-5 4 94,5 0 1,5 6 0,6-3-1</inkml:trace>
  <inkml:trace contextRef="#ctx0" brushRef="#br0">7400 7336 27745,'-9'0'0,"1"0"0,3 0-1144,-3 0 0,4-4-570,-5-1 0,5 0 805,-5 0 1,6 2-481,-1-5 541,3 5 0,-1-7-1045,-2 6 919,3 0 1,-11 2 847,4-2 1,-4 2-57,0-2 1,-7 3 871,-2 1 0,-5 1 130,-4 3 1,2 2 100,-6 3 0,1 2 201,-1-2 0,3 2 203,5 2 0,3 0-725,6-1 1,1 5-1016,12 1 1,1-1-690,8-5 1,7 1 525,10 0 0,6 0 11,2 0 1,10-5 278,-2 1 1,4-6 182,-4 1 1,2 1 81,2 0 0,-2-1 243,3-4 1,-7-1 584,-2-4 1,1-2 529,8-6 1,-5 1-735,1-1 1,-2 0-276,-7 0 1,-6 0-378,-7 1 1,-4-1-441,-5 0 0,-2 0-425,-6 0 1,-12 5 438,-5-1 0,-7 2 124,-6-1 1,-2-2 141,-7 5 0,-1-3 93,-2 4 1,-2-1 229,-3 5 1,-2 0 155,7 0 0,-1 0 395,5 0 0,-1 2 471,1 2 0,5-1-471,3 5 0,7 1-537,2 4 0,7 4-533,1 0 1,2 0-411,6-4 0,1 0-224,4-1 1,7 4 55,6-3 1,3 3 443,9-8 0,4 2 223,9-1 0,6-4 134,3-5 0,-1 0 333,1 0 1,0 0 424,4 0 0,0 0 190,0 0 1,-5-1 283,-4-3 0,-9 1-30,-7-6 1,-8 5-689,-9-5 0,-5 5-1354,-8-4 0,-13 3 747,-9-3 0,-14 5 87,-2-1 1,-4 2-70,-5 2 259,8 0 0,-18 0 0,8 0 0</inkml:trace>
  <inkml:trace contextRef="#ctx0" brushRef="#br0">9832 7246 30214,'-14'-6'-3044,"-3"-2"0,-2-3 1582,-2-2 0,-2 4 1437,6 1 0,-4 5 345,4-1 1,-4 2 18,3 2 1,0 0 69,1 0 0,3 2-225,-3 2 0,2-1-505,3 5 1,-1-1 334,0 2 1,4 2-256,1-2 0,5 2-493,-1 2 1,2 0-566,2 0 0,0-5-93,0 1 1,6-1 435,3 5 0,3-2 477,5-2 1,5 2 421,8-2 1,2-3 380,7-2 0,1 1 328,2 0 0,0-1 435,5-4 1,-5 0 325,5 0 0,-10 0-19,2 0 1,-8 0-438,3 0 0,-11-6-629,-2-2 1,-11 1-683,-6-2 0,-4 1-828,-4-5 0,-9 0 672,-8 0 0,-9 5 308,-4-1 1,-5 1 87,-3-5 1,1 4-60,-6 1 1,4 5 137,-4-1 1,4 2 222,-4 2 1,8 0 519,0 0 0,8 6 366,9 2 1,4 8-1468,5 1 0,6 6-866,3-2 1,10 2 961,6-2 1,12 3 0,9-4 0</inkml:trace>
  <inkml:trace contextRef="#ctx0" brushRef="#br0">7579 7323 30367,'-9'-6'-2777,"1"-2"0,1-8 259,-2-1 0,-3 0 1809,-1 4 1,0 0 642,-4 1 1,-3 3 434,-1 0 0,-4 2 31,0-1 1,-6 1-35,-4 2 0,-7 4-350,-5-3 0,-7 2 472,-2 2 1,-5 6 275,1 3 0,-2 2-109,-2 2 1,1 0-42,3-1 0,5 0-319,8-4 1,3 4-108,5-4 0,8 4-246,6 0 1,6 1-439,11 0 0,2 1-548,6 3 1,3-2-119,5 2 0,8-3 1044,14-1 1,4-1-50,9 1 0,8 0 18,8 0 1,4-5-137,1 1 1,2-6 464,2 1 1,3-3 95,-33 0 0,1-2 0,-1 1 0,-1 0 815,36 0 1,-5-1 21,-8-3 0,-5-2-717,-8-2 0,-6-4-249,-11 4 0,-1-2-227,-12 1 1,-6-2-845,-7 2-49,-2-2 0,-2-2-278,0 0 0,-6 0 639,-2 1 0,-4 0-54,-1 4 0,-6-4 313,-7 4 0,-1-4 138,-7 0 1,-5 3 252,-3 1 1,-8 3 423,-1-3 0,-5 3 222,-4-3 1,-2 5 524,2-1 0,-4 2-198,-4 2 1,8 0-298,0 0 0,12 0-262,5 0 0,9 2-50,4 2 0,15-1-683,6 5 1,6 1-719,3 4 1,6 0 16,2-1 1,10 3 322,3 2 1,3-3 27,2 3 0,6-1-11,7 1 1,5-5 641,7 1 0,-1 3 0,5-8 0,7 1 0</inkml:trace>
  <inkml:trace contextRef="#ctx0" brushRef="#br0">10114 7387 29076,'0'-9'-9831,"0"1"5963,-6-1 1,5-3 2830,-3-1 1,-2 0 725,2 0 1,-6 5 722,1-1 0,1 1-126,-5-5 1,1 4 237,-9 1 0,-2 1-750,-7-2 0,-2-1 1447,-7 6 0,-1-2-36,-2 2 1,-2 2 94,-3-2 1,1 3-69,4 1 0,2 1-438,-3 3 0,7 4-31,2 4 1,6 1-542,-2 0 1,7 4-356,2 0 1,5 6-369,-1-2 1,7 2-351,2-2 1,5 3-299,-1-2 1,4 2-258,4 2 1,9-5 474,8 0 0,9-4 510,4 5 1,9-7 296,4 2 0,2-2 341,3-3 0,6 1 314,6 0 0,4-6-70,-32-4 1,1-2 0,0 0 0,1 0 357,35-1 1,-35-2-1,1-2 216,1 1 0,1-2 0,25-11-181,-2-1 0,-14-6-540,-7 2 0,-9-3-431,-4-2 0,-9 2-262,-4 3 0,-8-4-467,-5 4 0,-14-3-121,-7-2 0,-7 5 366,-6 0 0,-8 5 212,-9-1 1,-10 1 242,-7-1 1,4 4 267,-4 0 1,3 2 251,-3 7 1,-2 0 335,-2 4 0,4 0 410,0 0 1,10 7-41,7 5 0,3 3-637,1 6 0,6 0-555,12 5 0,1 5-422,2 3 0,5 3-538,9 2 1,3-5-234,10 0 1,9-7 379,11-1 1,14-4 599,12-9 1,13-3 272,-26-9 1,1-2 0,2 1 0,0 0 180,4 0 1,0 0-110,0 0 0,0 0 0,0 0 0,1 0 0,0-1 0,2-1 0,0-1 0,2-2 0,0-2 0</inkml:trace>
  <inkml:trace contextRef="#ctx0" brushRef="#br0">4583 8309 28970,'5'-17'-4916,"-1"0"1,0-5 1967,-4 5 0,0-1 1775,0 1 0,-1 2 628,-4-2 0,-2 3 780,-6 1 0,-4-4 15,0 0 0,-10 0 326,2 4 0,-15-4-985,-3 0 0,-8 0 1414,-9 4 1,-9 1-480,29 5 0,-2 1 1,-4-1-1,-1 1 143,-2-1 1,-1 1-1,-3 2 1,-2 1-42,-4 0 0,-1 2 0,-5 0 0,-1 0-178,-2 1 1,-1 0-1,-2 0 1,0 0-67,3 0 0,0 0 0,-3 4 0,1 2-214,22-2 0,-1 0 0,1 1 1,-2 2-1,0 0 0,0 0-28,0 0 0,0 0 1,1 1-1,-23 3 1,3 2-39,9-1 0,1 2 1,1-1-1,2 1-100,4 0 0,1 1 0,6-1 0,1-1 30,3 2 1,1 0-1,3 1 1,1 1-323,-28 17 0,4 5-5,30-19 1,1 2-1,-18 22-398,4 3 1,12 3-308,14-3 1,5-1-379,12 0 1,7 0 145,6 1 0,13-3 470,12-6 1,18-3 634,-23-18 0,2 0 0,5-3 0,1 0 210,3 1 0,2 0 0,4-1 1,2-2 50,5-1 0,1-1 0,6 0 1,2 0 64,-19-4 1,2 0 0,0-1 0,0-2-1,1 0 1,0 0 122,4 0 1,0 0 0,0-1-1,2-1 1,0 0 0,0-2 138,2 1 0,0-2 0,1 0 0,2 0 0,1-1 0,0 0-19,2-2 1,0-1-1,0 0 1,-3-2 0,-1 0-1,0-1-157,0 0 1,0-1 0,-1 0 0,-3-2 0,-1 0 0,-1 0-187,-1 1 0,0 0 0,-1-1 0,-3 0 0,0-1 0,-1-1-44,2 1 1,-1-2 0,-2 1 0,12-6 0,-2-1-200,0-2 1,-3-1 0,-10 1 0,-4-1-75,-4-1 0,-4-2 1,-6 0-1,-5-1-764,9-28 0,-18 5-300,-21 4 1,-18 6 754,-24-2 1,16 23 0,-3 2 400,-7 0 0,-4 2 0,-4-1 0,-3 3 89,-9 0 1,-2 2 0,18 6 0,0 1 0,-1 0-8,-4 0 1,0 1 0,-1 0 0,-4 3-1,-1 0 1,-1 1 107,-5-1 1,-2 1 0,1 1 0,1 0-1,-1 1 1,0 2-67,-4 0 0,-1 2 0,1 1 0,1 0 0,0 1 0,0 1 0</inkml:trace>
  <inkml:trace contextRef="#ctx0" brushRef="#br0">8539 8885 10785,'-5'-13'-1104,"3"5"-105,-2-1 972,-3 0 0,5-3 319,-2-1 1,3 4-50,1 1 52,0-1 1,0-4 16,0 1 1,0-1-44,0 0 0,1 0 298,3 0-160,-2 1 67,3 5 290,-5-5-367,0 11 172,6-5 1,-6 12-262,0 2 0,-7 11 204,-10 6 174,3 12-447,-10 15 1,4 2 9,-6 5 1,6 1 113,3 4-293,3 0 1,7-7 0,2-6-9,4-7 0,7-5-31,2-5 0,11-9-14,6-7-751,7-10 641,6-2 0,2-12-138,3-2 1,-4-5 0,3-6 115,-7-6 1,-5-2 446,-9-8-122,-2 1 0,-5-5 0,0-1 0,-1 1 0,-3 4 0</inkml:trace>
  <inkml:trace contextRef="#ctx0" brushRef="#br0">8437 8488 10337,'-26'0'0,"2"0"-1615,3 0 804,2 0 973,6 0 152,6 0-461,2 6 0,10 1 43,4 6 1,2-1-1,3 1 55,3 0 0,3 6 1,6 0-1</inkml:trace>
  <inkml:trace contextRef="#ctx0" brushRef="#br1">9282 8834 7169,'-6'-13'-384,"5"0"517,-5 0 0,6 0 126,0 1-220,0-1 0,6 0-117,2 0 1,-1 0-104,2 1 209,-1-1 1,5 0 28,0 0-190,0-5 153,0 4 0,-1-11-25,1 4 1,0-5-17,0-3 0,-5 0 6,1-5 0,-6 1 16,1-1 1,-3-1 6,-1 5 0,-1 0 1,-3 4 229,-5 1 7,-8 5-231,3 7 1,-9 7 236,6 6-118,-6 0 1,3 12-25,-5 5 0,-1 12 14,1 10 0,-1 12 52,0 13 1,1 2-336,12-30 0,0 0 1,2 0-1,1 1 150,-1 1 1,0 0-1,3 4 1,-1 0 61,-1 3 0,-1 0 1,2 0-1,1 1-7,-3 3 0,1 0 0,1 0 0,1-1-291,-3 1 1,0 0 0,3 0 0,1-1 130,-2-1 1,1 0-1,0-8 1,1 0-1,-4 32-433,2-15 300,-2-11 1,4-8 16,-6-3 0,0-4 138,0-9 1,1-4-1,-1-8 93,0-5 0,0-2 0,0-8 0,-5-13 0,-2-8 0</inkml:trace>
  <inkml:trace contextRef="#ctx0" brushRef="#br1">8744 9448 8457,'7'-20'0,"-3"3"-152,-2 3 1,2-3-107,0 0 1,1 0 713,-5 4-194,5 0 1,2 0 87,6 1-354,0 4 53,6-3 1,2 8-152,9-5 1,2 5-14,7-1-833,-1-4 678,6 7 0,-2-5-112,5 6 1,-2 0 381,2 0 0,-3 6 0,-5 1 0</inkml:trace>
  <inkml:trace contextRef="#ctx0" brushRef="#br0">10152 8334 13851,'6'-12'2113,"-3"-7"-3431,5-2 1015,-5 2 376,3 1 1,-5 2-1,2 2 22,1 3 123,1 1 26,-5 2 75,5 3 0,-3 15-357,2 3 0,-2 14 0,-4 4 455,-2 9-276,-3 11 1,-12 13-252,9-28 1,-1 0 0,1 4 0,0 0 174,-1 0 0,1 1 0,-1 2 0,0 1 0,-1-1 0,-1-1-70,0 2 1,0 0-39,1 4 1,-2 0 0,0-6-1,0 0-17,1-1 0,0-1 1,0-5-1,-1 0 540,-3 20-404,0-5-47,4-18-269,6-6 281,2-13 14,5-13-318,0-13 0,4-4 189,0-9 1,8-2 0,-1-12-566,5-3 624,6-8 0,-2 3 351,6-3 0,-1 8 0,1 2-101,0 5-11,-1-1 0,7 16-161,2 0 1,4 6 43,5 7-1095,2 2 815,1 12 0,-3 7-137,-9 8 1,-3 9-1,-7 4-604,-3 3 495,-8 1 1,-7 1 364,-6-1 1,-7-1 0,-7-1 663,-11-2-157,-6 0 1,-9-1-80,-2-3 1,-2-5-1,-6-2 252,-1-2-261,8-11 0,-7 6-44,12-12 1,5 0 0,3-4-53,3 0-263,7-5-1276,7 3 723,8-9 1,5 4-1,1-6-188,3 0 412,3 0 0,11 5-444,-1-1 1,4 5 810,-4-5 1,6 1 0,-3-5-1</inkml:trace>
  <inkml:trace contextRef="#ctx0" brushRef="#br1">11932 8386 8455,'0'-13'-1138,"0"0"461,0 0 521,0 0 0,-2 6 335,-2 3 0,1 3 470,-5 1-364,5 5 0,-8 14-126,2 11 0,-8 12 270,-4 10 0,-4 4-211,0 8 0,14-29 1,0 0-247,1 1 1,-1 1-1,1 0 1,-1 1-39,-2 1 0,0-1 0,-7 32 95,3-6 0,9-8 1,3-10 122,4-8-461,1 1 451,0-18-617,6 3 346,1-11 0,6-1-132,-1-4 0,3 2 0,0-6 44,2-1 0,-4-1 194,-4-2 0,-2-6-194,1-3 0,-2-3 190,-6-6 1,-1-3 0,-4-9-304,-3-4 1,-4-4 159,0-5 0,-5 3 2,-1-2-204,-4 2 754,7 1-286,-9 7 0,9 0-136,-7 7 0,7 9 632,-2 3 294,2 3-567,3 3 0,6 1-110,6 6 0,7 0 135,10 0 1,3-1-386,6-3 196,5-3-316,7-6 120,8 0 1,5-1 124,0-3 0,5 3-396,-1-4 0,4 0-46,-8 1 0,-3 0 0,-12 4 118,-6 0 1,-2-1 83,-11-3 1,-1 3-54,-8-3 313,4-3-34,-11 0-189,5-11 239,-1-2-77,-3 0 0,8-4-102,-6 3 0,2-2 125,-2 2 0,2-1 192,2 5 1,-1 6-243,-2 7 0,-4 7 243,3 1 1,-2 8 67,-2 1-29,-6 11-99,-1 3 0,-6 16 381,0 0-326,1 6 1,-7 12-32,-2 3 1,1 10-238,-2 3 1,1 5 176,9-33 0,-2 0 0,2 1 1,-1 0-44,0-3 0,0 0 0,0 4 0,1 0-125,-1 0 0,0 1 0,1-4 0,1-1 0,-7 35 74,5-11 0,9-13-447,-1-6 149,4-6-511,1-14 281,6 0 84,1-12 103,6-1 86,-1-12 0,3-2 319,2-10 1,-2-3-306,7-9 0,1-7-35,6-5 1,-6-1 90,3 5 1,-5 1 0,0 2 176,-4 6 1,1 7 127,-6 5-14,-2 9-271,-4 2 40,-5 12 707,5 6-447,-12 8 1,4 10 13,-7 0 1,5 6 23,-5-2 1,6-2-411,-1 3 1,3-7 17,1 2 1,5-4-1,4-5-2,2-4 0,8-9-718,2-3 571,3-4 1,6-4-140,0-5 1,6-2 65,-2-12 0,-7 1 372,-2-4 0,-8 0 0,1 4 0,-1-2 0,-5 6 0,3 4 0,-11 5 0,0 4 0,-4-5 0,0 6 0,0-2 0,0 5-25,0 0 193,-6 0 324,5 0 52,-5 0-367,6 5 0,0 2 327,0 6-103,0 0-200,0-6-95,0 4 1,0-8 246,0 6-229,0-6 0,2 2-148,2-5 1,3 0 111,6 0 1,1-1 0,3-5-273,5-7 76,-4 1-336,6-13 292,-9 6 1,9-7 66,-3 0-231,-2-5 144,-1 4 0,-5-6 123,0 3 0,-6 3-14,-3-3 0,-3 9 0,-1 4 129,0 3 0,-7 7-138,-5 2 1,-3 5 381,-6 5-156,5 8 424,-8 6-335,4 7 1,-4 5-90,3 3 1,-2 2-59,6-2 0,0 7-233,4-2 0,6-2 0,3-4 135,2-2 0,8-1-225,2-5 123,9 1 0,-1-8-181,5-5 1,1-6 122,3-7 1,1 0-102,0 0 0,-1-7 93,1-6 1,-5-1 0,-1-7-18,-1-2 0,2-1 75,-4-2 20,0 1 1,0-1 36,0 1 0,2-5 8,-2 0 0,-3 0 68,3 4 0,-3 1-14,-1-1 1,0 6 309,0 3-163,-6 9 329,-2 2-283,-5 12 1,-1 2-80,-3 9 0,1 0 286,-6 9 0,1-3-57,-5 6 0,2 4 0,1 0-59,1 0 1,2-4-322,-1-7-99,2 2 62,6-10 48,0 10 0,1-14 151,4 3 1,2-9-462,5 1 0,7-11-283,2-7 1,5-5 124,4-8 274,-3-5 0,4 4-30,-5-3 135,-1 3 1,-6 7 570,-6 3-365,-1 8 1,-10 5 241,2 8 0,-2 11 0,-2 9 255,0 4-248,-6 8-233,-1-3 1,-2 5-284,1 0 123,5-5 1,-3-2-1303,6-5 1348,6-6 0,7-2 0,7-5 0</inkml:trace>
  <inkml:trace contextRef="#ctx0" brushRef="#br1">14313 8987 7256,'2'-25'-664,"2"-1"1,3 0 1161,6 1 1,4-5 300,0 0-894,6 0 237,-9 5 1,9 5-29,-6 3-8,0 2 0,-9 10 37,1 5 1,-6 5 23,1 8 1,-8 6 24,-5 2 0,-4 8 88,-4 0 0,2 7-131,-7-2 0,5 3 96,-4 1-426,5-5 164,-2 4 0,6-10-368,4 3 237,-4-3 90,11-1 0,-5-5-337,6 0 232,0-11 0,7 7 59,6-8-21,6-3 1,6-1-123,1-5 1,1-5-1,3-5-582,4-6 565,-3-4 1,2-11 54,-3-3 0,-5-9 20,1-4 1,0-8 0,-6-4 0</inkml:trace>
  <inkml:trace contextRef="#ctx0" brushRef="#br1">14595 8590 8318,'-30'-14'-856,"0"-3"589,0 9 0,0-8 537,0 12 0,5-1 1,3 5 589,0 0-558,9 0-339,-4 0 202,10 0-622,0 0 365,1 0 0,17 2 262,6 2-859,6-2 490,3 3 0,1-3-160,3 2 0,-2-1 26,6 5 0,0-5 333,5 1 0,-1 4 0,1-1 0</inkml:trace>
  <inkml:trace contextRef="#ctx0" brushRef="#br1">14915 8616 6851,'7'0'400,"0"0"81,-3 0-517,3 0 0,8-6 114,2-2 1,3-9-144,5-5 45,1-2 1,5-9-1,2-3-159,0-6 225,4-6-1189,-5 2 1007,1 1 153,-2 1 0,-12 4-640,-6-3 609,-1 9 6,-10-14 0,1 21 128,-12-3 0,-1 6-76,-11 11 0,-5 3 210,-4 10-154,-5 0 1,3 16 0,-3 8 139,1 10 0,0 10-21,-5 16-382,22-28 1,2 1 200,-2 8 0,2 1 0,2 0 0,1 1-6,-2 3 1,2 2 0,1 3-1,2 2 80,0 4 0,1 1-254,1 2 0,0 1 106,0 2 0,1 2 1,1 1-1,1 2 60,0 0 1,0 0-1,0 3 1,1-1-403,-1-1 0,-1-1 183,0-7 1,-1-3 107,3-9 1,-1-3 0,-4-7 0,-3-2-292,-10 27 0,-7-14-424,-2-16 903,-12-3-62,8-17-166,-16-1 1,9-7-908,-6-6 909,6 0 1,3-12 124,8-5 0,4-13 0,5-8 0,4-5 0,8-4 0,3-1 0,6 5 0,0 1 40,0 3 0,6-2 1,3 1 1092,2 3 1,6 6-917,0-3 0,6 4 397,-2-4-334,4 5 0,12-6-23,5 5 0,9-1-211,9 1-273,6 3 221,-29 10 0,2 2 1,0 5-1,1 0-695,0 1 0,1 1 701,0 4 0,2 0 0,0-1 0,0 0 0,1 2 0,-1 2 0,1-1 0,-1 1 0,0 0 0,-1 0 0</inkml:trace>
  <inkml:trace contextRef="#ctx0" brushRef="#br1">16413 8181 8345,'-6'-13'-1893,"0"0"1960,-2 0 1,1 5 722,2-1-349,4 6-278,-10-2-13,9 5 1,-8 7 196,6 6-180,-6 11 283,-3 9-527,-1 16 1,-10 5 207,2 15 1,11-33 0,-2 0-255,1 5 0,-1-1 0,-2-1 1,0 1 168,0 0 0,0 1 1,0-3-1,0-1-52,2-2 1,0-2-1,-6 27 1,3-19-97,6-11-14,-1-9 245,9-13-543,-4-3 431,6-5 1,8-7-184,4-6 1,7-7 563,6-9 1,7 0-746,2-5 1,3 6 118,1-2 1,1 4 115,-1 5 0,3 4 0,-1 8 372,-3 5-114,-7 8-48,1 3 1,-6 13 384,-4 6-241,-8 5 1,-8 12 46,-5-1 1,-12 3-69,-10-3 1,-9-2 219,-12 3 0,2-9-211,-6-4 0,-3-5 68,-1-3 1,-2-1 0,12-8-246,4-6 1,6-7 95,10-9 0,3-5-883,10-11 195,2-1 0,8-4-270,2 0 0,3 0 550,6 5 1,4 1-208,0 2 0,6 8-232,-2 5 698,3 1 0,2-5 0,-1 0 0</inkml:trace>
  <inkml:trace contextRef="#ctx0" brushRef="#br1">17603 8117 8272,'0'-26'0,"0"2"-663,0 3 0,0-2 341,0 6 1,0 0 564,0 4-182,0 6 15,0 1-14,0 6 317,0 0-311,0 6 0,0 8 193,0 12 1,-7 11-104,-6 10 1,-1 9 86,-7 8 0,11-29 0,0 2-202,-1 3 1,1 1 0,-3 0-1,1 2 1,2 1 0,-1 1 70,-1 0 1,0 0 0,1-1 0,1 0-990,-1-1 1,0-1 898,3 0 0,1-1-346,-3-2 0,1-1 138,2 27 1,-3-14 128,6-17 0,-2-12-169,2-9 1,1-6 33,-6-7 0,5-12 133,-4-5 0,0-11-386,0-6 0,-2-9 1,6-4 442,1-3 0,1 3 0,2 0 1425,0 12-1425,0-14 0,0 22-188,0-2 290,0 7 380,0 9 1,2 2-86,2 3 0,-1 6 89,6 6 1,-4 6-152,8-1 1,-2-2 100,11 2 0,5-7-71,7 3-467,3-4-454,7-7 484,7-1 0,8-7-666,5-3 634,0-3-2220,-6-6 2055,4-5 0,-6-2 29,-1-5 0,-5-5-250,-11 1 1,-7-7 242,-2 2 0,-8-5 100,-5 1 0,-9-4 147,-4 9 0,-2-3 0,-2 2 0,0 3 655,0 11-242,-6 8-242,-7 12 433,-1 7-171,-10 6 1,4 7-201,-6 6 1,-3 11 54,-1 11 0,-6 9-4,2 7 0,1 1 122,-1 8 0,6 1 0,13-27 0,0-1-327,1 1 0,1 1 0,0 1 0,2 0 179,-11 32-903,12-31 1,2 0 560,-5 29 195,6 3-1105,1-5 924,6-5 1,2-9 107,2-12 1,4-12-364,9-14 1,-1 0 181,5-8 0,1-5-224,3-8 0,1-9 568,0-8 0,3-5 1,3-9-476,0-3 0,-3 3 186,1-2 386,-9 2 0,-2 7-36,-7 3-86,-4 15 130,-3 3 1,-12 21 0,-4 8 38,-5 11 1,-5 9 53,4 6 1,-5-2-375,5 6 1,2-6 0,6 2 163,5-3 0,4-5-962,4-5 360,9 0 159,7-21 0,13 6-469,5-10 516,0-7-36,12-16 1,-4-9 0,5-12 0</inkml:trace>
  <inkml:trace contextRef="#ctx0" brushRef="#br1">18435 8795 8272,'-12'0'-255,"-1"0"1,0-1 254,0-3 86,0 2-67,6-4 698,-4 6-173,10 0-520,-5 6 0,12-4 117,2 2 1,9-3-304,5-1 0,-3 0 16,3 0 1,-1 0 0,5-1-7,-1-3 0,-1 1-89,-2-6 229,2 1 1,-10-5-37,3 0-228,3-5 101,-6 3 1,4-10-90,-10-1 0,2-4 92,-6-4 1,-1-6 241,-7 6 0,-3 0 1,-7 10 265,-4 2 0,-3 10-143,-9 7 1,3 5 401,-3 5-391,-2 7 0,5 14 129,-3 8 0,0 5-108,4 3 0,-2 4-203,6 5 0,5-1 95,5-3 0,0 1 0,9-7-352,5-4 0,5-4-302,10-7 341,9-6 78,1-8 1,11-2-353,0-5 264,1-7 0,9-5-182,-5-6 0,0-5 107,-5-4 0,-5-3 90,-3-5 1,-2 2 49,2-7 0,-7 3 0,1-4-27,-4 2 0,-3 1 360,-4-1-158,-1-3 1,0 16-60,-4-1 572,-2 13 0,-10 4 126,-1 10 1,-5 4-400,2 13 1,-8 1 0,-2 11 118,-2 1 0,4 5 104,-1-1-98,-3 2-219,12-14 1,-8 4-247,12-5 48,0-1 0,4-1-251,0-2 1,2-9 186,7-9 0,2-3-489,15-1 1,-2-7 295,10-6 0,0-5-162,5-8 1,-5-4-1,0 1-25,2 0 0,-9 2 78,-2 1 188,-8 7 673,2 0-370,-6 12-287,-6 1 1170,-2 12-715,-10 7 0,2 7 273,-6 5 1,5 5-241,-4 0 1,5 0-457,-2-5 0,4 0 143,1-4 0,6 2-1306,2-6 599,9-6 712,9-5 0,7-12 0,5-1 0</inkml:trace>
  <inkml:trace contextRef="#ctx0" brushRef="#br1">20433 8680 8569,'0'-18'0,"0"-4"0,0-2-214,0-2 0,4 1 113,0-1-120,6 1 169,-3-1 0,6 0-40,-6 1 183,5-1 0,-7 2 45,4 3 1,-4-4-54,-5 4 0,0 3 32,0 1 1,-5 4 29,-4 4 0,-4-1-81,-4 6 1,-3 0 35,-5 4 0,-6 5 13,-4 4 0,-2 8-4,-1 4 0,-5 11 404,1 6-1401,-7 6 1005,9 13-1715,2-4 1685,7 9 1,11-9 36,3 2 0,10-2-294,7-2 1,8-8 37,14-9 0,5-4-193,11-13 1,6-6 218,3-6 0,1-11 6,-1-7 1,2-7-235,-7-10 0,2 1 13,-1-10 1,-10 5 347,-3-4 0,-6 5 409,-11 7 0,-3 6-235,-10 3 1,-2 10 459,-2 7 0,-7 16 1,-9 12-609,-4 8 0,2 1 443,-3 10-272,5-6 1,8 3-320,4-6 1,2-3-86,6-1 0,11-11-435,7-2 1,16-11 144,8-6 470,12-20 0,-19 4 0,0-3 0,4-7 0,0-1 0</inkml:trace>
  <inkml:trace contextRef="#ctx0" brushRef="#br1">21431 8667 8366,'-8'0'-555,"-1"0"216,6 0 595,-8 0 0,10 2 155,-4 2-385,4-3 111,7 5-205,1-6 0,11-6 1,3-2 31,4-4 0,2-6 0,1-3-262,2-4 296,6-6 0,-9-2-21,2-5 0,-2 0-89,-1-1 1,-6 1 106,-3-1 1,-8 7 131,-5 2 1,-10 10-83,-7 7 0,-7 6 315,-9 7-347,-4 6 1,-6 6 450,1 10-265,0 8 1,-2 4 12,-3 8 1,9 0-236,0 5 0,7-2 275,6 2-965,8 3 434,7-5 1,12-3-133,2-4 0,15-14 293,7-2 0,11-8-373,6-6 1,-1-3-39,1-10-1122,5-7 1314,1-8 337,4-6 0,-2-4 0,-2-3 0,-8-4 0,-6-4 0</inkml:trace>
  <inkml:trace contextRef="#ctx0" brushRef="#br1">22225 7822 8366,'-13'0'0,"0"0"0,1-4-144,-1 0 1,1 2-1,2 11 161,2 8 526,-1 11-237,-3 11 0,-3 8 318,-2 8-741,3 4 1,2-25-1,0 1 179,1 1 0,1 1 0,-2 1 0,-1 1 42,1 1 0,-1 1 0,0-3 0,2 0 73,0 1 0,0-1-1002,2 1 1,0-1 715,-4 22 0,6 2-204,3-10 0,2-14 0,4-8-880,2-10 799,3-12 0,10-3-14,0-10 1,4-3 26,-4-9 1,6-7 380,-1-6 0,2-6 299,-4 9 1,2-4-300,-4 5 0,-1 1 0,-3-5 0,3 0 0,3 0 0</inkml:trace>
  <inkml:trace contextRef="#ctx0" brushRef="#br1">22430 8360 8366,'20'-20'-915,"3"-4"1,-5 4 980,2 0 112,-4-4 1,1 10 360,-9-3-29,-2 8-164,-6 3 58,0 1 0,-6 3 74,-2-2-345,-9 8 171,2-2-60,-9 15-62,10-9 1,-6 12 3,3-3 0,3 3 0,-2 7-92,6 3 0,0-3-434,6 3 262,0 3 0,5-2 174,3 3 0,3 3-270,6-3 0,4 2-41,0-2-111,6-3 201,-3-5 0,4-2 125,-2-3 1,-5-2-40,-9-6 23,-2-6 181,-12 4 1,-4-5-142,-11 2 0,-6 4 1,-13-2 490,-3 5-209,-2 0-713,-6 3 640,5-5 0,3 0-571,9-1 0,4 1 112,9 0 140,8-6 180,8-1 0,6-6-1204,3 0 0,10-6 53,12-2 1057,5-9 0,8 2 0,-1-3 0</inkml:trace>
  <inkml:trace contextRef="#ctx0" brushRef="#br1">22955 8680 8476,'-20'0'0,"3"0"-5,3 0 1,1 0 314,0 0-450,6 0 182,1 0 1,13-4-127,6 0 0,7-6-449,10 1 375,-3-2 0,10-8 154,-3-2-395,3-3 261,1-2 0,-3-4 62,-1 0 1,-10-5-82,1 1 1,-7-2 174,-1 2 1,-10 0-95,-7 8 0,-9 3 281,-12 11 0,-2 4-77,-11 4 0,-4 10 289,-5 7 1,-4 7-131,4 9 0,1 6 88,3 7 1,6 4-420,4 5 1,7 4-50,5 1 0,9 4-29,3-5 0,15-5 0,10-9-803,12-5 666,2-11 1,20-3-152,-3-9 1,4-4-361,1-9 770,-9-5 0,8-4 0,-11-8 0,-2-4 0,-5-3 0</inkml:trace>
  <inkml:trace contextRef="#ctx0" brushRef="#br1">24184 8526 8319,'1'-8'0,"3"-1"0,-1 1-441,6-5 0,-5 0 387,5 0 1,-7-1 269,3-3 0,-2 3-50,1-3 0,-3 1 11,4-1 1,-4 3-57,-1-3 0,-1 3 50,-4 1 0,-2 0-81,-6 0 0,-1 5 94,-3-1 0,-3 6 20,-5-1-45,-7 3-426,0 1 597,-7 11-199,-5 3 1,-7 13 256,-9 3-307,28-12 1,1 2 0,-25 25-28,4 2 0,4 1 0,11-5 160,9-2 1,13-3-410,15-4 0,9-2 103,12-7 1,6-11-193,12-5 0,6-6-73,6-3 0,3-6-218,10-2 1,-12-4-153,3-1-444,-11 1 902,0-1 1,-11 1 486,-3 4-376,-9 2 0,-8 12 523,-9 2 0,-4 10-253,-4 3 0,-3 7 704,-6 2 1,5 1-465,-1-1 0,6-4 180,-1 0 0,8-2-352,5-7 0,14-6-828,6-7 0,8-9 191,6-8 457,8-11 0,2-15 0,-25 17 0,1-1 0</inkml:trace>
  <inkml:trace contextRef="#ctx0" brushRef="#br0">21265 9154 16604,'-7'-13'-4169,"-3"0"2977,5 0 0,0 5 688,1-1 0,2 5 295,-2-5 47,-3 1 0,4-3 123,-6 2 0,5-1 103,-4 6 0,5-6-349,-2 1 0,3 2 638,-3-1-93,4 5 2,-5-9-649,6 11 1284,0-10-601,0 9 0,0 2 28,0 9 0,0 2-20,0 2 1,0 5-30,0 4 1,-4 2 275,0 2 1,-2 3-71,2 1 0,-2 4 44,-3-4 1,-2 6-237,3-2 1,0-3-61,0-1 1,4 1-121,-5-1 1,6 0 24,-1-4 0,3-5-164,1 0 1,0-5-159,0 1 54,0-3 1,1-6-392,3-4 102,3 3 0,6-7 695,0 0 1,0-2 164,0-6 1,-1 1 177,1-2 0,0-1 54,0 6 0,1-4-129,3 3 0,-3-3 68,3 3 1,-1 0-10,1 1 1,3 2 41,6-2 1,-1 1-555,1-1 1,5 2-313,3-2 1,5 3-154,3 1 1,2-5 83,3 1 1,3 0 52,-3 4 0,4 0-30,5 0 0,-5 0-49,0 0 0,0 0 233,-4 0 1,-1 0-11,1 0 1,-6 0 35,2 0 0,-3 0 49,-2 0 0,2 0-54,3 0 1,-2 0 55,6 0 0,-6-2 58,2-2 1,2 3-5,2-4 0,-3 4-30,-1 1 1,-3-4 38,-2-1 1,2 1-16,3 4 1,-8 0-44,4 0 1,-8 4-89,3 1 0,-4 0 95,4 0 0,-4-2-174,4 5 0,-6-5 39,2 1 0,3-2 111,1-2 0,3 0-56,2 0 1,3 0 45,1 0 1,1-5 100,-1 1 0,-3-4 130,2 3 0,-6-3 43,-2 3 1,-6 1-61,2 4 0,-4 0-59,-5 0 0,-1 0-103,-3 0 1,-3 0 11,3 0 0,-2 0-22,-2 0 1,4 0 17,0 0 0,1 0-113,-1 0 1,-3 0-2,4 0 0,0 0 46,-1 0 1,4 0 46,-4 0 0,5-4 177,-5 0 1,4-2 25,-4 2 1,5 1-41,-5-6 1,4 6 50,-4-1 108,0 3-196,-4-5 63,0 5 1,-5-5 703,1 6-986,-6 0 1,4-1 14,-3-4 183,-2 4 127,9-5 1,-8 6-390,5 0 1,-5-1 683,1-4-384,3 4-668,-5-10 139,9 4 380,-9-6 0,3 4 48,-5 1-1290,0 5 629,0-9-556,0 11-181,0-5 529,0 6 960,0 0-412,0-5-552,0 3 757,0-3 49,0 5 1042,0 0-194,0-6-1059,0 4-657,0-3-13,0-1 466,0 5-13,0-5 1,0 5-223,0-4-487,0 4-447,0-5 1107,0 6 1006,0 6-511,0 1 0,0 6 0,0 0 0</inkml:trace>
  <inkml:trace contextRef="#ctx0" brushRef="#br0">23108 6836 19460,'-5'8'5786,"2"3"-5703,-6-2 1,1 9-56,-5 8 0,0 8-372,0 13 0,-1 5 105,-3 12 0,4 0-264,0 0 1,1 0 128,3 0 1,2-7 506,-2-5 0,7-3-850,-3-6 0,3-5 61,-3-3 1,4-13-633,-3 0 429,2-12 673,-4-5 0,1-12-723,-4-6 1,2-5 822,3-8 0,-3-5 0,-6-2 0</inkml:trace>
  <inkml:trace contextRef="#ctx0" brushRef="#br0">23185 6657 16152,'-20'0'-638,"2"0"-81,5 0 1,-4 0-268,0 0 2744,0 0 1,4 0-1721,0 0 1,0 0-76,1 0 0,3 0-50,0 0 1,1 0-71,-5 0 1,0 0 6,1 0 0,-3 0-33,-2 0 0,0 0 6,-8 0 1,-4 0 85,-9 0 1,-2-4-42,-3 0 0,-4-1 98,-8 5 1,-5 0-343,-8 0 1,-5 0 373,33 0 0,-1 0 0,1 3 0,0 0 48,-2 1 0,-1 1 0,3-2 0,0 1-2,0 0 0,-1 0 0,4-2 0,0 1-24,1 1 0,0 0 0,-1-2 0,0 0 21,-4 3 1,1-1 0,3-2 0,1-1 18,0 1 1,0 0-1,-37-1-24,1-1 0,33 0 1,-1 0-65,-2 0 1,-1 0-1,3 0 1,-1 0 26,-4 0 1,0 0 0,4 0 0,0 0-109,-2 0 1,0 0 0,0 0 0,0 0 70,-4 0 0,0 0 0,1 0 1,1 0-19,-2 0 0,0 0 1,1 1-1,1 0 40,0 1 1,0 0 0,-3 2 0,0 1 41,-4 3 1,1 1-1,3-2 1,-1 1-195,0 3 0,0 0 0,3-1 0,0 0 235,1 0 0,0 1 0,2 1 0,-1-1 6,-1-2 1,1-1-1,3 1 1,1-1-173,-3-2 1,0 1 0,4-1 0,0 2 213,3 1 0,0-1 1,-34 3 28,6 6 1,4-8-32,0 8 1,1-6-63,-5 7 1,5-4-121,4-1 1,8-5 35,4 1 1,3-5-9,2 4 0,4-5 348,0 2 0,5-3-382,-1 3 1,-1-4 477,1 3 1,0 2-447,5-2 0,5 1 303,3-5 1,2 0-616,3 0 277,-1 0-207,0-6-180,6-1 1,1-2-124,6 1 714,0-1 1,0-4-43,0 1 1,0-1 91,0 0 0,0 4 115,0 1 1,0 4 325,0-5 108,0 6 455,0-2-10,0 5-1846,0 0 484,6 0-4033,-5 0 4011,5 0-8,-6 5 39,6 2 1,-5 6 73,3 0 0,-2 4 214,-2 0 0,-2 2 381,-2-2 0,3-2-1,-4 7 1,0-5 53,1 4 1,-5-4 61,5 4 1,-1-1-222,5 2 1,0 0-14,0-4 1,0-1-240,0-5 1,0 5-123,0 1 0,-1-1 92,-3-5 0,-3 7 0,-6 1 0</inkml:trace>
  <inkml:trace contextRef="#ctx0" brushRef="#br0">18179 7285 15315,'5'-9'1273,"-1"1"0,5-1-169,-5-4 1,6 0-331,-2 1 0,-1 3-492,2 0 1,-5 2-21,5-1 0,-5-2-242,5 6 151,-7-6 0,8 7 483,-5-6 1,-1 5-640,-4-5-81,6 7 0,-4-8 57,7 5 0,-5-3-39,5 4 0,-5-5-104,5 5 378,-7-6 1,5 4-158,-2-2 1,-4-4-35,3 4 1,-1 1 37,2-2 337,-4 6-446,5-8-38,-6 9 1,-2 4 64,-2 11 0,-3 11-154,-6 10 1,2 9-138,2 4 1,-1 7 169,6 1 1,-5 6-158,5-1 0,0 4-167,4 4 0,-4-7 30,-1 3 1,1-4 57,4 0 1,-6-10 124,-2-12 0,1-5 183,-2-7 0,1-8 407,-5-5 0,4-2-160,1-7 1,4 1 309,-5-5-1332,6 0-204,-3-6 1,6-1 746,0-6 0,2 0 217,2 1 1,-2-6 70,2 1 0,3-5 0,0 2 0</inkml:trace>
  <inkml:trace contextRef="#ctx0" brushRef="#br0">18103 7669 14954,'-13'-7'-4031,"0"1"2334,0 6 3026,0-6 1,1 5-1576,-1-4 0,4 4 398,1 1 1,3 0 39,-3 0 1,4 0 62,-5 0-531,6 6 1381,-2 1 0,5 6-493,0-1 0,0 1-193,0 0 0,1 4-109,3 0 1,5 6-404,8-2 0,-3 5-34,3 4 1,2 1 33,-2 3 1,4 2-11,-4-6 0,4 1-806,-3-1 1,-1-3 568,-5 3 0,1 0-1,0-5 1,-2 4 189,-2-8 1,1 2 296,-6-2 1,2-2 16,-2-7 0,-2-3 353,2-1-669,3-5 0,-4 3-30,5-6 0,-3 0 310,3 0-1,1-6 375,3-2 1,3-8 88,2-1 0,-3-6 93,3 2 0,2-3-94,-2-2 0,-2 1-168,-6-1 0,2 5 451,-2-1 0,-2 5 74,1-4 1,-3 5-376,3-1 0,-4-1-425,5 1 0,-5 0-157,5 4 0,-5 0-31,5 0 0,-1 0-25,5 0 1,-2 5-25,-2-1 0,1 5-589,-6-4 774,0 5 0,-5-3-956,-3 6 1,-5 2 468,-8 2 1,-3 3 80,-6 6 1,-3-1-47,-1 1 0,0 4 138,4 0 0,1 1 91,-1-6 0,6 0 190,3-4 1,3 2-588,1-6 1517,0 1-1037,6-5 1,3-2 45,8-2 0,2-3 387,2-6 0,2-1-177,-5-3 1,-1 3-186,-4-3 0,-2 2-257,-2 2 1,1 1-249,-5-1 1,-1 6-73,-4 3 0,1 1 433,-1-2 0,4 4-439,1-3 1,5 4-863,-1 4 1289,2-3 1,2 7 53,0-4 1,3-3-520,6 3 0,1-2 515,11-2 0,0-4 357,5-1 0,1 1-161,3 4 1,2 0-1,7 0 1</inkml:trace>
  <inkml:trace contextRef="#ctx0" brushRef="#br0">22673 9384 18554,'0'-8'-1867,"0"-1"1,0 5 2026,0-5 0,0 5 371,0-5-165,0 7-280,0-10 0,0 9 27,0-5-43,0 5 629,0-3-768,0 1 113,0 3 105,0-3-68,0 5 1,-4 1 268,0 3 0,-2 3 211,2 6 1,-2 0 64,-3 0 1,-2 5-4,2 4 1,-6 7-81,-2 6 0,0 3-31,4 5 1,0 4-164,0 8 1,0-1-79,1 6 1,3 4-299,1 4 1,4-32 0,0 1-230,-4 31 0,2 0-204,6-4 0,-4 0 60,0 0 1,-1-1-137,5-3 1,-4-8 320,0-5 0,-6-5 161,1 0 0,-2 1 137,-2-5 1,-4 2 169,0-10 0,0 4 129,4-4 0,-4 4 125,0-4 1,0-4-17,4-5 0,2-1 491,2 1-1282,-2-2 539,9-12 1,-2-2-1169,8-5 1,-1-5 886,6-4 1,-6-8 0,2-3-1</inkml:trace>
  <inkml:trace contextRef="#ctx0" brushRef="#br0">12521 9781 20438,'-9'0'-726,"1"0"-46,-1 0 0,-4 1 947,1 4 1,3 2 165,0 6 1,5 1-445,-4 3 1,5 3-189,-1 5 1,2 2-62,2 3 0,0 3 47,0 5 1,0 1-40,0-1 1,0 5-11,0 0 1,4 5-313,1-1 0,-1 3-118,-4 1 1,-6-4 571,-2 0 1,-8-3 349,-1 7 1,-6-8 291,2 4 0,1-7 98,-1-6 1,1-3 87,-2-5 0,5-6-17,9-3 1,2-7 604,6-2-1152,0-5 0,10 3-28,3-6 0,10-5 240,2 1 0,7-4-144,6 3 1,5-5-32,-1 2 1,7 2-271,-2 2 0,2 2-20,3 2 1,-1 0-74,0 0 1,-4 0 608,0 0 0,0 5-210,4-1 1,0 5-469,0-5 1,1 1 43,-1 0 1,2-4 50,2 3 1,-2-2 109,2-2 0,3-2 204,2-2 0,7 1 1901,1-5 1,2 4-2237,-2-5 1,2 6 306,-34 1 1,1 0-1,2 1 1,1 0-10,-1 1 1,-1 0 0,2 0 0,0-1-9,-2-1 0,0 0 1,0 1-1,0 0-30,-2-1 0,0 0 0,2 1 1,-2 1-282,33 0 0,-5 0 113,-5 0 1,1 0-36,4 0 1,3 0 1,-3 0 1,-1 0 57,-8 0 1,-1 0 48,6 0 1,4-6 69,4-3 0,0-3 102,-3-5 1,4-2-161,-33 9 0,1-1 1,4-1-1,2 0 169,-1 0 1,1 2-1,-2 3 1,-1 0 6,-3 0 0,-1 1 0,29 2-32,-1 0 0,-3 4-59,-10 4 0,-2 2-156,-11 2 1,2 2 283,3-6 0,2 1-284,6-5 0,-4 0 19,0 0 1,0 0 31,5 0 0,4 0 202,4 0 1,3-6 6,1-3 1,7-2 68,-33 5 0,1-1 0,0-1 0,1 1 10,1 0 1,-1 1-1,1-2 1,-2 0 69,29 0 1,-31 4 0,-1 2-38,32-2 1,-1 2-253,-7 2 0,-3 2-81,-6 2 0,-1-3 428,-3 4 0,5 0-488,-5 0 0,4-1 46,-8-4 1,5 0 99,-1 0 1,3 0-52,1 0 1,1 0 188,-1 0 0,1 0-80,4 0 0,2 0 143,6 0 1,-4 0-50,0 0 1,-5 0-22,5 0 1,-7 5-181,-2 4 0,-1-2-252,-8 2 1,7-2 88,-2 1 0,-2 2 96,2-5 1,-4-1 61,4-4 0,1 0-13,8 0 1,-2 0 235,5 0 0,-3 0-117,4 0 1,-5 0 137,5 0 1,-8 0-70,0 0 0,-1 4-73,-4 0 1,0 2-142,4-2 1,-7-2 78,7 2 0,-1 2-182,5-2 0,0 4 59,4-3 1,0 0 27,0 0 1,3-4 8,-7 3 1,6 2-17,-1-2 0,3 2 156,1-2 0,0-2-72,0 2 1,0 3-84,0 2 1,-8 1 20,-4-2 0,0 4-211,0-4 0,0 3 167,8 2 1,-7-4-26,-2-1 1,0-3 64,-4 3 1,7-4 9,1 5 1,5-6 24,-4 1 0,3 2-13,-3-2 1,2 5 169,-7-5 1,-1 6-130,-7-2 0,-3-1 15,2 2 1,-3-1-41,-5 5 1,1-1-32,-5-4 1,-4 4-367,-5-4 494,-5-2 0,-3-1 0,-8-5 0</inkml:trace>
  <inkml:trace contextRef="#ctx0" brushRef="#br0">12457 9512 21400,'0'-18'-3372,"4"3"2652,0-2 0,6 3 1081,-1 1 0,2 1 104,2-1 1,0 0-47,0 0 1,-1 5 117,1-1 1,-4 6-153,-1-1 39,-5 3 1,3 2-698,-6 3 0,-2 5 273,-2 8 1,-9 3 178,-8 5 1,-3 7-260,-2 2 0,-4 7-40,0 2 1,-5 4-179,1-5 0,2 1 216,3-5 0,3 1-277,5-1 0,-2-5 2328,6-3-1711,5-9 1,8-8-886,8-9 0,5-5 684,8-8 1,9-1 181,8-11 1,3-5-16,1-3 0,3-6-84,-2 6 1,2-3 76,-7 2 1,-3 3-77,-1-3 0,-5 5 25,-8 4 1,-2-2 310,-10 6 0,-1 0-1167,-4 4 1,0 4-191,0 1 1,-6 5-109,-2-1 1,0 2 601,0 2 0,5 2 483,-1 2 1,2 3-803,2 6 1,2 7-127,2 5 0,3 2 92,6 7 0,4-4 71,0 5 1,4-1 201,-3 4 1,3-4-113,-4 0 1,0-5-228,-4 1 0,-2-8-1895,-2 0 2259,-4-7 0,-12 2 1196,-5-8 1,-3-3 85,-6-6 1,0-2-85,-5-2 1,-4 1-92,0-5 0,-1-1-98,1-4 1,3-4-194,-3 0 1,3 0 70,2 4 0,3 0 83,1 1 0,5-1-1172,-1 0 0,7 2-1232,2 2 1216,5-2 1,4 9 1321,12-2 1,11 3-468,10 1 1,6 0 340,7 0 0,0 0-421,9 0 0,-2 5 63,1 4 0,-2 2 1,4 2-1</inkml:trace>
  <inkml:trace contextRef="#ctx0" brushRef="#br0">5351 11906 30838,'-12'-17'-3712,"-1"0"0,1 0 771,4 4 0,-8-4 1828,3 0 1,-4 0 1039,0 4 1,-3 0 346,-5 1 0,-7 3 234,-2 1 1,-7-1-32,-2-4 1,-6-4-797,-3 0 1,-10-1 719,26 9 0,-1 1 1,-3-2-1,-1 1-33,-1-1 1,-1-1-1,-2-1 1,-1 1 40,-3 2 0,0 1 0,-3-3 0,0-1-112,-5 1 0,-1 1 1,-5 0-1,0 1-71,0 0 0,-2 1 0,-3 1 0,-2 0-130,0 0 0,0 1 1,21 2-1,-1 0 1,1 1-5,-3 0 1,-1 0 0,0 0-1,-3 1 1,0 0 0,0 1 0,-1 0 0,0 1 1,0 1-1,1-1 1,-1 0-1,1 1 11,3 0 1,1 0-1,-1 1 1,0 1-1,-1 1 1,0 1-53,-1 0 0,-1 0 0,1 2 0,-1 0 0,1 1 0,-1-1 0,3 1 1,1-2 0,0 2 0,0 0 0,0 0-1,2 0-3,-17 5 1,2 0 0,1-1-1,2 1-43,4 0 0,1 0 0,6-1 0,3 1-66,6 0 1,3 0-1,4 1 1,3 2-390,-11 14 0,13 5-452,17-1 1,6 3-730,7 2 0,13 1 554,8 2 0,22-2 858,-15-18 0,4-1 1,9 1-1,5-1 112,5-2 0,4 0 1,8 2-1,2-2 190,-16-8 1,1-2 0,1 1 0,4 1 0,1 1 0,2-1-49,6-1 0,2 0 1,0 0-1,4 1 1,1 1-1,0 0 58,-16-3 1,0 0-1,1-1 1,0 0 0,2 0-1,0-2 1,0 1 0,0-1 122,-1 1 0,-1 0 1,1-1-1,-1 0 1,0-1-1,0-1 0,0-1 1,1 1 188,1-1 1,0 1-1,0-1 1,-2-1 0,13 1-1,-2 0 1,-1-1-67,-2-2 1,-1 0 0,-2 0 0,-5-2-1,-2 0 1,0 0-22,17-2 1,-2-1-1,-1-3 1,-2-2-366,-3-2 1,-2-2 0,-6-1 0,-2-2-97,-5-4 0,-2-1 0,-5 0 0,-2-2-263,-4 0 1,-2-3 0,-5-1 0,-2-2-154,-1-2 0,-3 0 0,6-32-658,-11-5 0,-28 4 631,-23 1 1,7 34-1,-4 2 302,-10-1 1,-4 2 0,-6 2 0,-3 3 263,-11 0 1,-2 2-1,18 8 1,0 1-1,-1 1 40,-5 0 0,0 2 0,-2 0 0,-2 1 1,-2 1-1,-1 1 117,-4 1 0,-1 1 1,0 1-1,1 0 1,0 1-1,0 0 269,-5 1 0,0 1 0,0 2-407,-1 2 0,0 2 0,-1 0 0,18-2 0,0 1 0,0 0 0</inkml:trace>
  <inkml:trace contextRef="#ctx0" brushRef="#br0">6427 11394 12126,'0'-14'-42,"0"-3"1,0 3-882,0-3 0,0 1 503,0-1 1,1 1 443,4-5 0,-3 1 2,7-1 0,-1 1 294,5 3 1,-1 2-85,-4-2 1,4-1-41,-4 1 0,-1 4 139,2 4 1,-5 1-32,5-5 456,-7 0-475,4 6-131,-6-4 0,0 11-194,0 0 0,-6 7 174,-2 10 0,-4 13 19,0 8 1,-7 16 90,-2 6 1,-3 4-449,11-28 1,0 1 0,0-1 0,0 0 247,1 2 1,-1 1 0,-2 3 0,0 1-108,0 0 0,0 0 0,2-1 0,2 0 60,2-6 1,1 0 0,-6 28-161,1-8 0,1-8-44,4-10 1,1-5-295,2-20 92,4-3 418,-10-10 1,9-7-237,-2-6 1,3-7 478,1-10 0,1-4-586,3-9 1,5-6 178,8-7 1,3-5-143,5 1 0,-10 27 0,0-1 265,0 0 0,0 0 0,1 0 1,-1 0-125,15-30 0,-3 0 113,3 0 1,0 7 238,-4 6 0,-5 16 224,-12 14-432,-4 11 1,-6 16 356,-3 11 1,1 11-171,-6 7 1,2 9 291,-1 7 1,-2 6-121,5 7 1,-3-4-185,3-1 0,1 1-301,4 4 0,0-10 107,0-3 0,6-9-220,2-4 0,5-10 353,4-6 0,-2-12-342,2-2 0,1-6 281,-1-7 1,6-13 15,-2-12 1,3-8 51,2-9 1,0-7-344,-13 20 0,-1-1 0,2-1 1,-1 0 154,2-5 0,0 1 0,-2 1 0,0-1-22,0 0 1,-1-1 0,0 5 0,-1 0 407,2-32 0,1 15 242,-10 10-648,1 20 1,-10 15-223,1 16 1,-6 4 398,2 13 0,-4 4-139,-1 9 1,1 6-62,-1 3 1,2-1-222,2 1 0,-1-2 89,6 2 1,-1-3 25,5-5 0,0-5 194,0 0 0,6-5-37,3 0 1,2-7 141,2-5 0,4-9-247,0-3 1,4-11 228,-4-7 1,6-5 95,-1-8 0,-4-1-28,-1-3 1,-3 5 2,-1-1 1,0 2 633,0 7-46,0-6 275,-6 14-606,-2-2 0,-8 18 19,-5 6 0,-2 11-58,-11 10 0,4 5-79,-5 3 1,2 2-24,-1 3 0,3 2-15,5-7 1,6 0-400,2-8 1,5-4 141,5-9 0,3-4-427,9-8 1,7-7 200,6-10 1,10-6 24,-2-12 1,-1-7 147,-2-5 1,-4-5-170,-1-4 0,2-2 105,-10 2 1,-2 1 95,-12-1 1,-2 10-13,-6-1 0,-13 11-4,-8 5 0,-9 11 88,-8 15 0,-5 9-87,0 8 1,2 8-327,7 1 0,4 4 379,9-4 0,8 5 0,7-2 1</inkml:trace>
  <inkml:trace contextRef="#ctx0" brushRef="#br1">8526 11253 8523,'5'-20'-319,"-1"3"1,0 3 418,-4 1-147,0-5-53,0 4 305,0 1 0,-1 13-205,-3 8 0,-4 11 91,-4 6 0,-7 8 185,-2 10 1,-9 8-130,-4 9 0,1 2-446,-1 2 0,17-29 0,0 0 302,-2 1 0,-1 1 0,0-2 0,-1-1-71,2 1 0,0-1 0,-17 28-195,11-6 0,5-7 289,3-10-217,8-6 142,3-13 0,8-9-290,2-11 0,3-6 66,6-2 1,4-14 564,0-3 0,7-11-476,2-2 1,1-6 83,7-8 1,-4 1-45,4 0 0,-4 0 20,4 0 0,-4-5 180,4 1 1,-7 1-85,-1 7 0,-6 4 303,-8 9-111,-4 3 244,-3 16 1,-6 11-112,-3 17 0,1 11 52,-6 10 1,5 9-356,-5 4 0,6-2 159,-1 2 1,-1 3-233,0 1 1,1-1 120,4-7 0,-1-2 74,-4 6 1,4-10-165,-3 1 0,2-9-257,2-4 0,-4-3 38,0-5 1,-6-9 30,1 1 1,-6-9 10,-3-9 0,-4-1 110,0-11 0,2 0 124,-1-5 0,5 0-128,-1 1 0,2 4 1022,-2-1-420,8 7 162,-8-4-373,16 6 0,2 6-103,12 3 0,3 1-202,9-1 0,1 2 149,12-2 0,-1-2-597,10 2 0,0-4 243,4 3 1,0-5-314,1 2 0,-3-5 188,-2-4 0,-3 1 363,-5-5-96,-6 0 0,4-11 0,-5 0 0</inkml:trace>
  <inkml:trace contextRef="#ctx0" brushRef="#br1">8974 11381 8523,'2'-17'0,"2"0"0,-2-4-296,2 4 0,-3 4 260,-1 4 125,0 7 1,0-3 127,0 10 1,-5 7-20,-4 10 0,-2 3-35,-2 5 0,-4 9 37,0 8 1,-5-2-173,5 2 0,-5 0 171,0 4 0,2-1-265,-1-3 1,5 1 57,-1-5 0,3-6-112,1-7 0,2-5-61,2-3 17,4-4 1,5-12-222,0-6 375,0-11 1,5-9-243,4-6 1,7-7 95,1-5 0,5-6-159,0-7 0,2 1-69,1 3 1,1-3 192,0 3 1,-1-3 130,1-1 0,-8 11 260,-5 6 185,0 6 1,-13 14-187,0 5 1,-6 15 204,-7 11 1,-5 8-111,-3 14 1,-2 5-10,2 3 0,-2 3-214,6 1 1,0-4 10,4 0 0,1-6 293,4 2 1,2-9-481,6-4 1,7-9-288,6-4 0,1-4 206,8-5 0,5-9-201,7-12 1,4-11 120,5-10 0,1-7-378,3-2 1,1-5 339,-5 1 0,-2-2 59,-7 2 0,-1 0 326,-11 9-10,-1 8 0,-21 19 376,0 11 1,-10 15-249,-7 11 0,-6 8 282,2 0 1,-3 5-182,-2 3 0,6-2-280,3 3 1,7-8 375,1-1 1,7 1-894,-3 3 1,10-7-56,3-5 1,9-6 132,5-7 419,2-6 0,13-2 0,3-5 0</inkml:trace>
  <inkml:trace contextRef="#ctx0" brushRef="#br1">9691 11484 8523,'-7'-6'-63,"-4"5"204,2-4 0,-1 5 45,2 5 1,-5 12 109,0 8 0,-1 11-145,-7 2 1,4 2-51,-5 7 1,2 0-153,-1 4 1,1-1-25,3-3 0,7-3 187,-3-6 0,9-6-521,0-7 0,2-5-88,2-7-21,0-6 1,0-3 192,0-8 1,0-4-81,0-9 0,0-3 175,0-6 1,0 0 219,0 1 0,0-5 92,0 0 1,2-5-140,2 0 1,3-2 105,6-1 0,1-2-97,3-2 0,-1 2 169,5-3 1,1 3 19,3 2 0,5-1 172,0 1 0,0 7-27,-5 5 0,5 8 1,0 9 0,0 3-205,-4 6 1,-6 2 36,-3 2 1,-3 7-142,-1 6 1,-2 6 87,-2-1 1,-4 0-49,-5 0 1,-1 2 71,-3-3 0,-5 3 4,-8 2 0,-2-6-14,-2-3 1,-3-3-14,3-1 1,-2 0-122,2 0 1,2-2 121,6-2 0,6-2-325,3-3 0,2-1 95,2 5 1,2 1 62,2 4 1,8-1 61,5 1 1,5 6-5,0 2 0,-2 3 42,1 2 0,-10 4-1,2 0 1,-9-2 277,1-7 1,-12 4-93,-11-4 1,-13-3 120,-16-1 1,-7-2-132,-1-3 0,-5-4-324,4-4 0,7-6 275,6-6 1,12-2-852,9-11 1,10-1-712,12-3 1435,17-1 0,-2-5 0,17-2 0</inkml:trace>
  <inkml:trace contextRef="#ctx0" brushRef="#br0">10306 11381 9728,'7'-25'-433,"-1"3"581,-6 1-54,0 11 1,0 0-74,0 14 289,-6 15-5,-7 8-82,-1 11 1,-10 8-221,3 5 0,1 2-5,-2 6 0,1 0-136,-5 1 0,2 1-300,3-6 0,4-5 315,8-7 0,-1-6-209,6-8 0,3-6 0,8-16-14,5-7 1,11-7 89,3-10 1,4-4-99,4-9 434,3 3-754,-4-4 708,-1-1 1,5 5 159,-3-3 1,-2 3-195,-2 2 0,1 3 0,-1 1 0,-5-2 0,-6-1 0,-8-1 0</inkml:trace>
  <inkml:trace contextRef="#ctx0" brushRef="#br0">10946 11420 9728,'0'-13'-168,"0"0"-35,0 0 1,1 2 173,4 2 105,-4-2 32,5 10 1,-5-11 75,4 4 1,-4 1-35,3-2 1,-2 5 174,-2-5-368,0 6 46,0-8 1,0 8 194,0-5-13,0 5-187,0-3 67,-12 6 0,2 3 136,-11 6 7,-6 5 1,-6 13-1,-7 4 68,-2 7 1,2 7-118,-3 6 0,3 6 1,3 2-1229,3 4 1218,3 1 1,13-1-549,5-4 253,11-7 31,9-8 0,13-12-507,6-2 408,5-8 1,8-10-1,-1-7-73,0-4 0,1-8 181,-1-6 0,-5-5-165,-3-8 1,-9 0 165,-4 1 1,-4-5-1,-4 0 539,-5 2 1,-6 2-358,-6 5-22,-1 2 1,-15 6 151,3 1 0,-3 3-184,-2 1 0,0 5 150,1-2 1,1 4-176,2 1 1,4 0-112,5 0 119,6 0 132,1 0-420,23 0 0,5-1-31,16-4 0,6-2 116,3-6 1,3 1 32,1-1-1495,0 6 1197,0-5 462,-11 11 0,4-5 0,-11 6 0,-4 0 0,-8 0 0</inkml:trace>
  <inkml:trace contextRef="#ctx0" brushRef="#br0">11343 11509 9514,'0'-32'-77,"0"0"-956,0 7 354,6-1 378,-5 1 1,9 0 1389,-6 4-409,6 8-213,-8 8-29,3 5-347,-5 0 1,0 5 191,0 4 0,-7 14-115,-6 6 1,-5 11 277,-8 3 1,-1 5-108,-3-1 1,3 4-683,-2 5 729,-4-3-1608,11 3 1236,-7-4 0,16-7 240,0-2 0,6-8-441,7 0 1,1-13 0,5-2-283,7-8 325,11-7 0,9-10 245,5-4-680,6-8 701,-4-9 0,4-2-645,-5-6 1,-2 0 262,-3-5 0,-3 1 0,-5 1-64,-1 3 234,-11 2 1,3 8 1840,-8 3-1270,-3 2 0,-6 15-318,-9 8 0,-4 9 97,-4 13 0,2 5-163,-7 3 1,8 3-182,1 2 0,0-1 276,5 0 0,2-1-1018,2-2 1,7-4 411,1-6 1,12-3-1161,1-1 1564,6-11 0,2-4 0,1-13 0</inkml:trace>
  <inkml:trace contextRef="#ctx0" brushRef="#br1">12085 11509 8448,'0'-12'-2160,"0"3"2376,0 1 1,0 3 81,0-3 230,0 5-361,0-3 0,0 8 209,0 2 0,-7 9-89,-5 8 1,-7 9 178,-7 4 0,-1 10-28,-2 7 0,2 1-301,-3 3 0,8-2-94,5-2 1,4 0 175,5 0 1,4-12-607,8-9 325,9-9 1,12-14 130,9-3-522,3-2 344,8-19 0,-4 0-336,6-18 1,-6-3 176,2-5 0,-6-4-194,-7 5 1,-2-2 278,-11 1 1,-6 2-94,-6-6 1,-8 11 122,-10 2 1,-5 7-152,-21 6 92,-2 8-476,-10 7 832,-1 12-94,1 1 1,1 11-219,4 4 36,7 2-59,8 2 1,12-1-156,7 1 1,10-2 345,11-3 0,8-2 0,3-6 0</inkml:trace>
  <inkml:trace contextRef="#ctx0" brushRef="#br1">12406 11561 8448,'11'-13'-119,"-3"0"0,0 4 342,-4 1 615,-3-1-295,11-3-426,-11 4 1,5 8 40,-6 9 1,-6 9-31,-2 8 0,-4 3 106,-1 9 1,1-1-6,-1 10 1,-4-4-233,0 3 1,4 0 148,4 1 0,2 1-259,-1-5 0,2-6 96,6-7 0,1-5-100,4-3 0,3-5-19,9-9 0,5-5-178,7-11 1,0-7-314,5-10 0,0-2 235,5-3 0,-1-4-70,0-9 0,-3 3 154,-1-2 1,-10 3 304,1 5 1,-7 4-172,-1 9 1,-9 2 671,-4 7-206,-2 4-99,-2 3 1,-4 12 228,-1 6 0,-5 1-158,2 7 0,-2 2-111,1 7 0,-1-3-10,6 3 0,0-3-654,4-2 0,1-3 268,3-1 1,4-5-454,4 1 1,7-9 13,2-3 682,-2-4 0,11-1 0,-3 0 0</inkml:trace>
  <inkml:trace contextRef="#ctx0" brushRef="#br1">13263 11509 8435,'-1'-12'-1103,"-3"-1"551,2 0 1226,-9 0 0,4 6 225,-6 3-668,0 2 0,0 4-238,0 2 0,1 3 153,-1 6 1,6 4-204,3 0 0,2 4 77,2-3 1,0 3 21,0-4 0,6 6 67,2-2 1,4-1-178,0 1 0,1-1 121,0 2 0,4 2 22,0-3 1,-1-1 50,-8 1 0,2-5 24,-5 1 0,-1 2 80,-4-2 0,-11 0-123,-7-5 0,-14 3-342,-7 2 0,-13-2 113,-4 7 0,1-2-278,-1 1 1,11-3 399,6-5 0,7 0 0,6 0 0</inkml:trace>
  <inkml:trace contextRef="#ctx0" brushRef="#br1">14684 11420 8221,'2'-13'-360,"2"0"1,-1 0 250,5 1 7,-5-1 0,4 0 127,-2 0 0,-4 0 45,3 1 0,-2-1 112,-2 0 0,-2 4 26,-2 1 0,-3 1 79,-6-2-152,0 4-34,1 5 1,-7 0 170,-2 0-132,-9 0-36,3 5 0,-10 4 96,3 8-73,-9 8 1,-2 14-261,-7 8 1,5 4 203,23-24 0,1 1 1,-14 31-59,17-28 1,2 2-1,-8 31 56,1 0 1,13-2-22,4-2 1,12-9-63,9-8 1,10-5-241,7-3 0,4-10 207,-4-8-173,5-8 94,-2-4 1,1-6-102,0-3 0,-5-5 102,1-8 1,-5-3-68,-4-5 1,-2-5 442,-6 0 1,-6 0-232,-3 4 1,-2 1-65,-2-1 1,-8 2 15,-4 3 0,-3 2 199,-6 6 1,0 5-143,-5-1 0,-2 7 179,2-3 0,-1 4 112,10 1-491,0 0 178,10 6 1,4-4-105,11 7 0,7-6-99,10 1 0,7-3 0,2-2 93,3-3 1,1 2-177,1-2 1,-1-2 12,0 2 0,1 0 266,-1 4 0,-5 6 0,-2 1 0</inkml:trace>
  <inkml:trace contextRef="#ctx0" brushRef="#br1">14992 11535 8423,'0'-13'0,"0"0"0,0-4-83,0 0 183,0 0 438,0 4-502,0 6 107,0 24 0,-7 8-94,-6 21 0,-2 1 176,-6 5 0,-4 4-557,-5 4 1,-2-1 254,3 0-1434,-4 1 1599,-6-2 1,7-4-230,2-11-317,8-12 532,4-12-159,11-12-57,1-7 400,6-13 1,12-12-861,5-10 285,5-7 762,4-4 1,5-11-1025,3-2-928,-2 2 1332,-14 25 1,1 1 25,13-22 1,-10 22 0,1 0 35,0 1 1,0 0 224,22-27-462,4 6 1,-7 8 89,5 9 777,-6 9-393,3 6 0,-13 13-21,-5 6 218,-6 12-6,-8 2 1,-4 12 134,-4-1-329,-3 1 1,-11 9 0,-5-3 910,-8 0 0,-1 3-915,-10 3 1,-1-4-30,-3 0 1,-5-5 22,1 1 0,-2-2 3,1 2 0,5-9-169,-1 1 0,6-8 383,8-6 1,9-2-479,3-6 1,11 0 53,2 0 1,5 6-13,8 2 1,5 8 100,4 1 0,2 4-20,2-4 0,-1 6-3,1-2 1,-1 4-245,1 0 0,0-5-49,-1-3 0,1-3 165,-1-1 1,1-6-284,0-2 1,-1-5-192,1-5 632,-1-2 0,7-11 0,0-2 0</inkml:trace>
  <inkml:trace contextRef="#ctx0" brushRef="#br1">15721 11445 8423,'7'-18'-300,"-1"4"314,-6-5 0,-6 13 471,-2 6 1,-5 13-127,-4 13 0,-4 7-79,-9 9 0,1 4-44,-5 5 1,-1 6-365,14-27 1,-1 0-1,2 1 1,0 0 51,-1 1 0,0 0-1199,-19 27 1322,7 3 0,3-13-732,9 2 114,8-20 330,7-1-713,6-17 517,6-6 774,1-2-980,6-10 971,5-8 1,-2-7-1080,5-6 663,1-5 0,3-3 88,1-9-595,0 4 595,-1-6 0,-2 1 0,2-3 0,-6-1-161,7 1 1,-2-3 160,6 3 0,-2 3 0,6 2 281,-5 7-61,-4 10-181,-6 6 450,-6 12-283,-6 7 0,-3 14 402,-8 12 0,-3 1-435,-6 7 0,0 5-102,0 3 1,-1 5 75,-3-4 0,3 1-231,-3-1 0,2-3 79,3 2 1,0-2-322,4-2 1,-2-6 312,5-7 1,1 0-918,4-8 373,0-6 557,0-5 0,-6-18 0,-1-2 0</inkml:trace>
  <inkml:trace contextRef="#ctx0" brushRef="#br1">15517 11945 8423,'-13'-2'-183,"0"-2"-152,0 3 450,6-11 89,1 5 20,12-6-45,1 6-703,12-4 299,6 4-337,8-6 356,11 0 1,2-3 78,5 4-139,0-4 1,0 3 0,0-7 0</inkml:trace>
  <inkml:trace contextRef="#ctx0" brushRef="#br1">16182 11509 8278,'7'-12'-185,"-1"4"1,-6 8 351,0 9 1,-3 8 162,-5 4 0,-2 11-85,-12 6 0,1 6-87,-5 7 1,-3 1-217,-1-1 1,0 0 36,4 0 0,2-5-52,3-4 1,4-5 256,8-7-458,3-6 0,8-16 125,2-4 0,3-10-288,6-7 260,6-5 21,-5-13 0,10-2-337,-3-6 216,-2-5-115,5-1 1,-4-2 88,5 0 0,1-4 37,0-5 154,-1 1 1,1-1-637,-1 1 669,1 5 79,5 0 0,-11 22 0,-3 2 646,-2 15-493,-14 5 0,5 18 471,-6 5 0,-6 12-292,-3 10 1,-6 1 180,-2 7 0,-5 0-199,5 4 1,0-4-148,4 0 0,1-7 164,-1-2-726,6 0 337,1-11 0,6 3 255,0-8-469,11-10 773,-2-6 0,17-6-744,-1 0 1,1-7-196,4-6 0,-3-5-251,-2-8 327,1 0 57,0 1 111,-1-1 71,-5 1 1,-1 5-139,-7 3 809,-5 2-270,-1 8-216,-6 2 0,-1 16 468,-4 6 0,-2 7-138,-5 6 0,-6 3-161,1 5 1,-4 1-539,4-1 1,-2 0 372,2 1 0,9-2-66,-1-3 0,1-8 0,1-8 0</inkml:trace>
  <inkml:trace contextRef="#ctx0" brushRef="#br1">16938 11573 8246,'4'-12'-340,"0"-1"1,2-4-340,-2 0 1,-2 4 632,2 4 1,1 5 195,0-4 97,-1 5 0,-4 3-72,0 8 0,0 9 191,0 5 1,-10 7-106,-3 6 0,-8 7-9,0 5 0,-4 4-214,0 5 1,-1-3 285,1 2 0,-1-7-157,0-1 0,2-10-193,3 2-459,2-9 382,12-5 1,3-13-176,8-12 0,9-12 87,8-9 1,4-9-144,0-4 0,2-7 71,3-2 1,-3-5-229,3 1 1,1-3 297,-1-1 0,1-1 3,-1 1 0,-4 1 248,0 3 0,-4 10 66,-9 12 252,-3 5 0,-11 16-187,-4 8 1,-7 12 377,-10 18 0,-2 1-220,-2 12 0,2-5 49,3 0 1,2 2-97,7-1 1,-1-5-113,0-3 0,6-7-320,3 2 1,9-10 336,8-7 1,7-6-485,10-7 0,4-7 124,9-6 0,-2-7-399,6-10 0,-4-3 199,4-5 1,-6-1-166,1 1 1,-7 1 398,-6 3 0,-3 3-248,-5 5 475,-8 12 1,-14 5-112,-12 18 1,-6 6 582,-6 15 1,-1 3-278,1 5 0,0 1 228,4-1 0,3 1-146,5-1 0,6-5-434,2-3 0,5-5-75,5-3 0,8-5-376,8-9 0,9-2-262,4-6 0,9-7 101,4-6 483,2-6 0,3-12 0,-1-2 0</inkml:trace>
  <inkml:trace contextRef="#ctx0" brushRef="#br1">18026 11497 8370,'-6'7'501,"-2"10"-86,-9 0 0,-5 11-78,-8 6 0,-7 9-134,-5 4 0,-5 7-384,4 2 0,0-1 134,5-4 1,2-7-37,7-5 0,6-8 84,14-10-677,4-8 0,6-7 352,3-6 0,5-3-196,8-5 0,3-8 128,5-14 0,2 2-61,3-7 0,-3 1 453,3-4 0,1-5 0,-1 0 0,4-3 0,-4 3 0,0 0 0,-4 5 0,-2-3-36,-3 2 1,1 1 513,-10 12 34,-2 3 0,-10 19-191,0 8 0,-5 9 168,-4 13 0,-2 6-139,-2 7 0,0 5-68,0 7 1,1-1-45,-1-3 0,0 1-325,0-5 0,2 5-107,2-1 0,-1-7 151,6-1 1,0-10-500,4 1 0,-2-8-79,-2-5 58,3-9 1,-9-4 167,5-8 1,-6-3 394,-2-6 0,-1-4 0,-7 0 0,5-1 0,-1 1 0,-2 2 0,2-2 0,0 7 0,5 2 150,-1-1 0,6-4 70,2 1 0,4 3 309,1 1 1,11-1-152,6-4 1,13-1-564,9-3 0,2 1-36,10-5 1,-1 1-426,10-1 0,-5-3 646,5 2 0,-2-2 0,2-4 0,-5-7 0,-2-4 0</inkml:trace>
  <inkml:trace contextRef="#ctx0" brushRef="#br1">18499 11497 8278,'-8'0'390,"-1"0"0,5 7-139,-4 5 0,1 7-72,-2 7 0,-2 6 103,2 7 1,-4 3-108,-4 5 1,3 3-40,-3-3 0,3-1-153,1 1 0,-4-8-221,0 0 0,4-12 41,4-10-428,1-3 452,1-7 1,1-7-245,6-8 1,0-9 125,0-5 1,4-8 10,1-4 0,5 2 87,-2-3 1,5 0 14,4-8 1,-1-1-48,5-3 1,0-1-84,5 5 0,4-4 337,0 4 0,9-3-114,0 3 0,-2 7 460,-3 11 1,-1 5-211,1 7 1,0 6 347,-8 3 0,1 4-217,-10 4 0,3 7 31,-8 6 0,3 5-134,-11-5 1,0 5 11,-4 0 1,-1 2-59,-4 2 1,-6-1-47,-6 1 0,-6-1-202,2 1 1,-3 0 44,-2-1 0,1-1-61,-1-2 1,0 2 69,1-3 1,-1-1-74,1 1 1,0-3-57,4 3 0,-2-5 113,6 1 1,0 1-30,4-1 1,5 0 50,-1-4 0,6 0-150,-1 0 1,8-5 71,5 1 0,4-6-22,4 1 0,-2 2 47,7-2 0,-1 0-215,5-4 1,-2 0-103,-3 0 411,-2 6 0,-1-5 0,2 5 0</inkml:trace>
  <inkml:trace contextRef="#ctx0" brushRef="#br1">19818 11433 8304,'2'-22'-8,"2"1"1,-3 5 242,4-1 62,-4 3 1,-2 13-9,-4 5 0,-3 19 66,-9 11 1,-3 8-99,-6 10 1,-4 6-221,0 6 1,-2 0 2,19-30 1,0 0 0,-14 30-226,10-4 0,6-5-498,6-8 1,7-10 424,6-11 0,2-8-532,12-9 1,0-9 346,8-9 0,-1-9 443,5-8 0,-6-5 0,4-7 0</inkml:trace>
  <inkml:trace contextRef="#ctx0" brushRef="#br1">20535 11330 8316,'0'-13'0,"0"1"-557,0-1 1,0 0 181,0 0 1,-7 2 957,-6 2 1,-2-1-177,-11 6 0,-3 0-48,-9 4 1,-7 1-98,-7 3 0,1 4-48,-4 4 0,8 5-142,4 0 0,9 6 110,4-1 1,14 2-433,8 1 1,18 2 167,11 3 0,10-1-225,12 5 1,3-6 118,5 2 1,-1-1-60,-3 0 1,1-1 89,-5 1 0,-8-3 141,-9-5 0,-8 4 44,-9-4 1,-6-1-108,-12 1 1,-11-5 395,-14 1 0,-9-3-128,-4-1 0,-7 0 188,-1-1 0,1-4-92,7-4 0,8-3-340,10-1 1,9-5-289,7-4 0,9-2-1261,12-2 1604,12 0 0,18-5 0,8-2 0</inkml:trace>
  <inkml:trace contextRef="#ctx0" brushRef="#br1">21687 11241 8523,'2'-19'0,"2"6"-338,-3-5 1,7 6 274,-4-5 1,-3 0 33,3 9 1,-2 1 198,-2-2 1,0 5 300,0-5-241,0 6 1,-6 5-48,-2 11 1,-5 8 189,-4 13 0,1 6-125,-5 11 1,-1 10-271,-3 3 0,12-28 0,0-1 174,0 0 1,1-1 0,-10 34-169,1-4 1,5-1 172,-1-4 1,3-3-221,1-9 1,5-10 102,-1-12-97,6-5-58,-2-13 1,10-2 106,4-10 0,8 3-67,4-7 0,11 0 110,6-3 1,2 0-74,7 4 0,0-2 62,4 6 0,3-5-414,-3 5 0,-2-1-115,-11 5 1,0 5 142,1-1 0,-7 2-272,-2-2 0,-8-3 136,-5 4 0,-4-5 498,-5-5 0,-1-2 0,-3-6 0,-2-11 0,4-3 0</inkml:trace>
  <inkml:trace contextRef="#ctx0" brushRef="#br1">22187 11535 8523,'5'-26'-1468,"1"1"1101,3-1 0,2-1 439,-3-3 0,5 3-29,4-3 0,-2 3 155,2 2 1,1 3 97,-1 1 1,0 5 68,-4-1 183,-6 9-402,-1 2 1,-6 13 93,0 6 0,-10 7-94,-3 10 0,-7 4 217,3 9 1,-6-1-55,2 10 1,-2-8-194,2 7 1,-2-7 79,6 3 1,0-4 0,4 3 1,0-9-247,1 2 0,4-9 175,4 0 1,4-8-241,4 0 0,5-12 48,8-2 1,9-5-281,8-3 1,4 0 142,5 0 1,2-6-534,7-2 1,-3 1 85,-2-2 1,2 1-141,-7-5 1,0 4 789,-8 1 0,-3-1 0,-4-1 0,-3 0 0,-4 0 0,-1 2 0</inkml:trace>
  <inkml:trace contextRef="#ctx0" brushRef="#br1">23377 11048 8523,'-4'-14'-963,"0"-3"1,-5 3 1197,5-3 1,-6 4-54,1 5 1,-3 2 150,-5 6 1,-3 1-117,-6 4 0,-5 9 307,-3 11 1,-9 14-173,-4 12 0,22-23 0,0 2-340,-1 4 1,1 1 0,2 0 0,0 2 37,1 3 0,2 1 0,2 1 0,2 0 76,0 3 0,2 0 0,3 1 1,2 0-337,2-1 1,1 0 0,2-2-1,2-1 131,3-5 1,3-1-1,8 28-778,10-9 1,6-9 480,2-8 0,1-11-201,-1-10 0,-3-4-187,3-4 764,3-4 0,-6-5 0,3 0 0,-3 0 0</inkml:trace>
  <inkml:trace contextRef="#ctx0" brushRef="#br1">23569 11676 8523,'0'-27'-2,"0"-3"0,6 3 391,2-3 0,4 3-44,1 1 0,1 1-262,3-1 0,3-1 117,5-3 0,5 2-463,0-6 1,6 4 56,-2-4 1,1 1-126,0-1 1,-1 8 195,-9 9 0,2 9 171,-10 3-180,-5 4 1,-8 12 52,-8 6 1,-3 12 402,-6 5 1,-6 4-92,-2 5 0,-3 3-140,-2 5 1,1 1-259,-1 4 1,6-4 68,3 4 1,-1-8-374,1-1 1,-1 0 197,6 4 1,-1-2-85,0-7 1,0 0 6,0-12 1,1-6 359,-1-7 0,0-3 0,-3-7 0,4-3 0,2-2 0</inkml:trace>
  <inkml:trace contextRef="#ctx0" brushRef="#br1">23416 12047 8452,'-25'0'-761,"4"0"1,-2 0 744,6 0 0,4 0 39,5 0 890,5-6 0,3 4-292,9-7 1,13 0-427,8-3 0,16-5-467,5 0 1,13-5 213,0 5 1,3-6-745,-3 2 1,3-2 565,-3 2 0,-5-2-398,-12 6 1,-4-1 270,-9 1 0,0-3 363,-8-6 0,-3 0 0,-5-5 0,2-2 0</inkml:trace>
  <inkml:trace contextRef="#ctx0" brushRef="#br1">24312 11036 8452,'4'-20'0,"0"3"0,6 4-259,-1 4 289,2 4 0,2 8 390,0 5 1,0 8-97,-1 14 0,1 8 130,0 9 1,-6 4-49,-3 5 0,2 8-458,-3-28 0,-2 0 0,-1 2 0,-1 0 180,-2 0 0,-3 0 0,-1 1 0,-1-1-123,0 1 1,-1-1 0,-4 0-1,-1 1-342,1 0 0,0-1 0,-15 27 323,2-5 1,-4-6-704,0-3 1,2-7 368,6-5 0,4-12-1990,5-10 2338,0-3 0,5-6 0,16-16 0</inkml:trace>
  <inkml:trace contextRef="#ctx0" brushRef="#br1">24555 11957 8341,'-13'6'0,"0"-3"65,1 6 1,-3-1 168,-2 5 0,3 0 85,-3-1 0,4 6-290,5-1 0,-2 1 171,5-1 0,3-3-268,6 3 1,4-4 90,10-4 0,3-4-362,9-5 1,-2 0 227,6 0 1,-5-5-118,1-4 1,-5-2-64,-3-2 0,-5-1 71,-9-3 0,-2 3 308,-6-4 0,-9 4-116,-8 1 1,-4 2 303,-13 3 0,0-2-91,-5 5 1,5 2-375,0 8 0,6 2 188,-2 6 1,4 1-1266,5 3 1266,2 3 0,1 5 0,-2 1 0</inkml:trace>
  <inkml:trace contextRef="#ctx0" brushRef="#br0">4058 13571 28551,'7'-13'-7275,"-1"0"4577,-6 0 0,0 0 1034,0 1 1,0 2 852,0-3 0,0 7 230,0-7 0,0 3 293,0-2 0,2-3 272,2-2 0,-3 3-1022,4-3 1,-4 3 687,-1 1 0,-1-1 87,-4-3 1,-2 2 577,-6-2 1,-7 3 381,-5 1 0,-9 1 357,-13-1 0,-9 4-470,21 4 1,-2 2-1,-4 1 1,-2 1-27,-5-1 1,-2 0-1,-6 1 1,-1 0-35,-2 1 0,-1 0 1,0 0-1,0 0 92,0 0 1,1 0 0,0 0 0,1 0 54,0 0 1,1 0-1,0 1 1,2 0-138,1 1 1,1 0-1,2-1 1,1 1-234,5 2 1,0 0 0,3 0 0,0 1-24,2 1 0,-1 1 0,0 1 0,0 1-205,0-1 1,1 1 0,2 1 0,0 1 56,-30 6 1,5 6-193,8-2 1,1 3-90,11 2 0,10 0-315,8-1 0,9 2-403,3 3 0,6-3-610,7 3 0,9 1 263,8-1 1,11 4 505,19-4 0,13 0 531,-22-17 0,1 0 0,3 1 0,1 1 136,6 1 1,0-2 0,3 2 0,2-2 38,5-1 1,1 0 0,2 2 0,1 0 132,1 0 0,0 0 0,2-1 1,-1 0 228,-3-3 0,0-1 1,1 0-1,1-1 208,-1-2 0,2-1 1,-1-2-1,1-1 27,-3-1 1,0 0-1,-3-1 1,-2-1-219,-7 1 1,-1-2-1,-4-1 1,-1-1-153,-3-1 1,-1-1 0,-1-2 0,-1-1-4,-1 0 1,-1-1 0,28-19-229,-9 3 0,-6-9-119,-3 0 0,-6-8-365,-1 0 0,-12-5-307,-10 4 0,-9-5-399,-3 1 0,-7-2-250,-6 2 1,-18 5 477,-17 8 0,-12 2 708,-9 7 1,27 14 0,-2 2 238,-2 0 1,-3 1 0,-5 1 0,-1 1 78,-3 1 1,-1 1 0,-5 1 0,-2 2 226,-2 2 0,-2 2 0,-6 3 0,-1 1-116,21-1 0,-1 1 0,1 2 0,-1 1 0,0 1 0,1 2-167,1-1 0,0 1 0,1 0 0,-2 1 0,0 0 0,0 1 0,2-1 0,-1 0 0</inkml:trace>
  <inkml:trace contextRef="#ctx0" brushRef="#br0">19447 12495 15423,'-9'-8'-6034,"1"-1"3828,5 1 3396,-8-5-1834,9 0 990,-4 6 1,8 3-31,2 8 0,-1 10-61,6 12 1,-5 8 83,4 13 1,-5 5 415,1 12 0,-2 6-212,-2 3 0,0-33 1,0 2-381,0 3 0,0 0 1,-2-1-1,-2 1 237,0 3 1,0-2-1,-2-3 1,0-2-116,0-2 1,-1-1 0,-5 32 238,-1-11 0,1-6-251,4-6 1,-2-17 123,6-4 1,1-15-574,7-7 1,3-2-828,6-2 1233,-6-6 0,5-7 0,-5-7 1</inkml:trace>
  <inkml:trace contextRef="#ctx0" brushRef="#br0">19562 12495 15293,'4'-13'4339,"1"1"0,0 0-4189,0 4 0,-3-4 75,7 4 1,-2-4 230,2 0 0,2 3-323,-2 0 1,6 1-135,2-5 0,5 5-200,-5-1 1,5 6 396,0-1 1,6 3-774,2 1 1,6 0-100,-2 0 1,4 0-157,5 0 1,2 0 20,7 0 1,3 4-166,1 0 0,6 2 344,2-2 1,-4-3 179,4 4 1,-9 0 175,1 0 1,-2 3 141,1-4 1,-1 5 18,6-5 0,-6 5-2,2-5 1,-2 0 79,1-4 1,2 0 105,3 0 0,7 0 10,-3 0 0,8-1-38,-35-1 1,-1 0 0,1-1 0,1-1-104,1-3 1,-1 1 0,0 1 0,1 1 147,-1 0 0,1 0 1,0 0-1,0-1 11,2-1 0,-1-1 1,-3 3-1,-1 0 24,0-1 1,0 1 0,30 1-159,-7-1 1,-2 1 103,-6-1 0,-1 3-33,-3-4 0,1 4-35,-5 1 0,1 0-72,-1 0 1,-3 0 53,2 0 1,-2 0 113,-1 0 1,5-1-58,3-4 0,1 4-21,-1-3 0,3-2 58,-3 2 1,1-1-86,-1 5 1,-4 0 374,-9 0 1,-3 2-545,-5 2 0,-6 3-238,-3 6 0,-4 0-1047,-5 0 1568,-2-1 1,-12 1 0,-1 0-1</inkml:trace>
  <inkml:trace contextRef="#ctx0" brushRef="#br0">23032 12406 15809,'-13'0'-191,"0"0"16,0 0 0,5 0-166,-1 0 0,2 1 531,-2 3 1,4-1 289,5 6 0,-2 5-258,-2 7 1,3 9-76,-4 4 1,4 9 80,1 4 1,0 4-224,0 4 0,1-2-70,4 3 0,-3-4-30,7-1 0,-5-4-354,5 0 1,-6-5-36,1 0 1,-3-3 65,-1-5 0,-5-1 342,-4-4 0,-4-6 407,-4 3 1,-3-9-201,-5 0 1,-1-3 0,1-1 0</inkml:trace>
  <inkml:trace contextRef="#ctx0" brushRef="#br0">19754 13775 15635,'-20'-25'-1790,"-3"3"1318,6 1 0,2 1-635,6-1 1,-1 2 842,6 7 350,0-1 1,4 4 167,0 1 0,1 5 358,3-1 0,4 2-603,4 2 1,1 0 196,0 0 1,0 0 96,0 0 1,5 0-183,3 0 1,4-1 256,0-4 0,8 4-307,5-3 0,4-2 11,9 2 1,6-6-419,-22 6 1,2-1-1,2 0 1,2-1 409,5-1 0,2 1 0,0 2 0,2 0-431,3-1 1,1 1 0,2 2 0,1 1 379,3-1 0,0 0 0,3 1 1,0 1-119,-3-1 0,0 2 0,1-1 1,-1 0 38,-7 0 1,1 0 0,1 0-1,0 0-6,-1-1 0,-1 2 0,0-1 0,-1 1-185,-2 1 0,-1 0 0,-3-1 0,-1 0 89,-3 1 0,1 0 0,0-2 0,-1 0-23,3-2 0,0 0 0,-5-1 0,-2-1 166,-1-2 0,-1-1 1,31-10 128,-3 0 1,0 0 20,0 4 1,-10 1-198,-3 4 0,-13 1 365,1 2 1,-9 4-291,-1-3 1,-3 1 1249,-5-1-1195,-2 2 561,-6-3-694,-6 5 250,4 0 0,-9-2-69,2-2 0,-3-3 0,-1-6 0</inkml:trace>
  <inkml:trace contextRef="#ctx0" brushRef="#br0">18589 13443 22800,'-7'-13'-6720,"-3"0"4792,6 0 0,0 0 818,4 1 1249,-6-1-435,4 0 1,-2 2 32,8 2 911,-2 3-407,9 6 1,-5 2 291,2 2 0,2 5-374,-5 8 0,0 3 66,0 5 0,-4 6-23,3 4 0,-2 7 90,-2 5 1,-2 3 74,-2 1 0,3-2-650,-4 2 1,4-3-526,1 8 1,0 0 568,0 0 1,0-6 268,0-8 0,4-2 79,0-1 0,5-7-187,-5-2 1,1-8-422,-5-5 478,0-3-89,0-1 1,-2-2 271,-2-2 672,2-4-56,-9-5 0,8 0 590,-5 0 159,5-5-1534,-3 3 36,6-4 1,-4 5 188,0-3 1,-2 2 553,2-2-1007,2 3 1,-9 1 68,2 0 0,-2 0 171,-2 0 0,0 0-8,0 0 1,-4 0 698,0 0 1,-5 0-82,0 0 1,-2 0-217,-2 0 0,-3 0-241,-1 0 1,-10 4 456,1 0 0,-3 0-593,-1-4 0,-2 5 51,-7-1 0,-4 2-265,-4-2 0,-3-3 228,-1 4 0,3-4-28,-3-1 1,4 0-6,-4 0 0,0 0-74,4 0 1,-2 0-12,-2 0 1,0 0 14,0 0 0,4 0-9,0 0 1,5 0-129,-5 0 1,8 0 203,0 0 1,7 0 26,6 0 1,7 0-7,2 0 0,7 4 112,2 1 0,4 3-141,-5-4 1,5 6 67,-4-1 0,5 1-55,-1-2-176,3 4 0,1-5-99,0 6 1,6-5-483,3 1 723,-3-6 1,5 2-1,-3-5 1</inkml:trace>
  <inkml:trace contextRef="#ctx0" brushRef="#br0">16413 13622 23592,'0'-13'-5930,"0"-4"4192,0 0 0,0 0 1005,0 4 1,0 4 3679,0 1-3366,0 5-47,0-3 472,0 23 0,0 0-631,0 18 1,0-1 845,0 4 1,-2 6-87,-2 3 1,3 4 43,-4 5 1,5 2-403,5 6 1,-3 0 111,7 0 1,1 0 31,7 0 1,-4-10-267,0-2 0,-2-11 51,-7-3 1,1-5 155,-5-7 1,-2-7 174,-2-1 0,-3-9 615,-6 0 1,-4-6 41,0 1 0,1-4-198,8-4 0,-4-5-515,4-8 1,2 2-201,2-7 1,2 2 256,2-1 0,0-3 26,0 2 1,5 3-17,-1-3 0,4 2-537,-3-1 1,3 1-98,-4 3 1,2 1 408,-2-5 0,-2 0 0,4-5 0</inkml:trace>
  <inkml:trace contextRef="#ctx0" brushRef="#br0">16451 13519 26768,'0'-20'-3261,"0"3"0,0-1 1316,0 1 0,4-5 1627,1 5 1,3-1 570,-4 1 0,5 3 126,-5-3 1,6-2-59,-1 2 1,-2 1 225,1 8-375,1-4 712,-2 11 1,-4-5-889,-12 6 1,-1 10 710,-11 3 0,-6 8-15,-7 1 1,0 3-130,-5 5 1,8-3-254,-7 3 1,3-3 192,1-1 1,3-1-523,5 1 1,5-6-33,0-3 1642,11-3-1878,-2-1 1,15-7-341,6-6 1,11-6 661,14-7 1,4-5 160,5-4 0,-3 0-136,2 0 0,-6-2 54,-2 3 1,-5-3-94,0-2 0,-3 5-114,-5-1 0,-2 7 535,-6-2 299,0 2-1027,-6 3-194,-2 4 1,-5 8-508,0 9 1,0 4 241,0 4 1,2 1-131,2 4 0,-1 2-120,5-3 0,1 2-182,4-2 1,-2 2 207,-2-6 0,2 4-56,-2-4 1,-4 1 26,0-6 0,0-3 568,-1-1 1,-1-5 584,-7 2 0,-4-4 614,-10-1 1,-1 0 98,-7 0 1,-1-1 22,-3-4 1,3 4 52,-3-3 1,-1-2-65,1 2 0,0-1 63,4 5 1,1 0 60,-1 0 0,5 0-435,0 0 0,5 0-692,-1 0 270,3 0-293,7-5 1,1 2-788,6-6 0,10 5 1377,3-5 0,9 5 43,4-4 1,1 1-216,7-2 0,-4-1-19,4 6 0,0-5-163,5 5 0,-5 0 2,0 4 0,-6 0-27,2 0 1,-3 0 908,-1 0 0,-6 1-2219,-3 3 477,-9 4 1,-3 9 518,-10 0 0,-7 0 1,-8-4-1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17949 4942 30470,'-9'-2'-2047,"1"-1"-1834,-2-1 2348,4-6 0,-4 7 896,6-5 1,-2 4-35,2-5 1,3 5-88,-4-5 0,3 5 77,-3-5-1331,4 7 1128,-5-10 0,8 11 534,2-3 0,-1 1 536,5-2 0,2 4 367,7-3 0,3 2 354,6 2 0,5 0 249,3 0 0,9 0-176,4 0 1,5 0 96,8 0 1,7 0-537,-27 0 1,1 0 0,3 0 0,2 0-172,3 0 0,0 0 0,1 0 0,0-1-102,-1-1 0,0 0 0,1 1 0,-1 0-187,-2-1 1,0 0 0,-1 1 0,-1-1-77,-4 0 0,-1 0 0,-2 1 0,0 0-19,26-3 1,4 3 25,0 1 1,-30 0-1,1 0-19,34 0 1,-32 0 0,1 0 24,-1-1 1,0 2 0,5 1 0,3 0-43,4 0 0,1 0 1,-2 3-1,1-1-1,4-2 1,1 0-1,-4 3 1,0 0-21,2-1 1,-1 1-1,-2-2 1,-1 1-8,2 0 0,-1 0 1,-4 0-1,-1-1 13,-3 2 0,-1-1 0,-2-1 1,-1 0-3,31-3 1,-34 1-1,0 2 1,-2-1 0,0 0 0,30 2 12,-2-4 0,-7 0 68,2 0 1,-3 0 16,4 0 0,-5 0 17,5 0 0,-6 5-78,1-1 0,-2 0-35,-2-4 0,-7 0 43,-5 0 1,-6 0 25,-8 0 0,1 0-34,-1 0 0,-5 0-77,-3 0-198,-2-6 49,-3 5 1,-5-6-1398,-2 3 1227,-4 2 1,5-9 0,1 4 0</inkml:trace>
  <inkml:trace contextRef="#ctx0" brushRef="#br0">717 5556 32745,'-21'-1'-1177,"-1"-3"0,5-2-3889,-4-3 2584,5 4 1177,-2-1 1124,11 5 1,2-5-1041,10 6 1,2 0 1625,6 0 1,-1 0-390,1 0 0,0 0 291,0 0 1,4 0 50,0 0 0,6 0 77,-2 0 0,-1 0-60,1 0 0,1 0-89,3 0 1,5 0 980,0 0 0,7 4-1383,1 0 0,6 2 65,8-2 0,10-2 50,6 2 0,-30-3 0,0-1 4,2 1 0,1-2 0,1 1 0,0 0 6,2 0 1,1 0 0,3 0-1,0 0 19,1 0 0,0 0 0,-1 0 0,1 0-13,0 0 0,0 0 0,-3 0 0,0 0 13,1 0 1,0 0-1,1 0 1,1 0 27,0 0 0,0 0 1,-4 0-1,-2 0-8,-2 0 0,-1 0 1,0 1-1,-1 0-63,-3 1 1,0 0 0,2-1 0,1 1-19,1 2 1,1 1-1,0-4 1,1 0-2,0 2 0,1-1 0,0-1 0,1-1 37,-4 0 0,1 0 1,3 0-1,0 0-8,1 0 0,0 0 0,-3 0 0,-1 0 2,2 0 1,0 0 0,-3 0 0,-1 0 31,0 0 1,-1 0 0,3-2 0,-1 0 31,1 0 0,-1 0 0,-1-1 0,-1 0 56,-1 0 0,-1 2 0,35-1-5,-35 0 0,0 0 1,34-4 25,-6 2 1,-5 0-119,-4 4 0,2-2 66,-2-2 0,5 3-48,-4-4 0,-1 4-10,-4 1 1,-1 0-97,-3 0 1,1 0-7,-5 0 1,-5 1-62,-3 4 1,-7-4-94,2 3 0,0-1-32,-5 1-236,-2-2 0,-11 5-769,-4-3-6,-2-2 350,-6 3 1,-2-5 855,-2 0 1,-4 0-65,-10 0 1,4-1 88,-3-3 1,-3 2-1,0-4 1</inkml:trace>
  <inkml:trace contextRef="#ctx0" brushRef="#br0">4916 5582 32132,'-7'-9'-4916,"3"1"1,2 4 410,2-5 0,0 5 1948,0-5 1069,0 6 1026,0-8 1,2 8 884,2-5-228,-3 5 0,7-4-1449,-4 2 1547,-3 4 0,11-5 1005,-4 6 0,4-4-106,0 0 0,7-1 289,2 5 1,10 0-64,8 0 1,11 0-403,9 0 0,14 0-515,-35 0 0,1 0 0,5 0 0,1 0-165,0 0 1,0 0 0,1 0 0,0 0 14,-1 0 1,0 0-1,-1 0 1,-1 0-243,-2 0 0,-1 0 0,32 0 156,-16 0 0,-2 0-262,-11 0 1,-2 0 8,-7 0 0,-3 0 2,-5 0 0,0 0-12,-1 0 1,-1 0 6,-2 0-10,-4 0 0,-6 2-232,-4 2-826,3-2 818,-9 3-2640,4-5 2865,-6 0 1,-2 0-215,-2 0 1,-9 2 205,-8 2 0,-9-3 0,-3 5 0</inkml:trace>
  <inkml:trace contextRef="#ctx0" brushRef="#br0">7822 5531 31466,'-13'0'-355,"5"0"-1573,-1 0 1,5 0 125,-4 0 1651,-1 0 1,1 0 521,-1 0-225,6 0-97,-3 0 1,6-2-2678,0-2 1297,0 3 1,2-9 389,2 5 1,3 1 951,6 4 0,0-4-101,0 0 1,-1-1-144,1 5 136,0-5 1,0 3 91,0-2 1,-1 2 1371,1 2 0,0 0 9,0 0 0,0 0-389,0 0 1,-1 0-957,1 0 1,1 0 79,3 0 1,-1 0 40,5 0 0,1 0-100,3 0 0,1 2-109,0 2 1,-1-2-98,1 2 0,1-1 42,3 1 0,-3-3 27,3 4 0,-2-4 124,2-1 0,-3 0-22,3 0 0,-3 0 20,-2 0 0,1 0-13,0 0 1,1 0 95,3 0 0,-3 0-2,2 0 0,0 0 15,1 0 1,1 0-62,3 0 1,2 0-37,-6 0 0,5 0-44,-1 0 0,3 0 36,2 0 1,-1 0 1,1 0 0,5 0-20,3 0 0,-2 0 17,2 0 0,-4 0-32,4 0 0,-5 0 20,5 0 1,-7 0-32,-2 0 0,1 0 30,-5 0 0,3 0-33,1 0 1,1 0 22,-1 0 1,-4 0-18,1 0 0,-1 0 38,4 0 0,0 0 4,1 0 0,1 0-25,2 0 1,0 0 2,5 0 1,-2 1-60,2 4 0,-3-4-4,-5 3 0,-1-1-62,0 2 1,1-4 53,-1 3 0,-4 2-131,0-2 0,1 5 21,3-5 0,-4 2-3,0-2 1,-4-3 92,4 4 1,-4-3 24,4 3 0,-1-4 44,1 3 1,2-2 73,-6-2 1,5 0 28,-1 0 0,2 1-27,-2 4 1,-3-4 19,-5 3 1,1-2 36,3-2 1,-7 0-30,2 0 0,-6 0 19,2 0 1,-5 0-26,1 0 0,-3 0-33,-1 0 0,0 0-48,-1 0 0,1-2 301,0-2-354,0 3 273,0-5-682,-6 6 462,4 0-324,-10 0 311,5 0-448,-6 0 242,0 0 81,-6 0-11,5 0 1,-6 0 261,3 0 1,-3 0 0,-6 0-1</inkml:trace>
  <inkml:trace contextRef="#ctx0" brushRef="#br0">15273 5543 27576,'6'-8'-3505,"3"-1"0,2 2 3020,2-1 1,5 1 897,4 2 0,7 0-72,6-4 1,9-1-26,7 6 1,7-2 22,10 2 1,1 3-215,-31-2 0,1 1 0,-1 1 0,2 1-120,2 0 0,1 0 0,-1 0 0,0 0 404,-1 0 0,-1 0 0,-1 0 0,0 0-132,2 0 1,-1 0-1,-1 2 1,-1 0-136,-1 0 1,-1 0 0,28 3 20,-9-5 0,-9 0-13,-8 0 0,-2 0 38,-11 0-112,-2 0 28,-10-6-653,-6-1 1,-1-2-433,-6 1 1,-2 3-49,-2-3 1,-4 4 656,-10-5 0,1 6 166,-8-1 0,-4-2 16,-9 2 0,-12 0-10,-5 4 0,-8-2 166,-5-2 1,-5 3 254,33-1 0,-1-1 0,-1 2 0,-1 1 373,-4 0 1,0 0 0,-1 0 0,-1 0-50,-2 0 0,0 0 1,2 2-1,0 0-367,-1 0 0,1 1 0,6-1 1,1 1-79,1 0 1,1-1 0,-21 0-50,14 7 0,17-6-99,9 1-63,11-3 1,10-1 141,8 0 1,5 0-22,4 0 1,9 0-3,8 0 1,13 0 45,4 0 1,12 0 1,5 0 0,3 0-5,-31 0 0,1 0 1,-1 0-1,0 0-5,0 0 0,1 0 1,2 0-1,1 0 41,4 0 1,2 0 0,-1 0 0,0 0-98,4 0 1,1 0 0,-5 0 0,-2 0 8,-1 0 1,-2 0 0,-2 0 0,-1 0-237,31 0 0,-15 5 50,-14-1 0,-9 0 187,-9-4 0,1 0 0,0 0 0</inkml:trace>
  <inkml:trace contextRef="#ctx0" brushRef="#br0">2893 6913 29681,'0'-17'-4916,"0"0"1,0 0 1275,0 4 0,-4 0 2683,0 1 0,-6-1 849,1 0 1,-2 2 543,-2 2 1,-5-1 238,-4 6 1,-8-5 15,-4 5 1,-8 0-719,-5 4 1,-14 0 976,-8 0 1,31 0 0,-2 0-220,0 0 0,-1 0 1,-5 0-1,-1 1-75,1 1 1,-1 1 0,-6 0 0,0 1-168,-2 2 1,-1 0-1,-4 1 1,-1 1-87,2 0 1,-1 1-1,-1-2 1,1 1-232,6 3 0,1 0 0,0-1 0,0 1-43,1 2 1,1 0 0,5-1 0,1 1-151,2 0 1,1 0-1,5 0 1,1 0-128,-28 12 0,0 6-138,5 4 1,7-3-163,5 2 1,12-4-306,5 4 0,9-4-55,4 4 0,8-5-543,5 1 1,5-3 7,8-2 0,2 5 549,15 0 1,4-1 475,12-8 1,15 2 509,11-6 1,-28-8 0,1-1-44,4-1 1,0-1 0,0 0 0,1-1 123,3-1 1,0 1 0,1 0 0,0-1 119,3-1 1,1-1 0,2 0 0,1 0 220,7-1 1,0-2 0,-3-1-1,-1-2 125,6 0 0,1 0 0,-7-2 0,0 0-180,0 0 0,0 0 1,-2-3-1,1 1-296,-1-1 1,-1 0-1,-5-2 1,0 0-159,-3 0 0,0 0 0,-3 0 1,-1-2-112,-2 1 0,-1-1 0,0-2 0,-1-2-121,-2 1 1,-1-2-1,21-19-225,-7-1 0,-17-1-361,-9 1 0,-12 0-489,-10-1 0,-4 1-113,-4-1 1,-10 1 233,-12 0 0,-7 3 604,-9 1 1,-12 6 309,21 12 0,-3 2 0,-4 2 1,-4 3 89,-5-1 0,-4 3 0,-7 1 0,-2 3 157,-8 0 1,-1 2 0,22 0 0,-1 1 0,-1 1-9,-3-1 0,-2 2 0,0 0 0,-4 2 0,0 1 1,-2 2-73,-4 2 0,-1 1 0,-1 0 0,0 1 0,-1-1 0,0 1 0</inkml:trace>
  <inkml:trace contextRef="#ctx0" brushRef="#br0">9371 15465 23817,'0'-7'-9201,"6"-3"9783,3 6 0,3 0 794,5 4 1,15-5-574,10 1 0,21-6-517,-26 6 1,3 0 0,9-2-1,4 0-97,10 0 1,2 0 0,-16 1 0,2 1 0,0 0-93,5-1 0,1 1 0,1 0 0,0-1 0,1 1 0,0-1-16,1-1 1,0 0 0,-1 1 0,1 1 0,-1 1 0,0 0 345,0-2 0,-1 1 1,0 0-1,2 1 1,-1 0-1,0 0-264,-3 0 0,-1 0 1,0 1-1,2-1 1,-1 1-1,-1 1-189,-3 1 1,-1 0-1,0 0 1,2-1-1,1-1 1,0 1 12,2-1 1,1 1 0,0 0-1,2-1 1,0 0 0,0 1-22,0 1 0,1 0 0,0 0 1,-2 0-1,-1 0 0,0-1 30,-2 0 0,-1-1 1,-1 1-1,0 0 1,-1 1-1,0-1-17,0 0 0,1 0 0,0-1 0,-1 0 0,0-1 1,0 1 23,-2-1 1,0 0-1,-1 0 1,3 1-1,0 0 1,0-1-13,-4 0 0,0 0 0,1 1 0,0 0 0,1 1 0,0-1 23,0 0 1,0-2-1,-1 2 1,24 0-1,-1 0-23,-3-3 0,-1 1 0,-3 2 0,-2 0 18,-3-3 0,-1 1 0,-3 2 0,-1 0 10,-1-2 0,-1-1 0,-2 4 0,-1 0-41,-2-1 1,-2-1 0,-4 0 0,-1 1 61,27-3 0,-4 1-81,-4 4 0,1 0-12,-6 0 1,1 0-195,-5 0 1,0 1 34,0 4 1,-4-2-86,0 5 0,-10-4-123,2 5 0,-8-5-37,3 5 0,-11-6-558,-2 1 1015,-11-3 0,1-1 0,-3 0 0</inkml:trace>
  <inkml:trace contextRef="#ctx0" brushRef="#br0">4788 15363 29454,'-8'-11'-3439,"-1"2"0,2-2 1050,-2 2 0,-2 2 1703,2-2 1,0 1 260,0-5 0,-2 5 423,2-1 0,-7 0 123,-1-3 0,-5-1 75,0 0 1,-2 5-444,-2-1 0,-6 0 918,-7-3 0,-5-1 18,-7 0 0,-7-1-368,-6-3 0,26 9 1,-1 2 47,-5-3 0,-2 0 1,-2 2-1,0 2-103,-5 0 1,-1 1 0,-1-1 0,-1 0-10,-3 3 1,-2 0 0,1 0 0,-2 0-12,-2 1 0,0 2 0,5-1 1,1 0-75,2 0 1,1 0 0,5 0 0,-1 1-4,2 1 1,0 0 0,2 2 0,0 1-63,-2 3 1,0 1 0,5-2 0,1 2-34,1 1 0,-1 1 0,3-3 0,0 1 61,2 1 1,0 1-1,2 0 1,1 1-221,0 3 0,1 0 0,-21 13-126,4 7 1,4-6-166,0 6 1,-2-1-80,7 4 0,-1 1-120,5-1 0,6-4-46,7 0 1,5 0-266,7 5 1,7-7-238,6-2 1,9-3 238,12-1 0,9 0 743,17-1 1,8-1 308,-19-13 1,1 0-1,5 1 1,1 0 10,8-1 1,1-1 0,3 0 0,2 0 66,7 1 1,0-1 0,-1 0 0,1 0-18,6 1 0,1 0 1,-23-5-1,0 0 1,1-1 28,1-2 1,2 0-1,-1-1 1,3 2-1,0-1 1,0 0 127,2-1 0,-1 0 0,1-1 0,0 0 1,0-1-1,0 0-24,-3-2 0,-1-1 0,1-1 0,-1 2 0,0-1 0,0-2-185,-2-1 1,0-1 0,-1-1-1,0 0 1,-1 0 0,-1-1-85,20-6 0,-2 0 1,-6-3-1,-4 0-176,-7 2 0,-2-2 0,-6 0 1,-2-1-130,-5 0 1,-2 0-1,23-20-297,-15 1 0,-11-1-398,-19 1 0,-6-5-593,-12 1 0,-18-1 975,-20 5 1,17 18-1,-4 3 332,-5-1 0,-3 1 1,-2-1-1,-2 1 83,-4 1 1,-2 2 0,-6-1 0,-1 0 106,0 1 0,-1 2 0,-4 4 0,-2 1 16,3 0 0,-2 1 0,-4 4 0,-2 1-13,20 1 0,0 0 0,-1 0 0,0 0 0,0 0 0,-1 0 0,-2 1 0,0 1 0</inkml:trace>
  <inkml:trace contextRef="#ctx0" brushRef="#br0">7848 15760 30572,'0'-13'-9831,"1"0"7682,4 0 1,-3 1 625,7-1 1526,-6 0 0,7 0 1087,-6 0-1098,0 6-103,-4-4 1,0 11 211,0 0 0,-1 7 312,-3 10 1,-4 4-64,-4 9 1,-3 3-67,-2 5 1,2 5-102,-7 0 0,5 4-281,-4-5 1,4 7 238,-4-2 0,5 1 88,-1-1 1,3-3-1103,1-6 1,6-1 754,2-2 1,5-4-328,5-6 0,5-5 309,11-3 1,7-7 669,15-1 1,4-6 102,9 1 0,-2-4 3,5-4 0,-6 1-26,-2-6 1,-1-1-49,-7-7 1,-8 7 16,-9-2 1,-2 2 1146,-7-3-1608,0 0 1,-10 0-444,-2 0 0,-4 1 0,-1-1 0</inkml:trace>
  <inkml:trace contextRef="#ctx0" brushRef="#br0">7835 16157 29471,'-13'-6'-3087,"-4"3"2002,0-5 0,0 0-133,4 0 1032,0-3 1,2 8 291,3-6 0,2 5-917,6-5 0,11 5 1340,6-4 0,7 3-569,6-3 1,5 1 510,7-2 1,-1-1-234,6 6 0,-4-5 30,4 5 0,-10-4 116,1 3 0,-2-5 0,2 3 0</inkml:trace>
  <inkml:trace contextRef="#ctx0" brushRef="#br0">7886 15798 29222,'-20'-13'-4142,"-2"-4"3119,5 0 1,4 0-629,4 4 0,6-1 264,-1-3 1,4 3 1125,4-3 1,5 7 980,8 1 1,4 2-31,9-1 1,3 1-486,5 2 0,6 4 269,3-3 1,-1 2 90,1 2 0,4 2 1109,4 2-1478,1 9 1,-5 7 0,0 5 0</inkml:trace>
  <inkml:trace contextRef="#ctx0" brushRef="#br0">8757 16054 27139,'-13'-5'-2983,"0"-4"1,0 2 1875,1-2 1,-1 2 840,0-1 1,6-4-530,3 4 0,2 1 361,2-2 0,3 5 816,6-5 0,2 7 602,15-3 0,-2 4-1037,10 1 0,4 0 632,5 0 0,4 0-265,-4 0 0,4 6 67,-5 2 1,7 3-29,-2 2 1,-8 0 248,0 0 1,-4-5-772,4 1 0,-5-2-5,0 2 1,-6-4-1,4-5 1</inkml:trace>
  <inkml:trace contextRef="#ctx0" brushRef="#br0">9269 15875 27102,'0'-13'-9307,"0"5"4917,0-1 3414,0 1 0,3-1 1530,5 1 0,7 5 964,10-2 0,6 5-916,4 5 1,0 2-317,-1 6 1,0 4-862,-8 0 1,0 5 922,-14 0 1,-2-2-404,-10 1 1,-7 0 548,-6 5 0,-12-2-97,-14-2 1,0 2-731,-8-3 1,5-1 267,0 1 0,3-4-66,5 5 0,9-7 854,8 2-848,8-2 1,15 3 0,8 2 0</inkml:trace>
  <inkml:trace contextRef="#ctx0" brushRef="#br0">10063 15824 27961,'7'-13'-4782,"0"2"4000,-3 2 0,-2-2-2845,2 2 3185,3-2 1,-4-1-167,5 4 1121,-5 2-182,3 6 0,-6 10-1192,0 3 1,-4 10 854,-1 2 1,-6 5 109,-2 4 0,0 8 214,-4-4 1,2 5-281,-2-1 0,2-2 212,-2 3 0,3-5-536,1-4 0,2 2-140,2-6 1,4 0 472,5-5 1,3-5-136,5-3 0,6-3 201,12-1 0,4-6 159,0-2 0,5-4 310,-1-1 0,8 0-381,0 0 1,1 0 137,-5 0 1,-1-4 49,-3 0 1,2-5 994,-6 5-893,0-6 1,-10 3 0,-2-6-1</inkml:trace>
  <inkml:trace contextRef="#ctx0" brushRef="#br0">10076 16195 26225,'-13'-7'-3097,"0"-3"1689,0 6 0,5-2-187,-1 2 1762,6 2-71,-3-3-589,6-1 0,10 3 843,3-5 1,4 0-322,0 0 1,3-3 222,6 2 1,0 2 199,-1-2 0,1 2-238,-1-1 0,-5-4-61,-3 4 0,2 1-91,-2-2 1,0-5 0,-4-6-1</inkml:trace>
  <inkml:trace contextRef="#ctx0" brushRef="#br0">10050 15773 26225,'-7'-13'-6839,"1"0"4955,6 0 1,0 0 1341,0 1 1,7 3 1301,6 0 1,7 5 259,10-4 0,4 5-168,9-1 1,6 2-574,7 2 0,5 0-479,-1 0 0,2 2 934,2 2-554,-11 3 1,3 6 0,-11 0 0</inkml:trace>
  <inkml:trace contextRef="#ctx0" brushRef="#br0">11305 15862 28049,'0'-7'-9831,"0"-4"7159,0 9 0,-6 4 3680,-3 11 0,-2 5-875,-2 8 1,-1 5-27,-3 3 1,1 4-281,-5 5 0,5-2 116,-1 6 1,-1-4-897,1 4 1,4-10 1060,4 1 0,5-9-319,-5-4 1,7-3-1551,-3-5 351,4-9 860,-5 4 922,5-12 1,-11-6 0,5-1 0</inkml:trace>
  <inkml:trace contextRef="#ctx0" brushRef="#br0">10997 16221 28049,'-7'-13'-8321,"-4"0"6357,2 0 1,2 0 785,-1 1 0,5 3 1080,-2 1 250,4-1 1,2-2-72,4 2-1,9-1 919,12 6 1,6 0-1102,11 4 1,8 0 1155,9 0 1,3 0-367,1 0 0,0 1 35,0 3 0,-2 3-214,-2 6 1,-9 0 0,-7 0 0</inkml:trace>
  <inkml:trace contextRef="#ctx0" brushRef="#br0">12329 15990 27534,'4'-13'-4732,"0"1"1,1-1 2842,-5 0 0,4-4 1238,0 0 0,5 0 566,-5 4 0,4 0 201,-3 0 0,3 1 390,-4-1-647,1 0-1442,-5 6 1185,0 1 663,-6 29 0,-1-5 152,-6 21 1,-4-2-297,0 6 0,0-2-150,4 6 1,-4-6-15,0 2 1,0 1-21,4-2 1,0 0 6,1-8 1,3 1 73,0-5 1,5-1-1048,-4-8 729,5-2 1,-4-12 166,2-3 234,4-3 1,-6-6-229,3-4 0,-4-14 1,-4-4-1</inkml:trace>
  <inkml:trace contextRef="#ctx0" brushRef="#br0">12124 15952 27405,'-13'-26'-9831,"0"1"7985,0-1 1,2 2 3114,3 2 0,2 4-1972,6 5 0,0 0 672,0 1 1,0-1-34,0 0 1,6 4 506,2 1 1,9 4-756,5-5 0,7 6 1219,6-1 0,3 3-289,5 1 1,8 0 75,9 0 1,1 1-370,-2 3 1,3 3 40,-7 6 1,2 4-59,-2 0 1,-12 5-333,0-5 0,-12 5 0,0-2 0</inkml:trace>
  <inkml:trace contextRef="#ctx0" brushRef="#br0">13391 15632 25581,'0'-7'-8047,"-5"4"8366,-4 11 1,-4 8-670,-4 14 1,-1 7 672,-4 6 0,-2 9-228,3-1 1,-8 11-433,0 2 1,-1 0 122,16-30 1,2 0-1,-6 27-493,5-1 0,1-12 473,8-1 0,0-3-805,4-5 1,0-4-226,0-9 1097,6-6 0,1 4 0,5-4 0</inkml:trace>
  <inkml:trace contextRef="#ctx0" brushRef="#br0">14044 15901 29306,'0'-22'-4329,"0"1"1,0 4 1389,0-4 1,0 5 1953,0-1 1,2 3 812,2 1 0,-1 1 1002,5 4-200,-5-4 1,3 12 528,-6 0 0,0 8-2253,0 9 1,-6 4 1476,-2 9 0,-5 3 246,-4 5 0,1 2-55,-5 3 0,5-4-363,-1 4 0,3 1 26,1-1 0,4-1-636,1-3 0,1-2-949,-2-3 0,2-3 1138,3-5 1,3 2-703,-4-2-520,4-3-502,1-10 1174,0-6 0,0-7 217,0-9 0,0-2 181,0-2 353,-6-6 0,-1-6 0,-6-8 0</inkml:trace>
  <inkml:trace contextRef="#ctx0" brushRef="#br0">13686 15965 30631,'-13'-22'-3595,"0"1"1,2 0 1528,2-5 0,4 5 755,5-1 0,1 5 948,3-4 1,-1 5 361,6-1 1,3 2 451,6-3 0,4 9 115,0-4 1,3 4-618,5 1 0,3-2 750,5 5 0,6 1 443,3 4 1,3 0-25,1 0 0,-1 2-198,-3 2 0,1 3-529,-5 6 1,3 0-387,-8-1 0,-2-3-79,-11-1 0,-1 0-425,-2 0 0,0 2 436,-5-6 0,1 1 0,-6-5 0</inkml:trace>
  <inkml:trace contextRef="#ctx0" brushRef="#br0">13609 15798 26477,'0'-13'-8905,"0"1"7581,0-1 1,-1 6 440,-4 2 1431,4 4 1,-5 2-357,6 4 1,0 6-845,0 6 1,0 6-64,0-2 0,0 2-459,0-2 1,4 3 1046,1-2 0,5-4 333,-2-1 1,9 3 0,3 0 0</inkml:trace>
  <inkml:trace contextRef="#ctx0" brushRef="#br0">14467 15824 24094,'0'-9'-3998,"0"1"1,-5 3 3059,1-3 1,-6 5 1880,2-1 0,-4 4-79,0 4 0,-1 3-847,0 6 0,0 5-97,0 4 1,6 2-581,3 2 1,-2 1-308,2 3 1,0-3 980,4 2 1,5-2 0,3-1 0</inkml:trace>
  <inkml:trace contextRef="#ctx0" brushRef="#br0">8040 17027 25729,'0'-13'-2525,"0"1"1,0 3-2132,0 1 3305,0 5 499,0-3 939,0 23 1,0 3-109,0 14 1,-6 9 137,-2-1 0,-4 7-929,0 2 0,-1 0 866,0 0 0,-1 1 179,-3-1 0,-2 3-94,-2-3 0,-2-7-48,6-10 1,0-11 457,4-2-476,0-5 13,6-9 1,1-7 381,6-8-454,6-9 1,1-3-1,6-6 1</inkml:trace>
  <inkml:trace contextRef="#ctx0" brushRef="#br0">7617 17130 23036,'-12'-19'-5877,"0"-1"3817,4-5 0,2 5 1475,6 3 0,0 1 343,0-1 0,1 4 632,4 0 0,3 1 396,9 3 1,5-2 87,8-2 1,2 1-523,7 4 0,5-2 421,3 6 0,7-1-122,1 5 0,9 6-175,-4 3 1,0 3-173,-9 5 0,-1-2-476,-3 2 0,-5 1 72,-8-1 1,-2 0-1,-7-4 1</inkml:trace>
  <inkml:trace contextRef="#ctx0" brushRef="#br0">8565 17322 25690,'-13'-2'-639,"0"-2"1,2 1-175,2-5 0,4 3-53,5-3 97,0 5 0,12-7 1404,10 6 0,9-2-195,12 2 1,4 1-345,8-6 0,-1 7-217,6-3 1,-5 4-329,5 1 0,-7 0 742,-2 0-310,0 6 1,-11 1 0,4 5 0</inkml:trace>
  <inkml:trace contextRef="#ctx0" brushRef="#br0">9218 17040 25690,'5'-13'-6577,"1"0"5517,3 1 0,8 5 2423,0 2 1,3 4-278,5 1 1,-2 6-916,7 2 1,-4 5-257,-5 4 1,-3 3-415,-5 5 1,-6 5-435,-2 0 0,-10 4 622,-3-4 0,-16 6 236,-11-2 0,-7 1-286,-9 0 1,-1-4-221,1-6 0,4 1 354,0 0 125,6-1 0,-3 1 1,5 0-1</inkml:trace>
  <inkml:trace contextRef="#ctx0" brushRef="#br0">10204 17117 26085,'-2'-13'-4916,"-2"0"1,2 5 1824,-2-1 1,3 1 2719,1-5 0,-5 4-27,1 1 247,0 5-111,4-3 1,-1 13 606,-4 6 0,0 11-841,-4 10 1,-2 11 970,2 6 1,2 1-72,-2 8 0,1-4-129,-5 3 0,3 1-130,-3 4 1,3-7 13,-7-6 0,2-5 334,-2-8 1,1-9-506,-5-4 1,4-9 706,-5-3-246,7-6 1,-4-13 0,6-1 0</inkml:trace>
  <inkml:trace contextRef="#ctx0" brushRef="#br0">9730 17130 25658,'-24'-25'-4343,"2"4"1,4-2 3392,5 6 1,6 0 58,3 4 0,5 2 1338,8 3 0,2-2 917,15 5 0,-1-5-463,14 2 1,8 1-149,12-2 0,10 5-673,-33 0 1,0-1 0,2 4 0,1-1 357,1 0 0,1 0 0,0 1 1,-1 1-78,1 0 0,-1 0 1,-2 0-1,-2 1 340,24 3 1,-5-1-527,-8 6 0,-5-2-1473,-13 2-320,-10 2 796,-13-10 1,-13 5 880,-6-6 0,-4 0-49,-5 0 1,-2 0-76,3 0 0,-2 0 287,2 0 1,2 0-55,6 0 1,2 1 368,2 4-306,-2 2-199,4 6 1,0-1 0,1 1 0</inkml:trace>
  <inkml:trace contextRef="#ctx0" brushRef="#br0">11445 17206 30086,'0'-12'-9329,"6"-1"8522,-5 0 1,2 6 50,-11 3 0,-4 8 2286,-13 4 1,-1 10-607,-12 3 0,-3 9-526,-11 4 1,3 3-291,2 1 0,-2 1-469,7-1 1,-4-1 1016,8-3 1,3-2-179,14-7 0,3-1-248,5-2 0,0-5-864,0-9 1,5-2 523,-1-6 1,5 0 54,-5 0 0,7-11-1259,-3-7 0,0-4 326,0-4 1,1-5-110,4-3 1,0-9 354,0-4 0,6 2 310,2-2 0,8 0-14,1-5 1,4 4-371,-4 5 0,5 6 484,-5 12 1,0 5 1243,-4 3 1,-1 8 687,1 5 1,-4 10-858,-1 7 0,-3 5-659,3 8 1,-1 9-155,2 4 0,1 8-111,-6-1 1,6 4-430,-1 1 1,-2-1 20,1-3 1,1-3-417,4-5 1,-1-7-130,1-2 1,0-4 644,0-5 0,-5-8 775,1-9 1,-5-8 553,5-4 1,-7-10-641,3-3 1,0-5-122,0-3 1,3-4-84,-4-5 0,6-5 194,-1 0 1,2 0-147,2 5 1,0-5 185,0 1 1,-2 5-161,-2 7 0,1 4-689,-6 5 1101,0 8 1,-10 9 662,-2 8 1,-5 9-309,-4 8 1,-3 9-320,-5 4 0,-1 2-17,0-2 1,5 3-379,0-3 1,5 3 17,-1 1 1,3-3-429,1-1 1,-1-7 269,-3-2 0,2 0-735,-2-8 0,-3-6 1045,-1-7 1,-5-4-91,-3-4 0,-6-7-74,-7-6 1,-2-6-4,-3 1 1,3 0 87,5 0 1,5 0-6,0 5 1,11-1 36,2 6-18,11-1 0,6 0-766,8 0 1,10 5 1034,12-1 0,11 6 318,10-1 1,10-2-390,7 2 1,7 0-382,-31 4 1,1 0 0,-2-2-1,0 0 170,1-1 1,1 1-1,-1 0 1,0 1 134,1 3 1,-1 1 0,31 4-351,-3 6 0,-8 2 0,-9 1 0,0 0 0,1 1 0</inkml:trace>
  <inkml:trace contextRef="#ctx0" brushRef="#br0">12201 17360 24853,'0'-13'-8820,"0"0"7688,0 6 0,0 7 862,0 9 1,-6 8 646,-3 4 1,2 9-225,-1 4 0,-1-1-142,-4 1 0,1 0 152,-1 5 1,-3-5-794,3 0 0,-2-6 874,6 2 0,4-8-130,0-5 10,4-3-763,1-7 0,6-4 857,2-12 0,9-5 0,3-11 0</inkml:trace>
  <inkml:trace contextRef="#ctx0" brushRef="#br0">12149 17194 24853,'-12'-34'-4273,"-1"-1"0,4 8 2632,1 2 1,4 1 1922,-5 6 719,6 1-1773,-8 10 603,9 2 1,-3 10-316,5 4 0,5 8-768,4 4 1,8 3 993,4 2 1,8 0 465,1-1 0,5 1 0,-2-1 1</inkml:trace>
  <inkml:trace contextRef="#ctx0" brushRef="#br0">12828 17053 27841,'9'-26'-3887,"-1"1"0,-4 3 2368,5 1 0,-5 7 351,5 1 1025,-6 0 1,2 13 1197,-5 0 0,0 11-2091,0 11 0,0 8 550,0 4 0,-3 4-449,-5 5 1,-1 2 1069,-8 7 0,3-3-15,1-2 0,-4 5 6,0-1 0,0-4-157,4 4 0,0-10-775,1-2 1,3-2 1140,1-8 1,5-4 175,-2-8-745,4-9 44,1-2 1,4-13 161,1-6 1,3 0 55,-4-4 0,1-3-566,-5-1 1,0 1 4,0-1 0,-6 4 181,-3-5 0,-2 7 445,-2-2 1,-5 7 369,-4 1 0,-6 6 657,-2-1 1,-7 4-330,-1 4 1,-1 5 336,-3 8 1,2 3 77,1 5 0,4 2-71,5 3 1,6-3-573,11 3 0,6-7-590,3-2 0,9-5-433,8 1 0,11-4 342,10-5 1,10-2-17,8-6 1,3 0 201,5 0 1,-2-1-363,-2-4 0,-4 0 463,4-4 1,-1-2-16,-4 2-154,-2-2 0,-9 1 0,-1 0 0,0 0 0,-4 1 0</inkml:trace>
  <inkml:trace contextRef="#ctx0" brushRef="#br0">13673 16950 28831,'0'-12'-4916,"0"-1"1,0 0-233,0 0 4081,0 6 1,0 9 627,0 10 0,-6 10 311,-2 12 0,-4 6 296,0 11 0,-5 6 37,-1 2 0,0 5-1373,1 5 1,-2 0 1272,9-32 0,-1-1 0,-6 32-268,8-8 0,-1-3 124,6-6 0,0-5-217,4-4 0,0-9 113,0-7 0,6-1 0,1-5 0</inkml:trace>
  <inkml:trace contextRef="#ctx0" brushRef="#br0">14390 17334 25459,'0'-12'-8103,"-4"-1"6587,-1 0 0,-5 6 2409,2 3 1,-3 8 76,-2 4 1,-4 14-614,0 3 0,-5 10-187,5-1 0,0 3-36,4 1 0,6 1-867,3-1 0,4-5 581,4-3 1,5-5 271,8-4 0,4-2-391,9-6 0,-3-6-306,3-3 0,-7-4 878,-2-4 1,-1-3-587,1-6 0,-2-7 9,-6-6 0,-6-1-356,-3-7 692,-3-6 1,5-5 0,1-6 0</inkml:trace>
  <inkml:trace contextRef="#ctx0" brushRef="#br0">14492 17040 25459,'-8'-24'-3350,"-1"3"0,1 2 2238,-5 6 0,0 2 1000,0 2 1,1 4 869,-1 5 0,4 0-224,1 0 1,5 5-1016,-1 4 1,2 8-547,2 4 1,6 5-1475,2 4 2554,9-3 0,3 10 0,6-5 0</inkml:trace>
  <inkml:trace contextRef="#ctx0" brushRef="#br0">15286 16810 23725,'0'-20'-6949,"0"-5"5083,0 11 1,0 3 903,0 11 1,-6 13 1267,-2 12 0,-5 12-49,-4 10 1,-3 9 302,-6 3 1,1 5-552,12-30 1,0 1 0,0 0 0,1 1-236,-1 2 0,0 1 1,1-1-1,0 0 427,1 1 1,1-1 0,-8 22-49,10-9 1,2-11 2,6-10 0,2-6-188,2-11 1,3-6 287,6-3 1,0-2 367,-1-2 0,1-6-315,0-2 0,0-4 336,0-1 0,-2-4-798,-2 0 1,1-6 22,-6 2 1,0 1-232,-4-1 1,-7 4 324,-6-5 0,-5 8-100,-8 1 0,-10 2 24,-2 7 1,-13 1 380,0 7 1,-9 5 213,0 8 1,3 7 63,2 6 1,8 5 220,4 0 0,12-3-347,10 2 1,11-7-552,18-1 0,18-6 4,16-7 1,18-2 135,8-2 0,-31-6 0,0-1-740,2-1 0,-1-2 0,35 1 265,-1 0 0,-5-5 465,1-4 0,-8-4 0,-4-4 0,-4-3 0</inkml:trace>
  <inkml:trace contextRef="#ctx0" brushRef="#br0">8398 16669 30358,'7'-9'-9794,"-2"1"8073,-4 5 0,-1-4-1574,0 2 2336,0 4 1,-1-9 730,-3 6 1,-5 0 1258,-8 4 1,-4-5-228,-9 1 0,-4 0-772,-9 4 0,-10 0 551,-11 0 0,28 0 0,-2 0-44,-6-1 0,-1 2 1,1 1-1,-1 0 224,-5 0 0,-2 0 0,2 3 0,0 0-28,-1-1 1,0 1 0,4 0 0,2 0 33,-1-1 1,2 0 0,-26 6-658,6-6 1,14 5-42,8-5 1,9 5-480,7-5 265,7 0-316,6-4 370,6 0 0,7 0-173,8 0 0,11 0 253,6 0 0,7 0 22,6 0 1,6 0 80,3 0 1,7 0 24,2 0 1,8 0-12,-5 0 0,5 5-79,-8-1 1,5 0-4,-1-4 0,2 0-30,2 0 1,-5 0 54,-4 0 0,-8 0 26,-4 0 1,-2-1 177,-7-4-175,-5 4-166,-22-5 1,-9 2-333,-11 0 0,-11 0 426,-10 4 0,-14 0 14,-8 0 1,-9 4-20,-3 0 1,29-1 0,-1-2 1,2-1 1,0 0 0,-2 2 0,0 1-13,1-1 0,1 0 0,-2 0 1,0 0 48,2-2 0,0 0 0,-34 0 25,17 0 1,12 0 872,18 0-1362,5 6 0,25 1-1939,13 6 2361,10 0 0,16-1 0,2 1 0</inkml:trace>
  <inkml:trace contextRef="#ctx0" brushRef="#br0">10511 16656 29795,'-9'-6'-4059,"1"-2"0,-1 1 3783,-4-2 1,-1 6 1025,-3-1 1,-4-2-259,-9 2 1,-9 0-119,-7 4 0,-11 0-110,-7 0 1,-6-5-110,32 3 1,-1 0 0,-32-2-51,3 4 0,9 0 298,8 0 0,7 4 350,10 0-1324,8 6-134,8-2-228,11 4 0,2-5-456,10-2 0,8-2 1304,8 1 1,10-3 105,8 4 0,5 0 46,7-1 0,4 2 72,1-2 1,4-2-5,-5 2 1,3 2 358,-6-2 1,2 0 173,-7-4 1,2 0 670,3 0 0,-11 0-1284,-3 0 1,-14-1-133,-2-3-344,-7 2 88,-7-9 1,-10 9 148,-11-2 1,-9 3 195,-8 1 1,-12-5-83,0 1 1,-11 0 176,-2 4 1,-7-4-258,3-1 1,6 1 163,2 4 0,8 0-159,1 0 1,7 6 542,5 2-398,9 4 0,4 2 0,9 3 0,2 3 0</inkml:trace>
  <inkml:trace contextRef="#ctx0" brushRef="#br0">7605 3469 27784,'-44'-24'-3048,"-3"3"0,-3-3 1964,-1 2 1,-1 4 891,1 1 0,-6 3 350,-2 1 1,-5 1 70,-5 4 1,-2 2-105,33 6 0,-1 0 0,-4 1 1,-2 0 20,-1 0 0,-2 2 1,-7 2-1,-2 3-71,-4 1 0,-2 3 1,-3 2-1,-2 2 110,21-5 1,-2 0 0,0 1-1,-2 2 1,-1 1 0,0 0-36,-3 1 1,0 1 0,-1 1 0,-4 3 0,-1 0 0,0 1-53,-6 3 1,0 1 0,0 0 0,2 1 0,0 1-1,-1 1-61,14-6 0,-1 0 1,1 1-1,0 0 0,0 0 1,1 0-1,0 1 1,0 0-30,-1 1 1,-1 1-1,1 0 1,0 0-1,0 0 1,0 1 0,0 0-1,0 0-39,-1 1 1,-1 1-1,0 0 1,2 0-1,3-2 1,1 0-1,0 0 1,1 1 4,-1-1 1,1 1 0,0 0 0,1 0 0,-14 8 0,2 1 0,0 1-110,0 0 1,1 1-1,1 0 1,0 0-1,1 0 1,1 1 61,1 0 0,2 0 0,1 1 0,5-2 1,2 0-1,0-1-13,2-2 0,1 0 0,2 0 0,4 1 0,2 0 0,1 0-95,-13 17 1,3 1-1,6-4 1,3 1-83,3 1 1,2-1 0,6-5 0,3-1-17,3 2 1,4 0 0,3-2 0,3-1-174,3-1 0,4 0 0,3-4 0,4 0-97,4-2 1,4-1 0,4-2-1,4-2 165,5-3 1,4-3 0,3 1 0,3-2 141,3-2 0,3-3 0,9-2 1,3-3 210,4-3 1,4-3 0,-18-3-1,2-2 1,1-1 90,2-1 0,1-2 0,1 0 0,4 0 0,1-1 1,0-1 90,5-1 0,0-2 1,2-1-1,3-2 1,2 0-1,1-2 17,-16 0 0,0 0 1,1-1-1,0 0 1,2-2-1,0 0 0,1-1 1,0 0 80,0-1 1,1 0-1,0-1 1,0-1-1,3-2 1,1 0-1,0-1 1,0-2 25,-10 4 0,0-2 1,1 0-1,-1 0 0,1-1 1,1-1-1,1 1 1,0-2-1,0 1 0,-1-1-43,1-1 0,0 1 0,0-2 0,0 1 0,0-1 0,0-1 0,0 1 1,0-1-1,0-1 0,-1 0-67,-2 0 1,0 0 0,-1-1 0,0 0 0,0 0 0,2-1 0,-1 0 0,0 0 0,0 0 0,0-2-51,0 0 0,0 0 0,1-1 0,-1-1 0,0 1 0,2-1 0,0 0 0,1-1 0,-1 0 1,0 0-86,-2 0 1,1-1 0,-1-1-1,0 1 1,0-1 0,1-1-1,1 0 1,-1 0 0,0 0-1,-1 0 5,-3 1 1,-1 0 0,0 0 0,0-1 0,-1 1-1,0 0 1,-1 0 0,1 0 0,-1 0 0,0-1-30,-1 1 0,0 0 0,0 0 0,0 0 0,-2 0 0,8-7 0,-1 0 0,-1 0 0,-2 0-36,-4 3 0,-1-1 0,-2 1 0,-1-1 1,8-7-1,-3-1 0,-2 1-108,-9 6 0,-3 1 1,-3-1-1,8-17 1,-7 0-52,-7 3 1,-7 1-1,-8 3 1,-6 2-383,-7 6 1,-7 3 0,-8 0 0,-8 4 161,-7 3 0,-6 4 0,-9 1 0,-5 4 220,-9 2 0,-4 4 1,13 7-1,-2 1 0,-1 2 14,-6 1 0,-2 1 0,-2 4 0,9 2 0,-1 3 0,-1 2 0,-2 1 151,-4 1 0,-2 2 0,-1 2 1,0 1-1,8-1 0,-1 2 1,0 1-1,-1 1 0,0 1 10,-6 1 1,-1 2 0,0 0 0,-1 2 0,0 0 0,8-2 0,-1 2 0,-1-1 0,1 2-1,-1 0 1,0 0 13,-2 2 0,1 1 0,-1 1 0,-1 0 0,1 0 0,-1-1 0</inkml:trace>
  <inkml:trace contextRef="#ctx0" brushRef="#br0">17936 4942 23311,'0'-13'-9831,"0"0"7643,0 0 0,6 5 2797,2-1 1,11 6 2518,7-1-1318,10 3-1038,10 1 1,17-2-376,5-2 0,-26 3 0,3 1-25,3-3 0,2 1 1094,5 1 1,2 1-764,7 0 1,0 0 0,-1 0 0,-1 0-342,2 0 1,0 0 0,-1 0 0,0 0-353,1 0 1,0 0-1,-2-2 0,-1 0 51,2 0 0,-2-1-32,-5 1 0,1 0-35,2 2 0,1 0 0,-5 0 0,1 0-6,4 0 1,-1 0-49,-1 0 0,1 0 52,7 3 1,0 0-1,-6-2 1,-2 1-70,4 2 0,0 0 30,-2-3 1,-2 1-3,0 4 1,-1-1 0,0-2 0,-1 0-55,2 1 1,-1 1-6,-6 1 1,-1-1 55,4-4 0,-1-1-57,-8 6 1,-1 0 88,1-5 1,0-1 0,-4 5 0,-1 0-18,-3-2 1,-1-2-1,22 4 16,-15-5 1,-13 0 145,-5 0-9,-8 0 66,-4 0 155,-7 0-211,-6 0-1430,0-6 1,-2 5-22,-2-4-121,-3 4 1172,-12-5 1,-8 5 194,-11-3 1,-10 1 7,-8-2-148,-11 4 200,2-5 0,26 6 0,-2 0 1430,-1 1 0,-1-2-708,-5-1 0,-1-1-334,-2 2 0,-2 0 0,-4-2 0,-1 1-245,1 1 1,-1 2 0,-7-1 0,-1 0-88,17 0 0,-1 0 0,0 0-13,-7 0 1,0 0 0,-2 0-3,-4 0 1,-2 0-1,0 0 1,-3 0-1,0 0 1,-1 0 4,1 0 1,0 0 0,-1 0-69,1-1 1,-1 1-1,1 1 55,4 0 0,-1 1 0,1 0 0,0-1 1,0-1-1,1 1 14,5 0 1,1 1 0,2-1-9,3-1 0,2 1 1,1-1-11,-16 3 0,3 0 0,10-2 0,2-1 3,2 3 1,2-1 66,5-1 1,2-1-71,-13 0 227,9 0-272,29 0 222,2 0-184,47 0 30,2-6 0,2 5 0,5 1-81,1-2 1,0 0 66,7-2 0,3 1 1,10 2-1,3 0 11,5-1 1,0 0-32,-24 0 1,2-1 0,-1 1 17,3 1 1,0 1 0,1-1 0,1-1 0,0-2 0,1 0 21,2 3 0,0-1 0,1 1-63,5 0 0,2-1 1,-1 1 5,0 1 0,-1 0 0,2 0 0,6 0 0,0 0 0,1 0-20,0 0 0,-1 0 0,1 0 16,-16 0 1,0 0 0,0 0 0,1 0 10,3 1 0,0 1 0,0-1 0,-1 1 0,-1-2 0,-1 1 0,0-1 0,-1 1-17,0 1 1,0 0 0,0 1-1,-2-1-19,16 1 0,-1-1 0,-1 2 15,-4-1 0,-1 2 0,-1-1 0,-5 1 0,-2-1 1,0 0-9,-3 0 1,-1 1 0,-3-1 0,11 0 0,-3 0-44,-13 1 0,-3-1-389,21-1 79,-23 8 111,-19-9 1,-17 3 191,-20-5 1,-15-11-1,-13-3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13122 4199 13531,'0'-18'846,"-4"-1"-2318,0-2 1009,-6-3 0,9 9 330,-4-2 1,0 3 115,0 1 0,1 1 123,4-1 0,0 4 185,0 1-38,0 5-209,0-3 0,0 8 10,0 2 1,4 9 41,1 8-32,5 15-170,-9 9 0,9 22 132,-8-27 1,0 1 0,2 3-1,1 2 1,-3 5 0,0 1-85,0 2 1,-1-1-1167,0 1 1,-1 2 1148,0 4 0,0 1 0,0 0 0,-1 1 0,-1 2 0,0 0-5,-2-1 1,-1-2-1,2-4 1,-1-3 54,0-8 1,-1-2 0,-2 27-63,-1-16 1,-2-15 287,6-14-96,-1-12 364,5-8-661,-5-12 1,2-7 857,-6-8 1,2-9-1,-3-6-1019,2-5 271,5-10 0,-3-7 81,6-6 0,0 1 0,0 3-328,0 5 263,0 2 0,4 5 100,1 5 1,5 2 0,0 11 775,5 2-325,-1-5 1,11 10 292,-4-3 0,7 5-458,2 0 0,7 4-210,2 8 1,-1 3-124,5 6 0,1 12-160,-2 5 0,1 13-534,-4 8-1037,-1 1 1365,-11 10 0,-3-3 52,-11 5 0,-6 6 78,-3 3 146,-14 2 340,-10 2 0,-14 0-53,13-31 0,0-2 0,0 0 0,0-2 0,-23 28 1161,4-4-159,-1-5-118,14-21-689,-4 3 0,5-20-287,1 3 0,5-10-187,3-3 0,7-8-462,1-9 0,6 2 349,-1-7 1,4 1 0,4-3-1097,5 3 984,8-4 1,-1 4-292,5-9 611,0 3 0,5 2 0,0 6 0</inkml:trace>
  <inkml:trace contextRef="#ctx0" brushRef="#br0">14108 4878 12416,'2'-13'-88,"2"0"6,-3-5 0,5 2 67,-6-5 0,0 4 86,0-5 0,4 1 132,1-5-426,5 1 169,-9-7 0,9 4 156,-6-6 0,2 5-139,-2-1 1,-2 5 94,2 4 0,-8-1-116,-5 9 1,-4 3-438,-4 10 299,-3 0 205,-11 12 1,-2 8 73,-5 14 1,-5 16 0,21-21 0,0 1 94,-1 4 0,1 2-297,-2 4 0,1 1 0,0 0 0,0 1 158,1 0 1,1 1-1,4-2 1,2-1-1,2-4 1,2-1 142,-4 29-26,8-5 1,14-17-174,6-8 0,7-12 0,10-15-1057,4-1 762,3-8 1,6-12 31,-1-12 1,1-6 0,-5-11-218,1-4 328,-1-9 0,-1 0 124,-3-4 0,-4 4 1,-8 9-122,-5 5 741,-9 8-501,-2 8 0,-12 17 0,-4 18 586,-5 15-273,0 16-38,-3 6-232,5-1 0,-3 5-62,4-3 0,-3-2-65,11 2 0,0-7-445,4-2 0,8-6 124,9-11 0,5-8-163,12-9 0,0-7 494,4-9 0,4 0 0,-4-13 0,-2 2 0</inkml:trace>
  <inkml:trace contextRef="#ctx0" brushRef="#br0">14697 4545 10767,'-7'-13'-256,"0"2"-400,3 2 701,2-2 1,-9 9-141,2-2-238,-2 3 533,4 1-75,-5 0 0,1 1 1,-7 5 202,-2 7 1,-2 11 65,-3 10 0,3 4-45,1 5 1,1 4-87,-1 8 1,4-1-408,8 6 1,4-7 255,5-2 0,2-3 1,7-11-391,8-8 1,6-8-214,2-8-434,1-6 453,5-1 0,-4-8-438,3-2 547,-3-3 1,-1-12 74,-1-2 110,1-3 343,0-2 1,-2-4 124,-3 1 1,-1-6-9,-3 6 0,-3-7-282,3 2 0,-1-2 0,-2 2 0,2 1 0,0-2 0,1-5 0</inkml:trace>
  <inkml:trace contextRef="#ctx0" brushRef="#br0">15132 4302 10767,'-7'0'-379,"2"0"380,-1 0 1,3 5 499,-5 4 0,5 6-264,-2 3 0,0 6 234,1 1-413,-6 1-276,8 11 546,-9-4-190,4 5-36,-6 0 0,4 5-39,1 0 0,-1-5-223,-4-4 1,5-7-79,-1-1-242,7 0-283,-4-18 671,6 4 1,1-15 195,4-6 1,3-1 0,9-13-147,4-4 0,4 0 79,0-7-39,1 6-399,-1-4 380,1 1 0,0 3 121,-1-6 1,-1 5-12,-2-1 0,-4 3 36,-5 2 0,0 5-56,0 3 183,-6 8-294,-2 3 0,-6 8 540,-3 2-564,2 9 1,-9 7 247,2 5-112,-2 7 1,-2-4-87,0 6 1,2-4-24,3 4 1,-2-5-374,5 1 0,2-8 117,8 0 1,2-7-117,6 2 0,5-8 66,4-5 0,2-8-78,1-5 1,5-8 417,0-4 0,6-9 0,-4-3 0</inkml:trace>
  <inkml:trace contextRef="#ctx0" brushRef="#br1">15683 4186 8472,'0'-20'-561,"0"-2"555,0 5-383,0 5 526,0 1 0,0 11-26,0 0 0,-1 14 146,-4 16 0,-2 8 10,-6 14 0,1 5-219,-1 2 0,4 2-8,1-1 0,1 1-132,-2-5 1,3-6 0,8-9-30,2-6 1,5-9-134,8-9 1,3-8 0,5-5 300,1-8-72,5-15 0,-2-4-227,5-11-7,-6 0 185,3-10 1,-6 4-151,-4-3-284,-3 9 757,-5 3-340,0 5 278,-6 12 11,-1 3 0,-6 22 1,0 8-104,0 8 0,0 1 25,0 6 1,0 0-108,0 5 0,6-5 23,2 0 1,8-10 30,1 2 0,6-15-96,-2-2 0,4-8-33,5-5 1,-1-10 59,5-12 1,-6-11-34,2-10 1,-7-3 61,-2-1 1,-11 0-27,-1 0 0,-6 0 164,-3-1 0,-10 7 1,-5 2-71,-3 3 1,1 13 44,-4 6 0,4 10-36,-5 2 1,8 8-529,1 1 217,0 5-1055,12 8 970,-5 6 0,6 2 292,0 9 0,0-3 0,0 4 0</inkml:trace>
  <inkml:trace contextRef="#ctx0" brushRef="#br1">16784 4135 8557,'0'-31'0,"-4"5"-804,-1 1 568,-5-1 1,9 6 578,-3-5-256,2-1 0,2 2 31,0 2-34,0 4 0,0 5 113,0 0 119,0 1-221,0 4 0,-1 3 96,-3 5-305,-3 5 99,-6 3 0,-6 11 234,-2 7 1,-5 11-109,-4 10 1,-4 8-134,13-25 1,0 0-1,1 3 1,0 0 82,-2-1 0,1 0 1,4 0-1,1 1-69,-9 23 0,6-7-22,11-6 0,2-9-275,6-4 0,10-14-22,3-8 1,8-5 152,1-3 0,6-10 118,2-3 0,0-12-29,-5-1 1,1-8 161,0 0 1,-2-3 0,-2-2-149,0 1 0,-7 1 40,3 3 1,-6 4 78,-3 9 0,-2 4-107,-3 8 232,-2 3-206,3 6 7,-5 12 1,0-1 384,0 15-173,0-9 36,0 18-261,0-13 68,0 3 0,6-2-274,3-6 125,2 0 0,2-5 157,0-4-227,-1-2 90,7-6 0,-3-3 84,5-6-312,0-5 275,5-17 0,-2 4-17,-3-3 1,1 9-26,-10 4 0,4 2 248,-7 3-217,-4 4 1,1 13 406,-6 8 0,1 8-108,4 0 0,-4 8-134,3 1 0,-2-2-94,-2-7 1,4 2-11,0-6 0,6 0 0,-7-10 66,6-2 1,-6-5 151,1-5 0,-1-12-117,1-8 1,-3-9-179,4-1 0,-5-3 76,-5-5 1,4 5 0,-5-1 76,1 8 202,3 4 0,-8 3-69,6 3 0,-2 4 53,2 8-170,3-2 0,-4 9-562,10-2 0,7 1-423,10-1 0,5-3 186,7-6 710,-6 0 0,21-5 0,-10-2 0</inkml:trace>
  <inkml:trace contextRef="#ctx0" brushRef="#br1">18000 3111 8488,'-5'-13'-1711,"3"-4"1283,-2 0 1,-2 0 1223,2 4-17,0 6-710,4 1 152,0 23 0,-2 5 209,-2 16 1,2 6-251,-2 3-10,-3 3 0,4 5-35,-5 1 0,5-1-174,-1-3 0,2 3 366,2 1-1539,0 5 1200,0-14 1,0 3-185,0-12 1,0-4 48,0 0-390,0-11 111,6-5 463,-5-12 0,4-7 62,-10-4 0,-8-2-349,-8-5 0,-3 3 528,-2 0 1,-1 7-407,-3-3 1,2 4 312,-6 1 1,4 11-159,-4 6 0,1 8 361,-1 4 0,3 4-178,5 6 0,6 3 94,3 1 1,4-2-434,5-7 1,4-4 152,8-8 1,4-4-161,9-5 1,0-6 138,9-3 1,-2-5 0,10-8-78,2-8 1,5-10 16,2-3 0,1-4-419,-1 4 0,-2-5-1507,6 1 1983,-6-3 0,9 1 0,-6 0 0,0-2 0,-1-2 0,-1-2 0</inkml:trace>
  <inkml:trace contextRef="#ctx0" brushRef="#br1">18666 3469 8492,'0'-7'-2564,"0"-4"2478,0 2 1,0 2 85,0-1 27,0-1 1,0-4-24,0 1 1,0-1 224,0 0-2,0 0-198,0 0 330,0 6-321,-6-4 1,5 4 365,-3-6-355,2 6 0,2-4 138,0 2-51,-6 3 0,4-4-3,-7 6 109,1 0-158,-5 4 0,-2 0 227,-2 0 0,-2 7-123,-7 6 0,0 5 124,1 8 1,1 5-72,2 3 1,4 3-430,5 2 1,6-1 28,3 0 1,5-3 0,7-1 1,2-2 6,12 3 1,-2-8 118,1-6 1,2-4 0,-6 3-213,-2-2 0,-2-5 167,-4-4 1,-3-5 152,-6 5 0,-6-1 283,-3 5-204,-8 0 1,2-5 0,-7 1-337,7-6 35,-10 8-293,11-10-168,1 5 0,8-7-287,5-4 894,5-2 0,2-11 0,6-2 0</inkml:trace>
  <inkml:trace contextRef="#ctx0" brushRef="#br1">18435 2791 8567,'0'-31'-664,"-1"-2"266,-3-5 398,-3-1-253,0 6 110,-5 8 1,9 6 819,-5 6-211,-1 1-170,-4 5-230,6 1 1,-4 6 26,2 0 1,2 6-139,-1 2 0,4 15 255,-5 7 1,5 17-82,-5 8-289,1 12 0,2-29 1,0 1 398,2 3 0,0 1-435,-2 1 1,0 0-1,3 2 1,1-1 160,-3 2 1,1 0 0,1 1 0,0 1 87,3 2 1,0 0 0,0-3 0,0 0-150,0-3 1,0-1 0,0-4-1,0-3-2,0 27 0,6-7-8,3-10 0,-2-14 56,1-12 1,-3-5-158,3-3 148,-5-6 296,3-2 0,-6-6 257,0-3 791,0-3-1120,0-6 1,-5-6-99,1-2 0,-6-3-150,2-2 50,-4 1 0,-5-1 193,0 0-564,-6 6 259,-2 2 0,-8 7 93,-5 2 0,-8 6-131,-5 12 0,-6 5-30,-7 12 1,30-11-1,0 2 172,-1 2 0,1 1 0,1-1 0,0 1 232,2 3 0,2 1 0,-21 23 1,12 5 1,8-3-93,13-2 0,7-4-173,14-9 1,6-3-194,11-5 0,6-8 218,12-5 13,-1-6 1,6-14 31,3-6 0,4-6-1169,5-11 1138,2-9 1,-1-1 149,-6-2 0,-1 2-83,-7 2 0,-2-1-295,-7 1 1,-4 6 258,-9 7 0,-4 5-515,-8 7 232,2 6-351,-9 1-70,3 6 1221,-5 6 1,2-3-666,2 5 1,-1-3 365,6 3-215,-7-5 0,10 3 0,-5-6 0</inkml:trace>
  <inkml:trace contextRef="#ctx0" brushRef="#br1">19882 3367 8501,'0'-20'0,"-1"-3"-374,-4 6 0,3-5 270,-7 0 0,2 4 322,-2 1 0,-2 2-108,3 3 1,-4-1 17,-1 0 15,1 6 74,-1 1-111,0 6 1,-4 0-52,0 0 0,-5 12 0,5 5 216,2 5-135,-5 15-1268,6 3 1235,-5 17 1,8 1-218,2 6 1,4-1-24,5-3 0,1-5 6,3-8 1,9 0-109,8-8 1,8-7-118,1-15 0,9-5 9,0-12 1,6-7 158,-2-6 0,4-9-145,-4-12 0,-1-5 400,-3-13 0,-2-5-67,-3-2 0,-8-4 0,-2 2 0,-6 0 0,-2 0 0,-5 1 0</inkml:trace>
  <inkml:trace contextRef="#ctx0" brushRef="#br1">20241 2445 8501,'-13'-18'0,"0"4"-130,0-4 168,0 10 50,1 2 1,3 9-19,1 6-27,-1 11 0,-4 25-98,0 15 1,1 10 92,5-31 1,1 3 0,-1 2 0,1 3 0,0 3 0,-1 2-980,1 2 1,-1 2 1010,1 3 1,0 1-1123,2-4 1,0-1 1044,-2 2 0,1 0 1,4-6-1,1-1 71,-3-1 1,1 0-1,2-6 1,2-1-266,1-2 0,2-3 0,5 17 89,12-11 0,-1-16-57,5-19 1,-5-2 8,0-6 0,1-11 856,3-6 1,1-12-821,-1-5 0,0-10 54,-4-7 0,2 0 1148,-6-5 1,-4 5-1142,-5 4 0,-5 9 819,1 8-427,3 8-417,-5 10 1,-1 13 111,-5 12 0,-6 15-12,1 11 0,4 8-143,0-1 0,4 0 102,1 1 0,7-11-468,6-2 1,7-9 173,10-8 1,7-5 322,5-12 0,7 0 0,-2-3 0,3-6 0,1-5 0</inkml:trace>
  <inkml:trace contextRef="#ctx0" brushRef="#br1">20996 3085 8501,'-6'-20'-15,"-2"3"1,-4 5 61,0 3 60,-1 3 0,-1 8 100,-4 2 0,3 9 101,-7 8 0,1 10-34,-4 8 0,-1 5-69,0 7 1,1 0 24,-1 1 1,8 2-154,5-3 0,6-4-257,7-13 0,5-4-282,4-9 1,8-4 239,4-8 0,4-5-89,0-8 31,1-3 313,5-12-589,2-6 309,-1-8 0,1-6-52,-3 1 0,-4 0 121,-1-1 0,-1 1 175,-6-1 0,-1 7 0,-6 2 483,-2 3-176,-4 7-234,-5 1 1,-1 15 71,-3 8 0,-4 9 86,-4 13 0,-1 9-122,0 4 1,4 2 74,1-3-662,5 1 337,-3-6 1,6 2-185,0-5 0,3-2 116,6-6 0,1-9 0,12-9-723,5-3 935,5-12 0,6-9 0,1-13 0</inkml:trace>
  <inkml:trace contextRef="#ctx0" brushRef="#br1">21457 3303 8501,'0'13'-1157,"0"4"868,0 0 0,1 0 764,4-4 1,-4 1-424,3 3 0,-2-3 1,-1 2 96,3-6-12,-2 1 31,3-9-24,-5 3-48,0-5-433,6-5 239,-4-8 0,3-8-1,-5-9 1,-1 1 0,-2-5 193,-1-1-402,-1 3 166,0-5 0,3 2-62,-2-4 167,-3-2 1,4 14-48,-5-3 556,5-3-306,-9 6 0,7 2 337,-4 8-280,-2 3-471,9 1-25,-3 6 259,5 1 0,5 5-78,4-4 1,4 2-71,4-5 0,3 1 0,5-3 66,1 1 1,1 2-61,3-1 85,2-4 1,1 11 132,-3-3 1,-3 8-77,-1 4 1,-6 5 0,-3 6 319,-3 6 1,-3 2 425,-2 7-469,2 1 1,-9 3-69,2 0 0,-3-3 72,-1-1 1,0-7-253,0-2 1,0-1 101,0-6-246,0-1-7,0-5 158,0-4-169,0-3 0,6-6-199,3-3 84,2-9 265,7-7-58,-9-6 0,8 5-18,-8 0 0,1 1 226,-2-2 1,-1 4-74,-3 5-112,-2 0 22,4 6 280,-6 1 65,0 6-686,0 0 0,0 7 50,0 6 1,0 0-459,0 4 519,5 3 239,2-6 0,6 5 0,0-6 0</inkml:trace>
  <inkml:trace contextRef="#ctx0" brushRef="#br1">22353 2893 8014,'-7'2'151,"3"2"1,2 3 29,2 6 1,0 10 203,0 2 0,-4 9-139,0 1 0,-1 6-321,5 2 0,0-2 165,0-7 0,0 1-555,0-5 0,0-5-654,0-8 900,6-9 0,1-2-743,6-6 962,0-12 0,0-7 0,-1-14 0</inkml:trace>
  <inkml:trace contextRef="#ctx0" brushRef="#br1">22251 2689 8535,'0'-20'0,"0"-3"-275,0 6 1,0-5 169,0 5 0,5 0 337,4 4 1,6-1-205,3-3 0,4 4 8,0 1 0,6 3-106,2 5 1,1 4 85,-1 0 1,-4 7-25,-1 10 0,0 4 20,-8 9 1,0 9 262,-5 8 1,-4 2-160,-4 3 0,-3-1 300,-1 0 1,-4 0-133,0 0 0,-2-7-180,2-5 1,2-2-367,-2-7 1,4-5 143,4-3 1,3-12-57,6-2 1,0-5 41,0-3 1,5-7 4,4-6 0,-2-7 13,1-10 1,-1 2-165,1-6 0,-1-5 16,-3-3 180,-3-1 1,3 10-63,-8 3 561,2 9-148,-9 3-211,4 10 0,-6 4-49,0 8 1,-2 6 235,-2 12 0,2 0-40,-2 13-195,3-7-314,1 9 332,0-10-63,0 4 1,1-5-203,3 0 1,4-8 155,4-5 1,7-6 24,2-7 0,2 0-22,-2 0 0,3-11-8,-2-6 1,1-2 2,-2-2 147,-3-1-116,-5 2 203,-6 2 222,-1 11-91,-6-5 46,0 11-297,0-5 1,0 12 151,0 3 1,0 3-116,0 5 1,0-2-276,0 2 0,3-7 191,5-2 1,1-5-122,8 1 1,3-2 132,1-2 1,3-12-135,2-5 1,0-7 96,-1-6 0,-1-2 3,-2-7 0,-4-1 27,-5-2 1,-2-2-33,-2-3 320,-3 3-129,-6 5 0,-10 8-144,-3 5 1,-8 3 345,-1 11 1,-2-3-86,-2 11 1,1 1 221,-1 8-309,1 7 0,0 8 0,4 7-183,4 3 0,3 9-177,1 8-26,6 2 0,1 7 122,6-1 0,6 6 124,2-1 0,8 4 0,3 2-401,0-2 338,-3-3 1,3-10-37,-7 0 0,0-4-93,-4 0 1,-2-11 119,-6-2 1,-1-7 29,-4-6 0,-2 2 12,-6-6 0,-5 0-470,-3-4 1,-4 0 140,0-1 0,-8 6-538,-5-1 859,-1 5 0,-6-2 0,2 6 0,-2 0 0</inkml:trace>
  <inkml:trace contextRef="#ctx0" brushRef="#br1">16515 5223 8341,'-35'16'-476,"-1"0"1,-2 2 0,1 1 297,0 1 0,1 2 0,-3 4 0,-2 0-224,1-3 0,-1 0 1,3 1-1,1-2 333,2-4 1,2-2-512,-27 15 607,-3-11 1,6 3 291,-2-6-267,2 0 1,6-4 53,-1 0 479,7 0-427,6-6 1,14-3 195,8-8 1,8 1-79,5-6 1,10-1 38,6-7 0,18-3-310,13-5 1,-11 7 0,3 0-28,4-1 1,3 0 0,8-5 0,2 0 0,8-1 0,3 0-145,-19 7 1,1 0 0,1 0-1,4-1 1,2 0 0,-1 0 194,1 0 0,1 0 0,0 1 1,6 0-1,2 0 0,0-1-403,4-2 0,2-1 0,2 1 0,-9 3 1,2 0-1,2 1 0,1-1 354,-7 2 0,0 0 1,1 0-1,1-1 0,0 1 1,3-2-1,2-1 1,-1 0-1,1 1 0,1-1-170,1 0 0,0 1 1,0-1-1,1 0 1,0 0-1,1 0 1,1-1-1,-1 0 1,1 0-1,0 0 185,-11 3 0,0 0 1,0 0-1,0 0 1,0 0-1,1-1 1,-1 1-1,0-1 1,1 1-1,-1-1 0,0 0 1,0 1-147,11-4 0,-1 1 1,0-1-1,0 1 0,0 0 186,0-1 1,1 1 0,-1 0 0,0 0 0,0 1 0,-4 1 0,0 0 0,0 0 0,0 1 0,0 0-6,2-1 1,1 1 0,-1 0-1,1 0 1,-1 0 0,0 1-1,0 0 1,0 1 0,0-1-1,0 1 2,-1 0 0,1 0 0,0 1 0,0 0 0,-1 0 0,-4 1 0,0 1 0,-1-1 0,1 2 0,-1-1-39,1-1 0,0 1 0,-1 0 0,1 0 0,-2 1 0,-1 0 1,-1 0-1,-1 0 0,1 0 0,-1 1 0,13-3 0,0 1 1,0-1-1,-1 1-30,-2 0 1,0 0-1,-1 0 1,0 1 0,-3 0-1,0 0 1,0 0 0,-2 1 60,-3 1 1,-1 1 0,-1 0-1,0-1 1,15-2 0,0 0 0,-1 0-153,-8 1 1,-1 0 0,-1 1 0,-3 0 0,-1 1 0,-1-1 179,-6 1 0,0-1 0,-2 0 0,17-3 0,-3 0-230,-10 3 0,-4 1 0,-7 1 1,-3 1 883,19-2-1407,-21 5 701,-28-3 0,-10 12 0,-15 1 0</inkml:trace>
  <inkml:trace contextRef="#ctx0" brushRef="#br0">18487 2535 17296,'0'-30'391,"0"0"1,0-4 151,0 4 0,0 0-707,0 5 1,0 0 365,0 4 0,0-3 106,0 3 1,1 1-14,3-2 0,-2 5 186,2-4 0,-3 5 795,-1-1-1200,0 9-109,0 2 1,2 9-241,2 5 1,-1 18 272,6 17 1,-5 14 21,4 11 0,-5-28 1,-1 2-386,2 7 0,0 0 0,-2 2 1,-1-1 283,1 1 1,0 1-1,1 2 1,0 0 18,-1 1 0,0 1 1,1 3-1,-1 1 48,-2 2 1,0 0-1,0-4 1,0-1 0,0-1 0,0-1 1,0-5-1,0-1 207,0-4 1,0-1 0,0-3-1,0-2-65,0 25 1,0-10-155,0-20 1,1-8-103,3-9 0,-1-4-478,6-5 1,-5-2-183,4-6 0,-3-7 1173,3-6 1,-4-13-282,5-12 1,-2-12-34,2-10 0,1-8 32,-8 32 1,0-1 0,1 0-1,0-1-107,-1 0 0,0-1 1,-1-33 12,1 35 0,1 1 0,-3-1 0,1 0 176,-1-3 0,0-1 0,2 0 1,0 0 191,0-2 0,0 0 0,1 1 0,-1 0-594,-2 2 0,0-1 0,2 2 0,0-1 147,0-3 1,0 0-1,3 4 1,-1 0 80,-2 0 0,0 1 1,2-33-118,-4 7 1,0 6 143,0 2 1,0 9-85,0 5 0,-5 9-81,-4 7 1,2 6-287,-2 8 1,1 4-185,-5 4 1,-1 14 821,-3 7 1,0 19 148,-9 11 1,2 15-205,7-24 0,0 1 0,2 5 0,1 2-164,-1 4 1,1 2-1,0 2 1,0 2 62,1 3 1,1 1-1,0-4 1,1 1-148,2 0 1,1 1 0,-1-4 0,2 0 201,4 1 1,2 1 0,-1-3-1,1 1 285,3 1 1,1 1 0,0-7 0,1 0-806,2-2 1,0 0 0,1-5 0,-1-1-50,1-4 1,-1-1-1,8 32-510,3-8 1,-2-10 220,2-12 0,-5-1-214,-3-7 945,2-6 0,-4-5 0,6-6 0</inkml:trace>
  <inkml:trace contextRef="#ctx0" brushRef="#br0">18538 3738 14742,'-13'-18'-1564,"0"2"538,0-5 1,2 5 854,3-1 0,-4 1 110,4-1 1,1 3 480,-2-3 1,2 3-180,-2 1 0,-2 0-88,2 0 1,-6 1-382,-2-1 1,-5 4 49,5 1 1,-5 5 161,0-1 0,-8-2-26,-4 2 1,-3 1 131,-1 7 1,-6 9 154,-3 8 0,-2 5 159,2 4 0,-1 7-101,5 5 1,2 8 609,7 1 1,4 5-45,9 4 1,8 1-433,9-6 0,8-1-192,5-7 1,13 0-500,8-8 1,7-9-354,6-13 1,4-9 192,8-4 0,4-15-136,5-10 1,0-11 414,-32 12 1,0-2 0,0 1 0,0-1 14,0-3 0,0-1 0,-1 0 0,0-1 145,0-2 1,-2-2-1,-1 3 1,-1 0 2,20-24 1,0 5-8,-8 0 0,-1 6-21,-12-1 0,-2 7 0,-7 5 0,4 3 0,4 2 0</inkml:trace>
  <inkml:trace contextRef="#ctx0" brushRef="#br0">10383 9013 28659,'-5'-9'-8806,"1"1"6988,-6-1 0,7-2-1597,-5 2 3402,5-2-1216,-3 10 987,6-11 0,3 11 997,6-3 0,2 2-679,15 2 0,4 0 1047,12 0 0,9-4-450,9 0 0,-20 1 0,1 1-58,5 2 1,2 0 0,8 0 0,2 0-292,7 0 1,2 0 0,-18 0 0,0 0 0,1 0 81,5 0 0,0 0 1,2 0-1,2 0 1,1 0-1,0 0-23,1 0 1,0 0 0,0 0 0,0 0 0,-1 0 0,-1 0-353,-5 0 1,0 0 0,0 0 0,-1 0 0,-1 0-1,1 0-56,-3 0 1,0 0-1,-1 0 1,0 0-1,0 0 1,0 0-2,18 0 1,-2 0 0,-5 0 0,-4 0-34,-10 0 0,-2 0 0,-2 0 0,-1 0 16,31 0 1,-5 0-66,-12 0 1,-10-1 146,-16-3 1,-3 2 66,-5-2-183,-2-3 1,-12 4-90,-3-6-1466,-2 7 599,-8-4 0,-1 2 397,-6-1 0,-5 1 170,-4 4 428,-8 0 1,-2 0-1,-7 0 1</inkml:trace>
  <inkml:trace contextRef="#ctx0" brushRef="#br0">19472 7976 13597,'0'-20'-1783,"0"3"854,6 3 1606,-4 1-455,3 6-104,-5 1 0,0 8-20,0 2-18,0 3 0,-1 17-66,-3 6 0,-4 7 425,-4 6 1,-3 4-10,-2 8 0,2 1-388,-7 8 1,1-8 0,-3 8-16,3-1-1334,-4 0 1258,11-5 0,-3 0 0,7-9 145,2-8 0,5-10-557,-2-1 0,4-9-652,1-4 593,6-8 1,-3-6-583,5-12 1071,-5-5 1,3-23-1,-6-3 1</inkml:trace>
  <inkml:trace contextRef="#ctx0" brushRef="#br0">19306 8142 12142,'0'-25'-375,"0"-2"197,0-3 100,0-3 160,6 0 1,1 2 265,6 6 1,5-1 58,3 0 0,11 2-400,6 3 67,6 2-1030,7 6 1387,6 6-1097,-4 2 495,4 5 0,-12 1-178,-2 3 0,-9 5 42,-4 8 1,-4 3-304,-5 5 0,-4 1 0,-8 0-545,-5-1 1155,-8 7 0,-1-5 0,-7 2 0,-4-1 0</inkml:trace>
  <inkml:trace contextRef="#ctx0" brushRef="#br0">19268 8424 11640,'-20'0'-1277,"-3"0"957,6 0 1,0 4 1298,4 1-441,6-1 0,8-4-616,12 0 1,13 0-89,12 0 1,8-6-283,9-2 0,3-8 235,6-1 1,0-2-1273,1 2 1508,4 3 0,-3-16 0,-32 17 0,1-1 0</inkml:trace>
  <inkml:trace contextRef="#ctx0" brushRef="#br0">20151 7950 11570,'-7'-12'-473,"3"-1"1,-3 6 168,-2 2 0,2 4 241,-2 1 1,-1 11 780,-7 6 175,3 12-635,-10 4 0,4 15 145,-6 3-585,1 9 1,-2-2 573,-3 6 1,1 0-124,-5 0 1,4 0-311,-4 0 1,7-11 38,2-6 0,3-13 0,7-7 147,-2-4-279,0-8 21,4-2 46,0-1 156,0-11-341,0 5 1,6-13 89,3-6 0,8-7-287,5-10 0,9-8 195,8-9 0,4-3 0,5-3 30,-1-2 1,5-5-906,-18 26 1,0 0 1065,1 1 0,-1 0 0,0-2 1,1 1-7,-1 1 0,1 2 1,-1-1-1,0 1-3,18-29 0,-2 2 729,-3 11-542,-14 11 0,-9 25 20,-11 11 1,-6 13 0,-2 12 572,-4 8-457,-6 10-925,4 2 1039,-10 12-117,9 2-79,-9-1 0,11 3-224,0-5 0,2 0 952,7 0 0,-5 1-1002,5 3 1,0-5-375,4-8 0,5-3-158,4-6 528,2 1 0,-2-12-505,-1-6-100,-5-5 15,3-9 528,-6-7 0,0-9 0,-1-8 651,-4-4 1,-2-3-568,-6-2 0,1-4 157,-1 1 0,0 0-234,0 8 1,-1-2 0,-2 4 80,-1 0 1,0 3 601,4-1-367,6 3 314,-4 1-255,4 0 1,0 4 59,2 1 1,5 1-103,5-2 0,3-2-8,9 2 0,9 2 0,8-1-104,3-2 1,3 3-299,2-2 297,4 1-33,0-5 0,-1 4-9,-2 1-575,-3-1 199,-2-4 219,-1 1 1,-10-5 201,3-1 0,-3-9-8,-2 2 1,-3-9 0,-2 0-22,-2-3 0,1 0-14,-2 2 1,-3 4 18,3 6 198,-3-1 573,-7 6-513,-1 7 1,-6 9-122,0 8 1,-4 9 0,-2 10 4,-1 5 1,-2 6 221,-3 9 1,-1 3 239,0 5-670,0 0 0,-4 0 180,0 0 1,-6 1 19,2-1 0,1 0-193,-1 0 0,5-5 167,-1-4 38,3-7 1,2-1-319,4-9 64,2-2 0,8-16-202,2-3 1,4-2 283,10-2 1,6 0-348,6 0 0,11-6-545,2-2 1,5-8 559,3-1 1,-1-2-1,-2 4-753,-1-2 1076,-6-6 0,5 7 0,-3-2 0,4 4 0,2 4 0</inkml:trace>
  <inkml:trace contextRef="#ctx0" brushRef="#br0">21406 8002 9465,'-5'-20'-419,"1"3"-158,-6 2 432,3-3 1,-1 8 216,-1-3-113,0 9 165,2-8 1,-4 11 131,2-3-449,-8 2 177,3 2 0,-6 2 131,3 2 1,-3 5 39,-5 8-39,5-3 35,-4 4-65,9 1 1,-3-4 43,5 7 0,2-1-125,2 5 1,3-5-70,6 0 0,2 1 104,2 3 0,5 1-135,8 0 1,3-1 168,5 1-235,1 5 184,5-4 1,-5 4-10,-1-5 0,-1 0-66,-6-1 0,-6-2 52,-3 3 313,-6-9-262,2 12 0,-7-13 13,-7 5 0,-5-3-36,-12 3 0,-5-4 0,-3 3-34,-3-2 1,-4-1-323,2-4 200,-2 0 1,15-2-437,1-2 105,10-3 0,11-8 0,10-3-595,7-8 1054,11-6 0,9-12 0,5-2 0</inkml:trace>
  <inkml:trace contextRef="#ctx0" brushRef="#br1">21649 8040 8572,'13'-13'-440,"-1"0"1,-3 6 558,0 3 1,-7 4 154,3 4 1,-5 5 62,-5 8 123,-2 8 66,-6 8-108,-5 6-311,-2-1 1,-6 6 312,1 3-1657,-1 3 1322,1 1 0,-1 4 202,0 1-614,1-1 323,5-3 0,3-5 0,8-3-158,5-5 0,8-4 0,6-14-115,6-4 220,4-3 0,10-7 83,0-2-283,5-4 197,-8-1 0,9-6-254,-6-2 1,4-5 662,-4-4 0,0-3-801,-5-6 1,-1-5 89,-2-3 0,0-4-11,-5-5 0,-1 0 373,-7-8 0,2-9 0,-4-11 0</inkml:trace>
  <inkml:trace contextRef="#ctx0" brushRef="#br1">21687 8091 8572,'-20'-6'-342,"-2"-5"-29,5-6 1,4 4 410,4 5 1,8 1 0,1-3 220,7 1 1,10 1-323,4-5 1,8 0 88,1 0 1,5 5-105,-1-1 121,3 6 0,-3-2-320,1 5 1,-7 1 110,2 3 1,-3 3-514,-1 6 314,-12 6 363,-3 1 0,-11 5 0,0 1 0</inkml:trace>
  <inkml:trace contextRef="#ctx0" brushRef="#br1">21623 8398 8572,'-25'7'0,"1"3"306,2-5 1,8-1 187,5-4 1,15-1-230,7-4 0,18-3 232,20-9-213,6-3-1373,-22 7 0,0 0 1030,30-12 1,-30 12-1,-1 0-334,25-13 0,3 6 0,-8 3 227,-5 3 1,-9 1-1,-8 1 1</inkml:trace>
  <inkml:trace contextRef="#ctx0" brushRef="#br0">10024 9064 23259,'5'-17'-3224,"-1"0"1,4-2 2702,-3 2 1,3 7 605,-4-2 1,1 2-398,-5-3 1,4 4 496,0 1-143,1-1 20,-5-4-1335,0 6 1035,0 2 1,-2 5 679,-2 0 0,-8 1-57,-5 3 0,-5 3 314,0 6 1,-9 2-242,-7 2 0,-8 5-34,-9 12 0,-5 2-538,26-13 1,0 1 0,-4 2-1,-1 1 452,-3 2 0,-2 1 1,-3 2-1,-1 0 10,-3 2 1,0 1 0,-1 0-1,0 2-768,-4 3 1,1 1 0,1 1-1,1 2 365,16-14 0,0 2 0,0 0 0,0-1 0,0 0 1,-1 0-10,-2 3 1,0 1 0,0-1-1,2-2 1,-1-1 0,1 1-9,0 2 1,-1 0-1,1 1 1,-1-1 0,1 0-1,0 1 22,0 1 0,2-1 0,-1 1 0,-1 0 1,0 0-1,0 0 10,0 0 1,-1-1 0,1 1 0,1-2-1,0 1 1,0 0 33,0 0 0,0 1 0,0-1 0,0 2 0,0-1 0,0 1-27,-1 0 0,-1 0 0,1 0 0,-1 1 0,0 0 0,0 1 8,-1 1 1,0 0 0,0 0 0,3-3 0,0 0 0,1 1 3,-2 0 0,1 1 0,1-1 0,0 0 0,2-1 1,0 1-10,1 0 1,0 0 0,1 1-1,-1-1 1,1 1 0,0 0 16,0 1 0,0 0 0,2 0 1,-11 16-1,1 0-43,-1 2 1,1 0-1,2-2 1,2 0-23,-1 1 1,1 1-1,0 1 1,0 0-308,3-1 0,2-1 0,0 2 0,1-1 245,4-5 0,0 1 0,-1 2 0,-1 0 27,0 0 0,0-1 1,-1 1-1,-1-1-200,2-1 1,0-1 0,0-2-1,1-1 241,1-5 0,0-1 0,1 1 0,1 0 18,0 0 0,1 0 0,0-4 1,2 0 16,1-2 0,1-1 1,1-2-1,-1-1-30,-15 29 0,3-1 516,5-4 1,2-3-570,3-9 1,4-3-102,8-6 1,-1-1 572,6-3 1,-5 2-798,5-6 1,-4-5 789,3-3 1,-5-7-213,2 2 233,-9-8 1,-3 2 0,-6-3-1</inkml:trace>
  <inkml:trace contextRef="#ctx0" brushRef="#br0">4967 14416 18710,'-20'0'-25,"-2"0"5,5 0 1,-2 1-475,2 3 0,3 3 724,-3 6 1,3 10-42,1 2 0,1 10-200,4-1 1,2 10-52,6 7 1,3 2-250,5 6 0,2-6 22,12-2 0,-1-1-170,5-7 0,-1-2-46,1-7 1,-5-7-490,1-5 0,-2-11 359,1 2 0,2-9 364,-6 0 1,4-9 774,-4-8 0,6-10 66,-2-7 1,3-5-89,2 0 1,0 3 231,-1-2 1,-3 4-243,-1-4 1,-1 9 234,1 0 0,-4 8-258,-8 0 1,2 7-56,-2 1-341,2 1 1,8-5 0,0 0 0</inkml:trace>
  <inkml:trace contextRef="#ctx0" brushRef="#br0">4404 15517 25551,'-13'0'-1828,"0"0"0,5 0 1723,-1 0 1,1 0 193,-5 0 0,0 0 35,0 0 0,5 1 380,-1 3 0,1-1-338,-5 6 1,4-1-412,1 5 0,5 0-331,-1 0 1,2-1-204,2 1 0,2 0-283,2 0 0,3 0 163,6-1 0,4-3 504,0-1 1,4 0-359,-3 0 0,-1-1 257,-5-3 0,1-2 480,0 2 0,0-2 609,0-2 0,-1-2 407,1-2 0,-6 1-41,-2-6 0,0 1-561,0-5 0,-1-4-756,-4 0 0,0 0-202,0 4 0,-2-4-134,-2 0 1,-3 1 26,-6 8 0,3-4 69,-3 4 1,4 2 117,-9 2 1,-1 3 656,-3 1 1,2 0 374,-1 0 1,0 5 610,-5 4 1,6 2-164,3 2 1,3 4-122,1 0-1,2 4-483,2-4 1,3 5-382,6-5 1,2 4-760,2-4 1,3 2-241,6-2 1,4-7 418,0 3 0,7-8 8,2 4 0,0-6 353,3 1 1,-2-3 315,-1-1 0,-2-5 613,-2-4 1,0 2 219,-5-1 0,-1-5-140,-7-4 0,-4-2-712,-5 2 1,0 3-473,0-3 0,-1 1-491,-3-1 0,-5 4 218,-8 0 1,1 1 165,-5 3 1,0 3 216,-5 2 1,5 3 27,-1 1 1,5 0 684,-4 0 0,5 4 579,-1 0 1,3 11-133,1-3 0,2 5-195,2 0 0,4 2-648,5 2 1,0 2-418,0-6 1,5 4-649,4-3 0,6-1 281,3-5 0,3 0 277,-4-4 0,4-2 28,-4-6 0,6 0 553,-2 0 0,-1-3 274,2-5 1,-7-2 160,2-12 1,-2 1-161,-3-5 1,0-1 82,-4-3 0,-1 2-644,-2-6 1,-4 5-201,3 0 0,-8 3-740,-4 5 0,-5 2 568,-4 6 0,-7 6 113,-6 3 0,-4 3 810,4 1 1,-4 9 333,4 4 1,-4 9-168,4-1 0,0 7-18,4 2 0,6 6-263,3-2 24,3 3 1,1 7 0,0 2-1</inkml:trace>
  <inkml:trace contextRef="#ctx0" brushRef="#br0">3943 15952 25581,'6'-13'-4370,"0"0"3508,2 0 0,3 1 158,-2-1 0,-2 0 365,2 0 0,-2 0 275,1 1 337,-2-1-387,0 0-407,-5 6 1,3 1 174,-8 6 1,-4 6 934,-10 2 1,-7 9-128,-9 5 1,-10 3 146,-8 5 0,-4 3-322,24-14 1,0 0-1,-1 1 1,1 0-38,0 2 1,0-1 0,0-1 0,0 1 72,0 3 1,0-1 0,-26 18 341,3 2 1,9-9 215,8-4 1,11-4-1203,10-5 0,8-3-537,5-5 0,2-4-1194,2-1 527,0-5 0,0 4-1516,0-2 2418,0-4 0,0 5 0</inkml:trace>
  <inkml:trace contextRef="#ctx0" brushRef="#br0">2036 17078 23965,'1'-12'-2508,"3"-1"0,-1 0 1350,6 0 0,-5-4 806,4 0 0,-3-1 257,3 1 1,1 1 388,4-5 0,1-1-31,3-3 1,-3-2-108,3-3 1,-3 3-373,-1-3 1,-1 3 379,-4 1 0,2 2-120,-6 3 1,5-2-25,-5 6 1,0 4 336,-4 4-1218,0 7 242,0-4 1,0 7 235,0 4 0,-4 7 309,0 10 1,-5 6 89,5 2 0,-6 6 102,2-2 1,0 7-315,0 2 0,5 4 37,-1-5 0,1 1 63,-1-5 1,2 1 129,-2-1 0,3 1-303,1-1 0,0-5-166,0-3 1,0-3-110,0-2 1,0-5-537,0-3 855,-6-3 0,-1-2 629,-6-4 1,3 0 592,-3-4 0,3-3-191,-7 3 0,-3-1 18,-1 2 1,1 0 175,-1 4 0,-1 2 68,-3-2 0,1 2-10,2 2 1,-2-2-124,3-2 0,2 2-650,2-2 0,-1-2-144,1 1 0,0-1 73,4 2 0,0-3 154,0-6 1,5 0-686,-1 0 378,6 0-236,9-6 1,8 2 415,12-9 0,2 3-49,6-7 1,3-2 6,15 2 1,-3-4-292,11 4 1,-6-4 307,2 4 0,-5 4-122,-4 4 0,1 6-97,-5-1 1,-8 8-593,-9 5 0,-8 9-1350,-9 8 1,-3 4 1944,-6 4 0,-5 4 0,1 1 0,0 5 0</inkml:trace>
  <inkml:trace contextRef="#ctx0" brushRef="#br0">4596 15849 25672,'0'-8'-3626,"0"-1"1,0 5 1327,0-4 0,0 3 163,0-3 1665,0 5 114,0-9 127,0 11 96,0-5 0,1 6 216,4 0 1,3 2 687,9 2 1,5 3-176,8 6 0,7 0 42,5 0 0,7 5-81,-2 3 0,7 4-201,1 0 1,1-3 200,-5-1 1,-6-4-180,-2 4 0,-9-4-959,-4 5 0,-9-7-186,-4 2 1,-8 2-420,-5-2 1,-2 1-584,-2 0 1796,-6-4 1,-7 4 0,-7-5 0</inkml:trace>
  <inkml:trace contextRef="#ctx0" brushRef="#br0">5659 16361 25695,'0'-8'-4916,"0"-1"1,0 5 2852,0-4 0,0 3 1561,0-3 0,0 4 179,0-5 1,-2 6 335,-2-1 0,1-2 157,-5 2 0,3-2 42,-3 2 1,-1 3-371,-4-4 1,1 4 1147,-1 1 0,-1 0 50,-3 0 0,2 1 166,-2 4 1,2 2-113,-2 5 0,2 1-195,-2 0 1,7 4-713,2 0 1,5 2-269,-1-2 1,2-2-560,2 7 0,2-7-401,2 2 1,7-2 341,6-2 0,6-2 97,-2-3 0,8 2 336,1-5 1,0-1 228,-5-4 0,1-4 679,-1-1 0,-5-5 239,-3 2 0,-2-5-247,-3-4 0,0 1-43,-4-5 0,-2 4-787,-6-4 0,0 4-348,0-5 0,-6 7-375,-2-2 0,-9 2 362,-5 2 0,3 2-17,-3 3 0,1 2 283,-5 6 0,1 0 646,-1 0 1,0 1 262,1 4 1,-1 2 482,1 5 0,0 7-212,4 2 1,3 3-83,5 2 1,1 0-769,4-1 1,2-1-374,6-2 1,2 1-608,2-6 0,3 4-90,6-4 0,7-4 651,5-5 1,2-5 45,8 2 1,-3-4 433,2-1 1,2 0 310,-6 0 1,0-6 436,-5-2 0,-1-4-83,-2 0 0,-5-3-2,-9-2 1,-2 3-676,-6-3 1,0-2-712,0 2 1,-6 0-606,-2 5 1,-5-1 526,-4 0 0,1 2 209,-5 2 1,0 3 294,-5 6 1,0 0 98,1 0 0,1 2 578,2 2 1,0 3 423,5 6 1,-2 0 123,2 0 1,7 4-241,-3 0 0,9 1-876,0-1 1,4-3-500,4 4 0,4-6 8,10-3 0,3-3 363,9-6 0,1 0-39,3 0 1,2-2-107,-6-2 1,-2-3 541,-7-6 0,-4 4-141,-8 1 1,-6 5 887,-12-1-415,-11 2 0,-24 2 1,-8 0-1</inkml:trace>
  <inkml:trace contextRef="#ctx0" brushRef="#br0">10127 9051 26670,'0'-12'-8603,"0"3"6212,0 0 1,0 1 1285,0-5 0,0 5 576,0-1 1,5 5 1458,4-5 0,4 5-92,4-5 1,6 5 94,11-4 1,8 3-737,18-3 0,7 1 427,-27 3 1,1-1 0,5-1 0,2 1-11,2 0 0,2 1 1,6 1-1,1-1-79,1 0 1,0 0 0,1 0-1,1 0 62,0 0 0,0 0 1,2-1-1,0 0-487,0 3 0,0 0 0,3-3 0,1 1-100,5 2 1,-1 0 0,-3-2-1,0-1-109,2 3 1,-1 0 0,-3-2 0,-2 0 62,2 1 0,-1 1 0,-4 0 0,-1 0-18,0 2 0,-2 0 1,-6 0-1,-2 0 4,-3 0 0,-2 0 0,-6 0 0,-2 1-67,26 4 0,-10 0-215,-7 4 1,-7 1 131,-2-6 1,-9 5-62,-8-5 0,-10 2-728,2-2 262,-9-3 84,2 5 1,-12-6 655,-2 0 1,-6 1 203,-8 4 1,-2-4 33,-14 3 0,-4-2-69,-9-2 0,-7 1 101,-6 4 0,-7-4-48,31 1 0,-1 0 0,-3-1 0,-1 0-84,-1-1 0,-1 0 0,-1 0 0,0 0 167,1-1 0,0 2 0,-2 1 0,-1 0-300,-5 0 1,-1 0 0,-6 2-1,-1 1-65,-5-3 0,-1 0 0,21 1 0,-2 1 0,2-1 28,-23 1 1,1 1 0,-1-2 0,0 1 33,2 0 1,1 0 0,0-2 0,1 0-6,4 3 0,2-1 1,5-2-1,1-1-10,9 1 0,3 0 0,3-1 0,3-1 183,-27 0 0,18 0-184,16 0 180,15 0 0,22 0-208,14 0 0,18-5 92,16-4 1,-20 6 0,3-1-51,7 0 1,3 0 0,6 0-1,1-1 1,6-1 1,1-1-1,6 3 1,1 0-48,1-1 0,1 1 0,1 3 0,-1-1 50,0 0 0,-1 0 1,-20 0-1,1 0 1,0 0-56,2 1 1,-1-1 0,1 1 0,5 0 0,1-1 0,-1 1 26,1 0 0,-1 1 0,0 1 0,-1 0 0,0 1 0,-1-1-82,17 1 1,-1 0-1,-8 3 1,-2 0-91,-7 0 1,-3-1 0,-7 1 0,-2 0-177,25 3 1,-14 2 358,-24-5 0,0 5 0,-10-3 0</inkml:trace>
  <inkml:trace contextRef="#ctx0" brushRef="#br0">6299 16208 24724,'0'-17'-3926,"0"0"1,0-2 1681,0 2 0,0-1 1520,0-4 1,0 2 235,0 3 1,4 3 770,0-3 0,1 3-286,-5 1 0,0 0 62,0 0-1641,0 6 1948,5-4 0,-2 11 526,6 0 1,-6 11-1042,1 11 1,1 8 227,0 4 0,-1 8-301,-4 5 0,0 9 229,0 3 0,-1 4 130,-4 1 1,2-6-27,-5-2 0,4 1-185,-5-2 1,6-1-734,-1-7 1,3-8 1092,1-9 0,7-3-431,6-2 1,6-9 526,11-3 0,7-9 410,6 0 0,5-7-83,-1-1 1,-3-10 287,-1 1 0,-9-3-423,-4 4 1,-9-1-134,-4 0 0,-8-4-444,-5 0 1,-8-12 0,-3 2 0</inkml:trace>
  <inkml:trace contextRef="#ctx0" brushRef="#br0">6440 16144 25632,'-26'-31'-6923,"5"4"5289,-1-3 1,12 8 611,2 5 0,5 3 464,3 1 1,7 0 1479,6 1 0,11 0-101,10 4 1,3-2-374,2 5 0,5-3-705,3 4 0,-2-1 658,2 5 0,-10 6 592,2 3-658,-10 2 1,3 8-1,-7 0 1</inkml:trace>
  <inkml:trace contextRef="#ctx0" brushRef="#br0">6977 16195 25849,'0'-13'-9831,"0"0"8352,0 1 1,2-1 1377,2 0 1,3 5 816,6-1 1,0 2 206,0-2 0,1-1-86,3 6 0,-2 0-402,7 4 1,-7 0-331,3 0 1,-4 7 255,-1 6 1,-5 1-402,1 7 0,-7 1-247,3 3 1,-5 5-421,-5 0 0,-2 6 30,-5-2 0,-3-2 31,-2 3 0,-3-7 275,-5 2 1,-1-3 198,1-1 0,5-5 530,3 0 0,2-5 1335,3 1-173,4-9-902,3-2 1,12-6 73,6 0 1,9-1-64,8-4 0,6-2-251,-2-5 1,7-1 96,2 0 1,0 2-345,-5 2 1,-1-1 21,-3 6 0,-1-5 54,-3 5 1,-5 0 2,1 4 1,0-6 0,-7-1 0</inkml:trace>
  <inkml:trace contextRef="#ctx0" brushRef="#br0">7758 16426 26617,'0'-9'-8787,"0"0"7317,0 7 0,0-3 2927,0 10 1,-5 7-1824,-4 10 0,2 2-144,-2 2 0,1 1 310,-5 2 0,0-2-317,0 3 0,2 2-1545,3-3 2200,-4 7 1,5-3 0,-6 5 0</inkml:trace>
  <inkml:trace contextRef="#ctx0" brushRef="#br0">7797 16080 26325,'-6'-13'-9016,"3"0"6400,-5 0 0,3 1 1387,-3-1 0,5 0 529,-1 0 0,-2 0 376,2 1 0,-1 3 165,5 1 1,-1-1-5,-3-4-2086,2 0 2384,-3 1-217,5-1 1,0 4 231,0 1 431,0 5-617,0 9 0,0 4 319,0 11 1,0 2 32,0 7 0,0 4-65,0 8 1,-5 4 56,1 5 0,-4-1 117,3-3 0,0 3-223,0-3 1,3 2-116,-7 3 0,5-8 154,-5-6 1,6-1-96,-1-7 1,-2-2 120,2-6 1,0-4-193,4-5 1,-2-5 49,-2 1 476,3 0-509,-5-2 980,6-2-1361,0-5 1275,6 0 1,-3-5-432,5-4 0,-1-2-108,2-2 1,1-1-429,-6-3 0,5-2-330,-5-2 1,0-3 7,-4 2 0,0-2-648,0-1 0,0-1 852,0 0 0,0-5-1041,0-3 1,-4 1 213,0-1 1,-5 1 224,5-1 1,-5-3 16,5 3 0,-5 1 355,5-1 0,-4 6 45,3-2 0,1 3 257,4 1 1,0 5 77,0 0 0,0 3 18,0-3 0,0 5 362,0-1-30,0 3 14,0 1 2,0 6 105,6 2 1,-3 10-257,5 4 0,-5 8-472,1 4 1,-2 5 268,-2 4 1,0 8 200,0 9 1,0 4-1,0 5 0,-2-4-154,-2 4 1,3 2 57,-4 2 0,4-5-475,1-3 1,0-3 129,0-6 0,1 0 302,4-5 1,2-7-275,5-5 1,-3-2 50,0-7 1,-1 0-29,5-4 0,0-6 422,-1-2 0,1-4 427,0-1 1,0 0 631,0 0-707,-1 0 0,1-6 0,0-1 1</inkml:trace>
  <inkml:trace contextRef="#ctx0" brushRef="#br0">8014 16182 25901,'0'-13'-4899,"0"1"0,0-1 3232,0 0 0,0 5 661,0-1 763,0 0 1,0-3 149,0-1 0,6 4 771,3 1 0,6 4 334,2-5 1,6 6-793,-2-1 0,5-2 975,4 2 0,-2 0-221,6 4 0,-1 0 52,1 0 0,2 0-121,-6 0 0,-2 4-42,-6 0 0,-4 6-1283,-5-1 1,-2 2-751,-2 2 1,-4 0-264,-5-1 1,-5 6 636,-4-1 0,-8 1 526,-4-1 1,-8-3 402,-1 3 1,-5-2 28,1-3 0,-3 6 233,-2-1 0,2 0 292,3-5 0,4-3 430,9 0 1,3-2 142,5 1 1,7 2-1310,6-6 1,11 2-60,11-2 1,8-1-143,4 6 1,3-5-110,1 5 1,2-1-31,3 5 1,-9 0-107,0 0 0,-7-1-224,-6 1 1,-4 0-101,-8 0 0,-5 0 542,-8-1 1,-9 0 706,-8-4 1,-9 4 97,-4-4 1,-3 4 4,-2 0 0,7 0 18,2-4 1,4 2 662,5-6-925,2 6 1,15-4-930,8 3 1,9-2 894,13-3 0,5-3-250,3 4 0,3-10 1,2-2-1</inkml:trace>
  <inkml:trace contextRef="#ctx0" brushRef="#br0">8603 15913 26733,'-13'-14'-3533,"1"-3"0,3 4 770,1 1 0,5-1 990,-2 4 0,4 2 1408,1-1 0,1 5 1296,4-2 0,3 3 331,9-3 0,5 4-461,8-3 0,2 2-715,7 2 1,3-4 800,1 0 0,5-1 176,-1 5 1,-3 0 151,-1 0 1,-5 0 1,-3 0 0,-4 0-974,-5 0 0,-11 5-1374,-2-1 218,-9 6 0,1-3-197,-10 6 0,-2 0 561,-6-1 0,1 7 69,-1 2 1,0 3-152,0 2 0,2 1 72,2 3 1,-1 3-313,6 5 0,0 5 258,4-1 1,0 7 348,0-2 0,0-2 408,0 2 0,5-1-831,4 1 1,2-3 55,2-6 0,0-4 87,0 0 1,-5-7 135,1-1 1,-6 0 19,1-5 1,-3-1 425,-1 1 0,-5-5 477,-4 1 1,-8-3 531,-4-1 1,-3 0 293,-2 0 1,5-5 37,-1 1 0,1-5 94,-5 4 1,5 0-356,0 0 0,5 3-9,-1-2 0,-2 2-757,2 2 1,2-3 218,6 3-729,-2-3 0,4 8 1,-6-5-1</inkml:trace>
  <inkml:trace contextRef="#ctx0" brushRef="#br0">1741 17245 27058,'0'-20'-9343,"4"1"7448,1 7 1,5-5 2177,-2 0 1,8-1 476,1 6 1,6-3-334,-2-2 0,7 2 46,2-7 1,0 7-159,-4-2 1,-1-2-420,1 2 1,-5-6 812,1 2 1,-7-3-469,2-2 0,-2 1-220,-3-1 1,1 0-541,0 1 1,-4-1-116,-1 1 0,-4 0-85,5 4 1,-5 3 65,5 5 1,-6 4-608,1 1 942,-3 5 0,-1-1 790,0 8 0,0 4-943,0 9 0,0 3 27,0 6 0,-1 7 232,-3 5 1,2 2 9,-2 7 0,2 0-163,2 4 0,0 4 51,0 1 1,2-1-316,2-3 1,3-3-612,6-2 1,0 0 990,0-8 1,-2 1-87,-2-11 0,-4-3-463,-5-5 798,-5 1 0,9 3 0,-3 1 0</inkml:trace>
  <inkml:trace contextRef="#ctx0" brushRef="#br0">1882 17527 26913,'1'-13'-3789,"4"0"1,3-3 2863,9 3 0,6-1 1723,11 10 1,3-2 33,14 2 1,2 3-600,7-4 1,1 4 7,-6 1-255,-5 0 0,-6 11 0,-5 4 0</inkml:trace>
  <inkml:trace contextRef="#ctx0" brushRef="#br0">11663 8962 25847,'7'0'-2897,"0"-5"6215,-3 1-4378,-2 0 471,4-2 1,-2 3 765,0-5-480,0 5 1,1-4-328,-1 3 642,0 2 0,-2-5-587,2 3 1,-1 2 647,5-2 1,-3 1 189,3-1 0,1 3 396,3-4 1,7 2-401,2-1 0,3 3 179,2-4 0,5 4 89,3 1 1,3 0-546,2 0 1,-1 0 543,1 0 1,-2 0-612,-3 0 1,-3 4-328,-5 1-420,-6-1 104,-2-4 604,-11 0 0,-7 0 121,-8 0 1,-9 0 3,-5 0 1,-8 0 6,-4 0 1,-3 0 1,-1 0 0,-2 4 215,-3 0 0,-1 1-24,-3-5 0,3 0-2,6 0 0,1 0-175,3 0 1,0 0 29,8 0 0,3 0 69,10 0-52,6 0-421,2-6 0,12 5 462,6-4 1,1 4-91,7 1 1,-4 0-33,4 0 1,-3 0 29,3 0 1,0-2 93,5-2 1,-1 3-6,1-4 0,-5 4-84,1 1 1,-1 0 410,5 0 1,2 0-616,-2 0 1,1-1 271,-10-4 1,4 4 64,-4-3 1,-4 2 10,-4 2-358,-7 0 59,4 0 0,-7 0 109,-4 0 1,-3 2 209,-9 2 1,-3-3-94,-6 4 1,1-3-106,-1 3 0,0-4-27,1 3 1,-1-2-46,1-2 1,3 0 83,1 0 1,5 0-7,-1 0 0,3 0 7,1 0 0,5 0-210,-1 0 0,6-2-905,-1-2-621,3 3 1151,6-5 0,2 2 495,6 0 272,0-1 1,0 5-185,0 0-4,-6 0 3,4 0 1,-8 0 867,6 0 607,-7 0-1001,4 0 1,-5 0-446,4 0-467,-4 0 366,5 0 35,-6 0 1,1 0 7,4 0 27,-4 0-15,5 0 0,-5 0-5,3 0 17,-2 0 6,3 0 8,-5 0-7,0 0-979,0 6 0,-1-5 478,-3 4 16,2-4 587,-9-1 0,10 1-598,-4 4 25,-2-4 307,6 5 1,-6-6 161,2 0 1972,4 0-1482,-5 0 8,6 0-711,-5 0 705,3 0-247,-4 0 0,5 0 75,-3 0-322,2 0-22,-3 0 1,5 1-1949,0 4-14,-6-4 2437,5 5-2049,-5-6 1593,6 0 13,0 0-27,-6 0 31,5 0 1947,-5 0-126,6 0-2353,0 0 2019,-6 0-1532,5 0-17,-5 0 39,6 0 0,0 1-992,0 3 1,-1-2 468,-3 2-6,2-3 697,-4-1 1,6 2-2187,0 2-12,-5-2 2428,3 3-541,-3-5 0,3 0 2121,-2 0-1828,3 6 0,-11-5 0,5 5 0</inkml:trace>
  <inkml:trace contextRef="#ctx0" brushRef="#br0">5351 16656 25565,'6'-13'-5334,"-3"0"3638,5 1 1,-3 0 1358,3 4 0,-3-2-127,3 5 674,-5-5 0,4 9 1252,-3-3-1161,-2-3-522,3 5 0,-10 2 940,-4 9 0,-4 2-197,-4 2 0,2 5-165,-7 4 1,0 3 7,-8 5 1,3-3-246,-3 3 0,-1 3-602,1 1 0,-6 3 508,2 1 0,3-1-337,1-2 0,4 0-303,5-5 1,-2-2 525,6-6 0,0-4 0,4-5 0</inkml:trace>
  <inkml:trace contextRef="#ctx0" brushRef="#br0">4276 17450 22534,'0'-7'-7381,"0"1"5780,0 6 2999,0-6-2263,0 5 309,0-5 266,0 6 765,0 0 1,-1-4-1905,-4 0 1499,4-1-216,-5 5 271,6 0 1157,0 0-1241,0-5 0,0 2-4,0-6 1,2 5-267,2-5 0,3 5 1195,6-4 0,0 3-224,-1-3 0,5 5 230,1-1 1,3 2-956,-4 2 0,4 2-96,-4 2 1,-5 5-77,-8 8 0,-3 7 158,-1 6 0,-7 7-124,-5 1 0,-13 0-91,-9 5 1,-4 1-130,-5-1 0,-1 0 305,-3-5 0,4-5 120,9-3 1,4-5 121,9-4 0,4-2 1256,8-6-1006,4-6 0,12-1-219,6-6 1,11 0 139,10 0 0,9 0-252,4 0 1,4-5 14,4 1 1,2-4-143,3 3 1,-9-3 150,-8 3 1,-5 1-347,-4 4 1,1 0 151,-10 0 1,2 6-522,-10 2 0,0 4-334,-4 1 0,4-1 757,0 1 0,12-6 0,-2-1 0</inkml:trace>
  <inkml:trace contextRef="#ctx0" brushRef="#br0">5761 16771 25896,'-13'-13'-6156,"0"-4"1596,1 0 3262,5 0 1,1 4 303,6 1 0,0 3 753,0 0 1,1 5 549,4-4 0,-3 5 1045,7-1-1288,-1-4 1,5 7 1092,0-3 1,1 4-273,3 4 1,2 3-127,2 6 1,3 5-98,-2 4 1,6 6-107,2 2 0,6 10-611,-2-2 1,8 4-420,5-4 0,5 2-134,3 3 0,2-5-395,3 0 0,-3-1 62,-6-7 1,-6-1 608,-2-8 0,-9 2 330,-4-6 0,-6 1 0,-4-3 0,-3-3 0,0-2 0</inkml:trace>
  <inkml:trace contextRef="#ctx0" brushRef="#br0">6926 17437 24063,'-6'-7'-7095,"5"-5"5929,-10 5 1,8-4 611,-6 2 1,5-1 539,-5 6 0,5-4 89,-4 3 0,3-3 28,-3 4 0,4-2 84,-5 2 1,5 2-323,-5-2 0,5-2 408,-5 2 141,7 0-1,-4 2-174,6-2 1,1 3 264,4-4 1,5 4 20,11 1 1,6-4 165,11-1 1,6 1-270,3 4 0,3-1-84,1-4 0,3 4 167,-2-3 1,-5 7-254,-13 1 1,-4 6-30,-9-2 1,-8 4-828,-9 0 0,-5 6 0,-8-1 0,-7 0 501,-14-5 1,-4 6 321,-8-1 0,2-2 154,-3-6 1,5 2-134,4-2 0,-1-2 180,10 1 0,4-3 29,12 3 1,5-4-617,8 5 0,9 0 302,8 3 0,13 1-373,5 0 0,6 1-215,-2 3 1,2-1-60,-6 5 0,-1-4-117,-12 5 1,-1-5-153,-12 4 0,-3-1-140,-10 1 1,-13 2 1521,-8-6 0,-9 4 124,-8-3 1,-5 3-245,0-4 0,-2-1 273,6-8 0,1 2-87,12-6 1,-1 1 619,10-5-270,6 0-43,5 0 0,8 0-1223,2 0 1,-1 0-235,5 0 1,-3 5-835,3 4 1,-5 4 990,1 4 0,-19 3 0,-7 5 0</inkml:trace>
  <inkml:trace contextRef="#ctx0" brushRef="#br0">7899 18039 25684,'19'-19'-1710,"-1"1"510,3-4 0,-2 4 191,-6 5 1040,0 0 56,-6 6 1,-9 3 20,-11 8 1,-7 5 226,-9 8 1,-10-2-105,-8 7 1,-4 3 34,-4 5 0,23-12 0,-2 0-43,-4-1 0,-1 0 0,-2 1 0,0 1-16,-3 0 0,-2 0 0,-4 3 1,-1-1 29,-2 0 1,0 1 0,-4 2-1,0 0-16,-3 0 1,0-1 0,8-1 0,0 0-103,3-1 1,0 1-1,6-3 1,2 0-146,6-2 1,2 0 0,-20 10-65,15-5 0,15-7-150,6 2 0,10-7-787,11-1 0,5-6 307,8 1 1,9-3 456,8-1 0,13-7 213,4-6 1,14-1 17,4-7 0,-32 11 0,1 0 65,2-1 0,1 1 1,-1-3-1,0 1 12,2 2 0,1-1 1,2-3-1,0 0 131,1-1 0,2 0 0,-1-1 0,-1 0 360,-1 1 0,0 1 0,-1 0 0,0 1-232,-1-2 0,0 0 0,-1 0 0,-1 0-125,-4 2 0,-1 0 1,28-12-60,-21 12 0,-12-1-298,-14 9 223,-3 1 1,-8 4-310,-6 0 0,-7 0-65,-10 0 0,-5 7 275,-7 6 1,-6 0 9,-7 4 0,-9 3 109,-9 1 0,24-7 0,-1 1-76,-1-1 1,-1 1-1,-1 1 1,-1-2 134,1-1 0,-1 0 0,-3 2 1,-1 0-91,-4 0 1,0 0-1,-1 2 1,0 0 263,1-2 1,0 0 0,4-1 0,2 0-11,3-3 1,3-1 0,-20 9-97,19-6 0,13-2-432,21-2 1,14-4-403,20-5 1,11 0 471,19 0 1,-23-2 0,1-3 112,6-1 1,2-1 0,3-1 0,0-1-150,0-1 1,0-1 0,2-1 0,1 0 52,1 1 1,0 0-1,1-2 1,0-2 80,2 0 0,-1 0 0,-3 0 0,-3 0 56,-3 2 1,-2 1 0,-5 0 0,-1 0 300,26-10 0,-14 5 235,-16 9 1,-16 2-294,-18 6 1,-11 0-251,-10 0 1,-15 6-19,-7 2 1,-12 9 131,-9 5 0,29-11 1,-1 2-64,-5-1 0,1 1 0,0 0 1,0 0-19,-3 0 0,1-1 1,1 1-1,0-1-29,-1-2 1,-1 1-1,5 1 1,1 0 11,-2-1 1,1 0-109,-19 7 0,20-1 224,29-8 0,27-4-612,20-5 1,21 0 280,12 0 1,-32 0 0,1 0-54,4 1 0,0-2 0,-2-1 0,-1 0-84,1 0 1,0 0 358,25-8 0,-29 9 0,-1 0 0,21-3 0,1 3 0</inkml:trace>
  <inkml:trace contextRef="#ctx0" brushRef="#br0">9999 11650 31949,'-13'0'-4678,"4"-1"2841,1-3 1,1 1 662,-2-6 1,-1 5 406,6-5 0,7 1 346,10-5 0,12 4 919,14 1 1,18-1-249,-22 3 1,2 0-1,7-1 1,3-1-150,7 0 1,3-1 0,6 2 0,3 0-40,-16 1 0,2 1 0,0-1 0,4 1 0,2 0 0,0-1 113,4 1 1,1-1-1,0 0 1,4 1-1,1 1 1,0-1 32,-13 1 0,-1-1 0,1 1 0,-1 0 1,14 0-1,-1 2 0,0-1 19,0 2 0,0-1 0,0 1 0,-5 0 1,-1 1-1,1 0 12,-2 0 1,-1 0 0,1 0 0,-2 0 0,-1 0 0,0 1-276,-2 0 1,-1 1 0,-1-1 0,-3 1 0,-1 0-1,-1 0-63,19 2 0,-2 1 0,-5 0 1,-2 0-12,-4-3 0,-1 0 0,-6 0 0,0 0-46,-2-2 0,-1 0 0,-6 0 0,-2 0 60,32 0 1,-9 0-176,-12 0 0,-5 0 132,-8 0 139,-8 0 0,-13 4 0,-9 1 0</inkml:trace>
  <inkml:trace contextRef="#ctx0" brushRef="#br0">12559 11471 24993,'-13'-1'-629,"1"-4"1,-1 2-935,0-5 0,0 4 840,0-5 1,5 5 368,-1-5 0,6 5-629,-1-5 540,3 7 0,2-5 237,3 2 0,9 2 322,9-5 0,9 5 167,7-1 0,8-2 121,9 2 0,5-5 18,8 5 1,3 0-364,-32 3 1,-1 2 0,3-1 0,-1 0 283,1 0 0,-1 0 0,0 0 0,-1 0 348,29 0 1,-7 5-250,-14 4 1,-4-2-776,-9 2 1,-10-5-83,-11 4 18,0-5 1,-18 7-230,1-6 1,-12 1 609,-5-5 0,-14 1 111,-8 3 1,-8-1-54,-9 6 1,-6-6 11,28-1 0,0 0 0,-1 1 0,1 0 34,0-1 0,-1 0 0,-3 1 0,0 0 11,-3-1 0,1 0 0,-1-1 0,1-1 61,-1 2 1,1 1 0,0-2 0,1 0 299,4 2 0,1-1 1,-34-1-441,12 3 0,20-2 47,14-2 1,16 0-136,10 0 0,8 4-207,9 0 1,14 1 145,12-5 0,11 4 88,5 0 1,10 0-401,3-4 0,-1 0 425,2 0 1,-2 0-45,2 0 0,-36 1 0,0 0 181,31 3 1,-3-3-197,-9 4 1,-4 0 188,-13 0 0,-5 0-232,-13 0 1,-8-2-298,-9 5 1,-9-5 409,-8 1 0,-6 2 107,-6-2 1,-8 5-8,-5-5 1,-4 2 52,-9-2 0,-2-3-36,-6 4 0,-2-4 191,5-1 0,-4 0-71,5 0 1,-1 0 315,5 0 0,11 0-35,6 0-573,11 0 1,6-1-215,9-4 1,15 4 315,14-3 0,11 2-72,10 2 0,8-1 51,6-4 0,3 4-204,-3-3 0,4 2 159,-5 2 0,5 0-24,-5 0 0,-5 0-34,-7 0 0,-5 0 419,-4 0 1,-8 0-674,-9 0 304,-9 0 0,-8 2-206,-8 2 0,-9-3 310,-5 4 1,-9 0 19,-7 0 1,-6 0 11,-8 0 0,0-4-78,-4 3 1,4 2 220,-4-2 0,-1 1-221,2-5 1,1 0 121,7 0 0,4 0 31,9 0 1,8 0-269,9 0-52,9 0 0,14 0 25,11 0 0,12 4-17,10 0 1,5 0 8,7-4 1,5 0-32,-1 0 1,2 0 128,-1 0 1,-10 0-122,1 0 0,-7 0 216,-6 0 1,-2 5-318,-7-1 0,-10 2-83,-7-2 1,-8-1-19,-8 5 1,-8-5 477,-14 1 0,-4-1-73,-9 1 0,2-2 125,-6 2 0,0-2-136,-4-2 0,4 0 154,0 0 1,10 0 12,-1 0 1,8-2 935,0-2-752,8 2 1,10-5-813,7 3 1,15 3 368,7-4 1,12 4-97,5 1 1,9 0 19,4 0 1,2-1 161,3-4 1,-1 4-230,0-3 1,0 2 202,0 2 1,-5 0-48,-3 0 1,-6 0 428,-7 0 0,-6 0-538,-11 0 1,-6 2-240,-3 2 0,-4-3-60,-4 4 1,-11-4 446,-10-1 0,-7 4 10,-6 1 0,-6-1 107,-3-4 1,-3 4-71,-1 0 0,0 1 104,0-5 1,5 0-93,3 0 0,9 0 477,4 0 0,5 0 312,3 0-849,10 0 1,7 0-165,10 0 0,5 0 151,11 0 0,6 0-64,11 0 0,7-5 123,1 1 1,9-2-62,0 2 1,0 1-89,-3-5 0,-1 5 102,0-1 0,-1-2 30,-3 2 0,-9-1-36,-8 5 0,-9-1 125,-3-3-35,-10 2 1,-4-3-940,-8 5 0,-7 0 774,-6 0 0,-8 0 15,0 0 0,-2 0 163,-7 0 0,4 0-159,-4 0 0,5 0 23,-1 0 1,3-2-88,2-2 1,0 2-34,4-2 0,-2 3 1802,6 1-1654,0 0 0,9 0 25,-1 0-262,6 0 240,9 0 1,0 0-6,11 0 0,-6 0 79,6 0 0,-1-2 132,1-2 0,-3 3-75,3-4 1,-3 4-109,-1 1 1,0 0-202,0 0 70,0 0 0,-1 0-113,1 0 110,-6 0 1,5 6-1,-5 1 1</inkml:trace>
  <inkml:trace contextRef="#ctx0" brushRef="#br0">20138 10613 18899,'-4'-21'402,"0"0"0,-5 1-1467,5-2 1,-2 2 669,2 3 0,1 4 166,-5 1 1,5-1 534,-2 4-565,-2 4 30,6-1 1,-5 7 999,6 4 1,0 12-472,0 8 0,0 15 36,0 3 1,-1 12 90,-3 9 1,1 6-404,-2-32 1,1 1 0,2-1 0,1 1 107,-1-1 1,0 0-1,-1 1 1,-1 1 133,0 0 0,-1 1 0,2-3 0,-1 1 193,0-1 1,0 0-1,-1 26-1079,-3-12 0,4-11 613,-5-7-111,6-17 0,-2-1 327,5-21 1,0-9-210,0-11 0,-6-1 0,-1-5 0</inkml:trace>
  <inkml:trace contextRef="#ctx0" brushRef="#br0">19536 10754 13558,'-28'-13'-884,"2"0"1,9-4 684,0 0 1,4 0-703,5 4 1,2 1 955,6-1 0,2 0 986,2 0 1,10-4-55,12 0 1,2-6-359,11 2 1,-2-3 221,10-2 1,2 2 52,3 3 1,3-2-354,-4 6 0,0 1 140,5 8 1,2-2-752,2 5 0,1 1-475,-1 4 0,-3 6 535,-6 2 0,0 5 0,-2 1 0,-7-1 0,-5-3 0</inkml:trace>
  <inkml:trace contextRef="#ctx0" brushRef="#br0">20420 10511 14265,'-4'-13'1641,"-1"0"0,1 5-2915,4-1 1984,0 6-633,0 15 1,0 9 74,0 17 1,1 12 21,4 6 1,-4 6-131,3 7 0,-2 3-135,-2-32 1,0 1 0,-1 1 0,0 2 155,0 3 1,-2-1 0,1-3 0,-2-2 68,1 0 0,-2-1 0,-1-1 0,-1-2-234,-6 27 0,1-4 162,-6-14 1,0-9 205,1-11 0,-2-7-92,2-11 1,3-8-784,-3-8 1,3-15 204,1-7 0,6-13 44,3-8 1,2-7-122,2-11 1,7-2 423,-1 33 1,1 0 0,0-1-1,2 1 57,3-1 1,1 1 0,-1-4 0,1 0-90,3-3 1,2 0 0,0 3 0,2-1 221,1-2 1,1 0-1,2 7 1,0 1 268,-1 0 0,1 1 0,1 5 0,0 1 94,0 1 0,1 3 0,20-10-237,-4 11 1,-3 13-301,-5 8 0,-3 4-390,-5 4 0,-8 5-359,-5 8 1,-6 0 877,-7 9 0,-1-2-308,-4 10 1,-6 0 255,-6 4 1,-6 1 81,2-1 1,-3 5 177,-2 0 0,1-1 290,-1-3 0,0-2 162,1-3 1,-1 6 718,0-6 0,2-2-1045,3-10 0,2-4-184,7-5-79,5 6 0,2-5-577,10 3 1,3-3-464,9-1 0,7 4-105,6 0 1,4 2-17,-4-2 1,6-3 45,-2 3 1,1 1 10,0-1 0,0 1 87,-5-6 1,-1-3-114,-8-1 0,3-5 339,-3 2 1,-1-4 592,2-1 0,-7-6 563,2-2 1,2-5 126,-2-4 0,0 0 1006,-4-9-1232,0-2 0,-1-16 0,1-2 0</inkml:trace>
  <inkml:trace contextRef="#ctx0" brushRef="#br0">21265 10511 15385,'-2'-12'-513,"-2"4"281,3-4-257,-11 11 1,7-2 985,-4 12 0,-2 12 217,2 18 1,-4 10-219,-4 11 1,3 8-495,5-32 0,1 1 0,1 3 0,0 1 224,0 2 1,1-1 0,2-3 0,1-1-221,0-1 0,2-1 0,6 25 179,8-6 1,7-13-219,10-8 1,-2-13-531,6-8 0,1-6-153,3-7 0,-2-11 307,2-7 1,-7-14 250,8-7 0,-8-8 93,3 0 1,-5-8 134,0-5 0,-3 2-19,-5-2 1,-4 6 315,-8-1 0,-2 3 294,-3 6 1,-4 13 70,0 11 1,-5 13-899,-8 4 0,0 17 388,0 9 1,0 10-139,1 12 1,-1 2-179,0 7 0,2 0 53,2 4 0,3-5-196,6 0 1,0-1 167,0-7 0,6-5-467,3-4 0,8-10 298,4 2 1,-1-15-410,1-2 1,-4-8-361,5-5 1030,-7-9 1,10-12-1,-5-8 1</inkml:trace>
  <inkml:trace contextRef="#ctx0" brushRef="#br0">21995 10652 13391,'-5'14'1653,"1"3"1,-5 6-675,5 11 0,-6 11-910,2 15 1,-2 7 70,1 1 0,-1 0-334,6-4 0,0-1 233,4-3 0,1-10-215,3-12 1,5-7 54,8-9 0,4-10-437,9-7 0,-1-4-23,5-1 0,-4-10 219,4-3 0,0-8-25,4 0 0,-5-3 239,-3-2 0,-4 0 148,-5 1 0,0 1 0,-5-3 0,0-5 0,1 0 0</inkml:trace>
  <inkml:trace contextRef="#ctx0" brushRef="#br0">22071 10639 15892,'-20'-6'-307,"3"-2"1,5-8-312,3-1 0,5-6 1670,8 2 0,9 1-68,8-1 0,9 3-1033,4-3 1,7 1-460,2-1 0,0 8 64,-5 9 0,1 4-566,-1 4 924,-5 3 1,-8 17 0,-6 3-1</inkml:trace>
  <inkml:trace contextRef="#ctx0" brushRef="#br0">22097 10959 14984,'-38'7'90,"6"-1"164,7-6 714,5 0-931,13 0 1,12 0-328,12 0 1,13-7 227,9-6 1,6-1-263,11-8 1,1 2-986,2-1 1259,-2 2 0,-6 7 0,1-1 0</inkml:trace>
  <inkml:trace contextRef="#ctx0" brushRef="#br0">12226 14211 27969,'0'-15'-4537,"0"-2"0,6 3 2463,3-3 1,3 3 2084,5 1 1,5 2 937,8 2 0,9-2 73,13 2 0,13-2-771,-25 4 0,1 1 0,4 0 1,1-1 60,7 1 1,1-1-1,4 1 1,2 0-215,5-1 0,2 1 1,4-2-1,2-1 406,-22 3 0,0 0 0,1 1 0,2-1 0,0 1 0,1 0-238,-1 2 1,0 0 0,0 1 0,3-2 0,0 0-1,1 0-80,3 1 0,0 0 0,1 1 1,0-1-1,0 2 0,0-1-172,0 0 0,-1 1 0,0 0 0,-2 0 0,-1 1 0,0 1-82,-6-1 1,-1 2 0,-1 0 0,21 3-1,-1 1-166,-3 2 0,-2 1 0,-4 2 0,-2 1 68,-7-1 1,-2-1 0,-2 0 0,-2-1-226,-7 0 0,-1-1 1,32 5 11,-6-5 0,-2-2 198,-6-6 0,-6 0 121,-8 0 1,-9-1 235,-7-4-41,-6 4 0,-16-9-1301,-8 6 0,-11-2 1280,-15 2 0,-9 2 200,-13-2 0,-13 1-177,25 1 1,-1 0-1,-4 1 1,-1 1-69,-7-3 0,-1 1 0,-5 1 0,-1 1-10,-4 0 0,0 0 0,-4 0 0,-1 0-63,1 0 1,0 0 0,-3 0-1,1 1 6,-2 1 1,-1 1 0,19-1 0,0 0 0,-1 1 488,-1 1 0,-1 0 1,0 0-1,-1 1 0,-1-1 1,1 0-393,1 1 1,0-1 0,0 0 0,1 0 0,1 1 0,0-1-34,-1 0 1,1 0 0,-1 1 0,2-1 0,0-1 0,0 1-21,4-1 0,0 0 0,1 0 0,-23 2 0,3 1 78,8-2 0,2 0 0,3 0 0,0 0-76,6 0 0,2 0 0,0 0 0,1-1 57,5 1 0,2 1 1,-31 5-134,24-6 42,9 6-316,18-9 0,23 5 37,23-6 0,25-1 234,-14-1 1,3-1 0,7 0 0,2-1 9,10-2 0,2-1 0,3 1 0,1 0 11,-17 1 1,0 1-1,1 0 1,3-1 0,0 1-1,1-1 2,3-1 0,2 0 0,-1 1 1,-2 0-1,-1 1 0,2 0 26,1-1 1,2 1 0,-1 0 0,2 0-1,-1-1 1,2 1-15,2 1 1,1 0 0,1 1 0,-1-1 0,0 2 0,1-1 26,3 0 0,0 1 0,-3 0 0,-11 0 0,-1 1 1,-2 1 19,19 0 1,-4 2-1,-18 0 1,-6 2-380,9 13 0,-25-3-1087,-31 7 1,-9-8 863,-16-1 1,-4-2 419,-9-7 0,-3 0 27,-10-4 1,2-1 42,-6-3 1,1-3-122,-5-6 1,2 0 17,-2 0 0,5 0 101,-5 1 0,-2 5 63,2 2 0,2 0 0,-5 0 0,1 2 0,-1 2 0</inkml:trace>
  <inkml:trace contextRef="#ctx0" brushRef="#br0">16643 14198 28597,'-6'-24'-4916,"-2"2"1,2 0 2626,2 5 0,3-1 199,1 6 0,5-1 2467,4 0 0,9 5 775,8-1 0,11 0-8,10-3 0,11-1-640,10 0 1,-27 6 0,2 0-317,7-2 1,3 1 0,8-1 0,3-1 442,5 0 0,3-1 0,-21 3 0,1 0 0,1 1-97,2 1 1,1 0 0,0 1-1,0-1 1,1 1 0,0 0-24,4 2 1,1 0-1,-1 1 1,-4-1-1,0 1 1,0 0-208,1 0 0,1 1 0,-1 0 0,-3 0 0,-1 1 0,0-1-281,-2 0 0,-1-1 0,0 1 0,0 1 0,0 2 0,0 0-11,1 1 1,-1 0-1,0 0 1,19 0 0,-2 1-192,-1 0 0,-2 0 0,-6 0 0,-3 1 10,0 1 1,-1 1-1,-4-3 1,-2 0-71,-1 0 0,-2 1 1,-8-2-1,-2 1-162,28 4 0,-16 2-3,-9-5 1,-8 0 89,-10 0 1,-9-3-562,-12 7 1,-9-5 746,-12 5 1,-9-5 149,-17 5 1,-9-5 138,21 0 0,-2 0 1,-3-1-1,-3-1-66,-7 2 0,-2 0 0,-4-2 1,-3 0 7,-11 2 0,-1 1 0,23-3 0,0 1 0,-1-1-38,-4 1 1,-2 0-1,1 0 1,-2-1-1,-1 0 1,0-1 15,-2 0 1,0-2 0,-2 1 0,-5 0 0,-1 0 0,-2 0 115,14 0 0,-2 0 1,0 0-1,0 0 1,0 0-1,1 0 1,-1 0-1,-1 0-149,-3 0 1,-1 1-1,0-1 1,0-1-1,2 0 1,-1 0 0,1-1-1,1 1-46,-1-1 1,0 0 0,0-1-1,1 1 1,2-1 0,0 1-1,1-1 1,1 0 52,-17-2 0,0 1 1,2 0-1,9 1 0,1 0 1,1 0-16,5 0 1,1 0 0,2 1 0,-16 0-1,3 0-18,11-3 1,4 1 0,8 2 0,3 0 11,-21-7 1,29 2-283,21-1 1,32-2 397,24 5 0,-8 2 0,6 1-148,12-1 1,5 1 0,-14 2 0,2-1 0,2 1-100,8-1 1,3-1 0,1 1 0,4 0-1,2 2 1,0 0-29,-12 1 1,0 0 0,1 0-1,1 1 1,1-1 0,1-1-1,1 1 1,0 1 38,4 1 1,2 0 0,-1 1 0,1-1 0,-1 1 0,0 0 0,0 0 0,1 0 34,-12-1 1,1 0 0,1 0 0,-1 1 0,0-1 0,1 2 0,-1 0 0,1 0 0,0 1 0,-1 0 8,1 0 0,-1 0 1,0 1-1,0 0 0,-1 0 1,12 2-1,0-1 1,-2 1-1,0 1 42,-3 0 0,-1 1 0,-1 0 0,1 0 0,-2-1 0,1-1 0</inkml:trace>
  <inkml:trace contextRef="#ctx0" brushRef="#br0">20689 14275 12810,'-13'12'1553,"0"1"0,0 7-1148,1 6 0,3 12-359,0 13 1,7 13 234,0-26 1,-1 1-1,0 3 1,1 0-390,-1 5 1,1 0-1,0-1 1,0-1 26,2 2 1,0 0 0,0-4 0,0-1 5,0-1 0,0-1 1,0 29 230,0-5 0,-4-16-360,0-5 0,-1-11 47,5-10 1,0-4-450,0-5 508,0-6 0,2-7-221,2-8 1,-3-15 29,4-7 289,-4-6 0,-7-8 0,-1-1 0</inkml:trace>
  <inkml:trace contextRef="#ctx0" brushRef="#br0">20612 14313 11904,'-4'-33'1401,"-1"4"0,1 6-602,4 1 0,3 1-94,5-5 0,8 1-271,14-1 0,8 1-399,9-1 1,3 0 75,1 1 1,5 5-849,-1 3 1,-1 4 473,-7 5 0,2 2-643,-7 6 1,-6 7-223,-11 6 0,-5 1 188,-7 7 1,-6 1 810,-2 3 0,-11 2 252,-7 3 0,-11 3 1,-9 5-1</inkml:trace>
  <inkml:trace contextRef="#ctx0" brushRef="#br0">20650 14761 11904,'-38'26'1012,"7"-5"-866,5 0 852,6-5 0,16 1-165,8-8 1,10-4-1285,16-5 0,9-5 262,8-4 0,2-8 155,3-4 1,-1-5-85,0-4 1,2 2 2,2-6 0,-2 4-524,2-4 0,-6 5-11,-3-1 419,-4 3 0,8-4 0,-5-2 0</inkml:trace>
  <inkml:trace contextRef="#ctx0" brushRef="#br0">21726 13942 11904,'-9'0'-574,"1"0"1,-2 1 891,-7 4 1,2 9 1309,-2 11 1,-3 18-972,-1 13 1,9-21-1,0 3-644,-1 4 1,0 2 0,0 2 0,1 2 150,-1 3 1,0 0-1,-2 0 1,0-1 51,0-1 0,0 0 1,0 2-1,-1-1-37,1 0 0,0-2 0,2-5 0,-1-2 162,-1-1 1,0-3 0,-6 20 67,4-10 0,3-16-568,1-5-119,6-15 0,1-1-316,6-14 1,3-6 331,5-11 0,2-12-53,12-14 1,-1-13 183,5-4 1,-12 26-1,2-1 52,-2 1 1,1 0-1,3-5 1,-1 0 13,-2 1 0,-1-1 1,2 0-1,-2-1 60,-1 2 1,0-1 0,2-3 0,0-1 19,0 2 1,0 1 0,-1-1-1,0 0 87,-3 4 0,-1 1 0,9-28 556,-6 17-449,-1 16 1,-4 30-266,-4 22 1,-3 17 241,-1 13 0,5 14-141,-1 7 0,1-31 0,0 0-263,-1 2 0,0-1 0,0 1 0,-1 0 206,2 2 1,-1-1 0,0 2 0,1-1-208,1 2 0,0-1 0,0-1 0,0-1 18,-2-3 0,0-1 0,8 32-59,-4-8 1,2-6 295,-1-11 1,-4-6-432,-5-12 0,-3-3 247,-5-1 1,-1-7 18,-8-1 0,-3-6-296,-1-7 1,-3-6 194,-2-2 0,2-9-140,3-5 1,-2-3 215,6-5 1,-4 3 243,4-3 0,-1 3-137,6 1 0,5 7-239,2 1 1,4 4 290,1 1 0,6 1 1067,2-1 0,11-4-163,6 0 1,4-6-815,9 2 0,-1-4-360,10 0 1,-4-5 85,4 0 1,-6-11 0,3 1 0</inkml:trace>
  <inkml:trace contextRef="#ctx0" brushRef="#br0">22174 14108 11904,'-6'26'1439,"-2"-1"0,-2 8-1237,1 6 0,3 3 545,6 5 1,0 3-283,0-3 0,0 8-578,0 5 1,0-4-13,0-5 1,0-1-72,0-8 1,0 1 255,0-5 1,0-5-383,0-3 1,0-3 23,0-1 1,0-5 201,0 0 1,6-9-311,3 0 0,3-7-52,5-1 1,5-4-2,8-4 1,2-6-106,7-12 0,3 0 181,1-12 0,6-6-2122,-3-7 2505,-1 3 0,0-10 0,-5 2 0,-2 0 0,-2-1 0</inkml:trace>
  <inkml:trace contextRef="#ctx0" brushRef="#br0">23096 13839 10312,'-13'-8'-338,"0"-1"1,0 5 404,0-4 1,-4 5 148,0-2 1,-1 5-113,1 5 0,1 2 63,-5 6 0,-5 7-191,-4 5 0,-4 2 145,4 7 1,0 0-131,5 5 0,6-2-105,6-3 1,6-1 118,7-3 0,12-3-220,5 2 1,11 3 42,6-2 0,3-1-9,2-3 1,-1 4 111,1 0 0,-2 0-180,-3-5 1,-4 2-8,-9 3 0,-3-4 115,-5-1 0,-6 4 162,-2-8 1,-7 5-113,-6-9 0,-7 1 374,-10-1 1,-7 2-51,-2 2 0,2-2-55,-3-6 1,3-5-105,-2 1 1,-1-7-301,10 3 1,8-5-219,13-5 1,4-7-809,4-10 1252,3-2 0,17-13 0,3-3 0</inkml:trace>
  <inkml:trace contextRef="#ctx0" brushRef="#br1">23339 13942 8362,'-13'14'0,"0"3"0,5 3 226,-1 6 1,6 2 438,-1 6 0,3 2-399,1 11 1,0 5-220,0 8 0,4-3-614,0-2 1,6-6 452,-1-2 0,2-6-195,2 2 1,0-9 130,-1-4 1,5-9-30,1-4 1,4-8 8,0-5 1,-2-3 30,1-1 0,-4-10 26,4-2 1,-4-14 174,5 0 1,-1-9-428,5-4 0,-5 0 393,0-8 0,1 0 0,3-4 0</inkml:trace>
  <inkml:trace contextRef="#ctx0" brushRef="#br1">23352 13878 8362,'-33'-12'0,"3"8"0,9-9-344,8 9 1,20-6 60,14 6 1,15-5 386,11 5 0,8-6-133,5 2 0,3-2-1767,1 1 1796,0-2 0,-12 9 0,-2-3 0</inkml:trace>
  <inkml:trace contextRef="#ctx0" brushRef="#br1">23492 14198 8392,'-32'13'147,"0"-2"289,7-2-97,11 2 0,6-5 187,21 2 0,16-8-624,22-8 0,13-9 102,-26 7 1,1-2 0,1-2 0,1-2-1307,2 0 1,-1-2 1301,0 0 0,-1-1 0,0 0 0,0 0 0,1 0 0,0-1 0</inkml:trace>
  <inkml:trace contextRef="#ctx0" brushRef="#br0">8488 16912 25749,'-37'-11'-3478,"3"4"2072,-9-6 0,1 0 1018,-5 4 0,-2-1 486,-11 2 1,2-4 129,-2 4 0,2 2-28,3 2 0,1 3 48,-6 1 0,4 0-165,-3 0 1,-7 10 201,30-5 0,0 2 0,-5 5 0,-1 2 14,-3-2 1,0 2 0,0 4 0,-1 2-35,-2-1 1,-2 0-1,-1 7 1,-2 1-108,-2 0 0,0 1 0,-6 6 0,-1 1-49,18-10 0,0 0 0,0 2 1,1 0-1,0 1 0,-1 0-100,-1 3 1,-1 1 0,1-1 0,2 0-1,0-1 1,1 2 18,1 0 1,1 1 0,1 0-1,-15 13 1,2 0-60,5 1 0,4 0 0,8-4 0,5 0-231,4-3 1,5 1 0,4-2-1,4 0-334,3-1 0,3 1 1,5 32-469,11-3 1,16-8 376,18-5 1,-16-30-1,3-3 476,5 1 0,3-3 0,5-2 1,2-2 110,3 0 1,2-2 0,5-2 0,1-3 89,3 1 0,1-3 0,5 0 1,1-1 60,0-1 1,1-1-1,-19-2 1,1 0-1,0 0 88,1-2 0,0 1 1,-1-2-1,2-2 0,-1-1 1,0-1 136,-1 0 0,-1 0 0,0-2 0,1-2 0,-1-1 0,0-1 140,1-1 1,-1-1 0,0 0 0,0-1 0,-1-1 0,-1 0 152,17-10 0,-2-2 0,-4 3 1,-3-1-226,-8 2 1,-2-1 0,-4-1 0,-2 0-364,-3 2 0,-2-1 0,-3-2 0,-3-2-151,-2 1 0,-3-2 1,-2-3-1,-3-1-603,4-31 1,-8-7 95,-9 3 1,-3 29 0,-3 1-61,-1 1 1,-3 1-1,-2-3 1,-4 1-23,-3 4 0,-4 0 0,-2 0 1,-2 0 141,-1 1 1,-3 2 0,-3 0-1,-3 1 282,-2 1 1,-2 2-1,-1 2 1,-1 2 105,-1 5 1,-1 2-1,-1 0 1,0 2 368,-2 2 0,-2 3 0,0-1 0,-1 2 226,-1 4 0,2 0 1,3 1-1,2 0 328,2 3 1,1 0-1,-25 3 394,4 6 1,2 5 9,6 11 0,2 7-297,11 2 0,6 9-801,7 3 0,-1 0 0,8 1 0,2 1 0,5 2 0</inkml:trace>
  <inkml:trace contextRef="#ctx0" brushRef="#br0">14428 16361 25601,'0'-12'-7208,"-4"-1"2102,0 0 3058,0-5 0,4 3 1973,0-2 1,0 7-146,0 2 577,0-1 1,1 1 157,3-1 0,3 6-41,6-1 0,1-2 741,3 2 1,3 0 88,6 4 0,5 0-225,3 0 0,13 0-108,5 0 0,12 6-546,0 2 0,-28-2 1,0-1 78,0 2 1,1-1-1,32 7-246,0 0 0,-15 0-884,-7-1 1,-9-3 6,-8 0 0,-7-5 95,-15 4 1,-5-5 243,-11 1 0,-10 4 586,-16 0 0,-6-1-54,-11 2 0,-6 1 230,-2 7 1,-5-3-95,-5 3 0,8-3 229,-3-1 0,13 0-124,0 0 1,12 0 223,1-1 1,19 1-572,7 0 1,10 0-1639,11 0 0,16 5 779,18 3 0,11-1 155,6 2 1,8 0 277,-32-7 1,1 0-1,0-1 1,1-1-109,1 2 1,-1 0 0,27 16-285,-5-1 0,-13 2-217,-9-3 0,-12 0-48,-13 5 0,-10-5 1461,-16 0 0,-9 3 137,-16-2 0,-7-1 107,-7-3 1,-3 0-92,-5-1 0,-1 1 172,5-1 0,5 0-43,4-4 1,12 2-110,1-6 1,12 0 289,9-4 0,2-1-786,7 1 0,0-4-884,4-1-1509,0-5 1013,0 3 0,-2-20-349,-2-3 0,-9-5 353,-8 5 0,-3 3 88,-2-3 1,0-2 251,1 2 0,-1 5 433,1 3 1,0 2 280,4-2 1,3 4 605,5 5 1275,6 0-1057,1 0 1,6 0 0</inkml:trace>
  <inkml:trace contextRef="#ctx0" brushRef="#br0">16361 16848 29120,'0'-19'-7930,"0"5"6441,0-3 1,0 3 603,0 1 0,2 0 837,2 1 0,3-1 743,6 0 1,6 4 286,2 1 0,13 1-53,4-2 0,15-1-941,3 6 1,9 0 869,3 4 0,5 1-5,-5 3 0,-7-1-99,-9 6 0,-7-1-650,-7 5 1,-11 0-487,-5 0 0,-12 0-1119,-6-1 0,-3 1-34,-1 0 0,-11 0 674,-6 0 895,-11-1 0,-5 1 0,-6 0 0</inkml:trace>
  <inkml:trace contextRef="#ctx0" brushRef="#br0">16361 17130 29121,'-18'18'-3639,"5"-4"2647,0 3 1,6-2-153,7-3 1,12-3 878,5 0 1,13-7 1238,8 3 1,12-4-242,10-1 0,11 0-791,-31 0 1,1 0 0,-2-2 0,1-2 135,5 0 0,0 0 0,-2-1 0,-1 0 130,1 1 1,0-1 0,-4 0-1,-1 0-245,30 1 1,-16 0 611,-9 4 1,-10 0-576,-12 0 0,-1 0 0,-3 0 0,3 0 0</inkml:trace>
  <inkml:trace contextRef="#ctx0" brushRef="#br0">12534 14364 30774,'-52'-5'-1427,"3"-2"889,2-6 0,-2-4-1078,7 0 1,5-1 751,7 6 1,3 3 404,1 1 1,6 1 442,3-2 0,10-2-846,7 2 1,18 2 779,17-2 1,17 5 218,-17 0 1,3 0-1,3 2 1,2 1-13,7-1 1,2 0 0,3 1 0,0 0 54,2 1 0,1 0 0,1 0 0,1 0 14,6 0 0,1 0 0,-3 2 0,1 0-89,7 0 0,1 1 0,-24-1 0,-1 1 0,2 0 9,2-1 0,1-1 0,0 0 1,1 1-1,0 0 0,0 0 268,0 0 0,0-1 0,0 0 0,-3 0 0,-1-1 0,0 1-352,17 1 1,-2 0 0,-1-1-1,-1-1-86,-3 1 1,-1-2-1,-3 1 1,-2 0 41,-9 0 0,-1 0 0,-3 0 1,-3 0-74,17 0 0,-7 0 88,-13 0 59,-4-5-42,-11 3 0,-9-3-330,-11 5 0,-8 0 153,-14 0 0,-12 0 129,-17 0 1,-19-2-54,29 0 1,-3 0 0,-8 1 0,-1 1 44,-6-3 0,-2 1 0,-4 1 0,-1 1 54,-2 0 1,0 0 0,19 0 0,0 0 0,0 0-20,-2 0 1,0 0 0,0 0-1,-5 0 1,0 0 0,0 0-1,-3 0 1,1 0-1,0 0 1,2 0-1,0 0 1,1 0 178,4 0 0,1-1 0,2 2 0,-14 1 0,3 2-131,10-1 1,4 2 160,-17 6 0,33 7-844,29-1 0,17 1-71,17-1 0,15-3 454,6 3 0,13-2 155,-30-8 0,1-1 0,5-2 0,0 0 67,5 1 1,1-1 0,2-3 0,1 0 1,0 2 0,0-1 1,1-1-1,-1-1-62,-1 0 1,-1 0 0,-3 0 0,-1 0 19,-2 0 0,0 0 0,-5 0 1,-1 0 72,25 0 0,-7 4 0,-14 1 0,2-1 0</inkml:trace>
  <inkml:trace contextRef="#ctx0" brushRef="#br0">17898 16208 24067,'-4'-13'-9831,"-1"0"5259,1 0 3934,4 1 0,0 6 700,0 6 0,0 11 17,0 11 0,0 9 57,0 7 0,0 11 212,0 6 1,0 6-708,0-1 1,-1 11 634,-1-30 0,-1-1 0,0 0 0,-2 0 85,-3 5 1,-1 0 0,-1-5-1,0 1-56,-3 0 0,0-1 0,3-4 0,0 0 120,-7 33 0,4-12-114,5-11 0,4-4-340,8-17 0,4 2-296,9-10 0,5-1 664,8-7 1,8-4 124,9-5 0,4-1 106,5-3 1,-4-8-419,4-5 1,-8-10 292,-1 2 1,-6-10-400,2 1 1,-15-4-47,-6-5 0,-8 2 0,-5-3 0,-5 4 0,-3 4 0</inkml:trace>
  <inkml:trace contextRef="#ctx0" brushRef="#br0">17795 16361 25789,'-5'-45'-9361,"5"2"7405,0 9 1,7-1 2185,10 5 1,4 0 560,9 4 0,8 6 254,9 3 0,3 4-236,1 5 0,3 2-663,-2 6 0,0 2-436,-9 2 1,0 4 1299,-5 10-790,0-4 1,-5 10-1,-2-4 1</inkml:trace>
  <inkml:trace contextRef="#ctx0" brushRef="#br0">18743 16374 24540,'0'-32'-5682,"0"-1"4632,0 3 1,7 3 1196,6-3 0,5 4 763,8 5 1,5 4-49,3 9 0,9 2-277,4 6 0,1 0-519,-1 0 1,-4 11-531,-9 6 1,-8 6 279,-9 3 1,-9 4-25,-4-1 0,-8 7-150,-4-2 1,-11 2 82,-6-2 1,-3 1-99,-6-5 1,0 0 378,-4-4 0,1-1 28,3 1 0,4-6 313,8-3 1,5-1 107,9 1 1,2-3-183,6 3 0,13-3-188,8-1 0,11 1-93,10 3 1,2-1-76,3 5 1,-4 1-370,-9 3 0,-5-3-150,-12-1 0,-7-4-223,-15 4 0,-15-4 1307,-14 5 0,-14-5 382,-12 4 0,-2-5-319,-2 1 0,5-3-62,4-1 0,15-2 168,10-2-653,14 2 1,19-9-12,14 2 1,16-3 12,18-1 0,0-5 0,6-3 0</inkml:trace>
  <inkml:trace contextRef="#ctx0" brushRef="#br0">19408 16003 26522,'-12'-33'-4916,"-1"3"1,4 5-1180,1 3 5806,5 4 1,-1 9 633,8 1 1,3 5 1021,6-1 1,11 2-423,6 2 0,11 0-238,6 0 0,14 0-818,8 0 0,0 0 1380,4 0 0,-2 6-571,-35-2 1,0 1 0,33 2 431,-9 1 0,-11 1-611,-10 4 0,-8-2-1250,-10-2 0,-4 6-212,-8-2 1,-3 3-245,-6-4 1,-2 7 303,-2 2 0,-2 3 442,-2 2 1,2 5-259,6 3 1,0 11 125,0 6 0,6 6-132,2 7 1,9 1 132,5 3 0,-10-33 0,0 0 398,0 1 0,1 1 1,2 1-1,-1 0 165,-1-3 1,-1-1 0,2 1 0,0-1-403,3 22 0,-6-6 38,-7-8 0,-4 1 518,-4-5 0,-5-2 279,-8-10 0,-3-2 762,-5-3 1,-5 3 126,0-2 1,-1-4 93,1-1 1,3-3-15,-3-1 0,3-1 110,1-4 0,1 2-127,-1-6 0,5 1-704,0-5 0,3-2-992,-3-2 0,5 3-70,-1-4 1,-1 4-376,1 1 1,-6 1-57,2 4 757,-3 7 0,-2 8 0,0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3585 12290 12965,'-7'-12'-615,"-5"-1"0,11 4 978,-4 1 0,4-1 148,1-4 1,0 1-124,0-1 0,0-2-55,0-2 0,0-4-39,0-9 0,0 2 37,0-6 324,0-1-246,0-3 1,0-5-245,0 1-36,0-1 1,-6 5-385,-2-1 190,-4 7-118,-6 6-614,4 7 430,-10 12 0,4 4-231,-6 12 124,0 11 450,1 13 0,-1 16-19,1 7 0,3 5 312,1 3 1,5 1-203,-1 4 1,9-9 257,3-1 1,4-5-84,1-2 1,1-7-107,4-2 1,3-15 0,8-8-620,1-9 0,4-5 167,-4-6 0,2-8 23,-2-9 1,-1-9 446,5-12 5,-5-7 0,3 4 68,-1-6-331,-4 6 504,4 3 780,-5 6-364,0 12 0,0 8-805,-1 7 1,0 8-486,-4 10 1,4 20 231,-4 22 1,-1 12 217,-2-31 0,-1 1 1,-2 3-1,-1 1-281,1 1 1,0 1 0,-1-1 0,-1 0 250,1 1 0,-2-1 0,1 0 0,0 0-64,0 1 0,0 0 0,0-5 1,0 0 229,0 31 1,-5-5 0,-4-6 15,-2-7 1,-2-11 614,0-10 1,-4-10-583,0-7 1,-1-6-73,1-7-226,2 0 1,-7-12-740,5-5-94,-1-5 629,6-10 1,-1-5-117,0-5 1,6-5 173,3 4 0,2-4 56,2 4 0,0 2 731,0 7 0,0 3-549,0 5 1,2 2 21,2 3 1,0 3-1,8 8-219,2 2 0,7 1 319,0-2 0,5-2-57,4 2 1,-3-8 0,4-3-1</inkml:trace>
  <inkml:trace contextRef="#ctx0" brushRef="#br0">4276 12175 12046,'26'-33'1999,"-2"2"-2391,-3 5 0,2 1 0,-5-2-107,2-3 268,-4-3-98,-3 1 115,-8 0 115,-5 7 0,0-5 113,0 0-410,0 0 0,-4 0-144,0 0 252,-6 0 190,3 5 0,-6 5 196,0 3 1,-4 8-48,0 5 0,-7 11 213,-2 10 0,-1 6-122,-7 15 1,0 9 100,-4 13 0,18-28 0,1 0-278,-1 2 1,2 0 0,-11 32 76,16-32 0,1 0 0,-4 26 1,3-5 1,6-6 173,7-2 0,13-13 0,10-6-642,12-12 0,11-10 225,9-11 1,4-5-2412,5-11 1914,0 0-639,-6-16 794,-1 4 1,-6-7 170,0-3 0,-5 9 299,-4 0 1,-7 1 71,-6 4 0,-1-1 0,-6 4 0,-5 0 0,-5 1 0</inkml:trace>
  <inkml:trace contextRef="#ctx0" brushRef="#br0">5211 11305 8728,'0'-20'43,"5"-5"0,-3 10-452,2-7 1,-1 7 316,1-2 1,-3 3 6,4 1 62,2 0 170,-6 6-193,5-5 147,-6 11 1,1-5 172,4 6-183,-4 12 0,3 3 66,-8 15 272,-3 3-343,-6 17 0,0 2 256,1 12 1,-5 5-176,-1-1 1,0 2-384,1-2 0,3 3 327,5-33 0,1 1 1,1 1-1,1-1-190,1 0 1,1-1-1,-1 29 67,5-16 0,0-12-201,0-14 1,1-5 12,3-7 0,-1-6 13,6-3 0,-7-8 161,3-4 0,-4-4 1,-1-2-111,0-3 0,0-3 231,0-6 1,-1 1-504,-4-1 304,-2 6 15,-5-4 1,-6 9 166,1-7-40,-5 12 0,-3-5-215,-4 10 556,-7 7-354,-2 11 0,-4 14 86,-5 11 1,2 6 110,-2 7 1,9 0 298,8 1 1,10-1-164,7 0 1,7-7-261,11-5 0,9-9 2,11-13 1,12-2-1,9-11-315,-1-1 1,5-8-693,-3-8-624,3-11 1356,1-3 1,0-10-1000,1 3 556,-7-3-23,-1-2 291,-11 6 0,2 2 362,-5 5 1,0 5 4,-4 0-17,-6 11 0,-3-10 0,-9 11 0,-2 1 0</inkml:trace>
  <inkml:trace contextRef="#ctx0" brushRef="#br1">5953 11241 8575,'4'-26'-475,"1"0"0,-1 1 361,-4-1 1,4 5 328,0-1 226,1 7-161,-5-4-82,0 12-3,0 1-18,0 24 2,-6-3 367,-7 28-554,-7 2 1,-11 21 121,14-28 1,0 1 0,-3 4 0,-1 2-249,-1 3 0,1 2 0,0 3 1,1 2 383,2 2 1,2 1 0,-2 3 0,1 1-62,4 3 1,1 2 0,0-1 0,2 0-408,5 1 0,2-1 1,3-6-1,3-2 202,4-8 1,3-2 0,1-4 0,3-1 0,5-8 0,2-2-830,0-2 1,1-2 0,18 17 262,2-7 0,1-6-1187,-4-8 1769,-4-5 0,-8 1 0,-6-8 0,-5-3 0</inkml:trace>
  <inkml:trace contextRef="#ctx0" brushRef="#br0">6798 11202 8850,'0'-13'187,"0"-4"-196,0 0 0,-4 4 265,0 5 28,-1 5-22,0-3 0,2 9-172,-6 6 0,5 11 113,-5 14 0,5 6 54,-4 7 0,-1 7-204,-4 14 0,5-32 0,-1 0-153,1 5 1,-1-1-1,-2 2 1,-1 0 89,2 3 0,-1 0 0,-1 2 0,0 0 41,-1 0 1,0 0-1,0 0 1,1 0-8,-1-2 0,0-1 0,1-5 1,0-1 62,-9 30 1,2-14-251,6-11 1,6-13-196,3-4-22,2-15 1,4-1-222,2-14 1,5-5 255,8-8 0,-2-10-142,7-11 0,-1-8 106,5-9 0,-1-5 415,-12 26 1,0 0 0,0-1 0,-1 0-35,1-1 1,0-1-1,0 0 1,0-1-1,0 2 0,-1-1 0,-1 0 0,0-1 0,-1 1 0,1 0 0,12-31 0,1 5 0</inkml:trace>
  <inkml:trace contextRef="#ctx0" brushRef="#br0">6939 11074 6963,'0'20'1394,"0"6"1,0 12-1033,0 13 1,6 16-307,-2-29 0,0 1 1,2 4-1,0 1-388,0 0 0,0 1 0,1-1 0,-1 0 299,0 1 1,1 0 0,0 0-1,0-2 57,2-2 0,-1-1 0,-1-2 0,0 0-324,11 30 0,-4-15 129,-1-11 1,-5-8-288,1-8 0,-7 0 66,3-1 0,-5-5-165,-5-3 1,-6-8 547,-6-5 0,-11-8 0,1-3 0</inkml:trace>
  <inkml:trace contextRef="#ctx0" brushRef="#br0">6760 12085 8850,'0'-12'-281,"-5"-1"-268,1 0 1,-4 0 796,3 0 1,1 4-53,4-4 0,1 3 246,4-7 1,8-2-171,8 2 0,3-4-252,2 4 1,6 0-130,7 4 0,1 1-286,7 4 1,0-2-266,4 6 0,4-1 314,1 5 1,-7 6 119,-6 3 1,3 8 0,-1 3-1</inkml:trace>
  <inkml:trace contextRef="#ctx0" brushRef="#br1">7707 12303 8371,'-1'-13'-194,"-4"1"1,3 0 172,-7 4 1,6-4 251,-1 4 1,1-4 0,-1 0 251,2 4-474,-3-3 132,5 10 0,0-4-206,0 10 1,0 2 156,0 6 1,0 4-174,0 0 0,-2 1-9,-2-1 1,1-3 84,-5 4 0,5-4 67,-9-1-159,5-6 129,0-2 1,1-12-172,6-6 1,0 1 92,0-5 0,0 2-89,0 3 1,2-1 64,2 0 1,-1 2-41,6 2 1,-2 2 180,1 3-160,4 2 142,-5 2 1,0 7-82,-3 6 0,-3 1 237,-1 3 0,-1-2-115,-3 2 0,-2-3 74,-2-1 0,-4-5-110,4 1 21,-4-6-246,-1 2 1,2-10 68,3-4 1,2-2-71,6-2 1,1 0 84,4 0 1,-3 1 23,7-1 1,-1 1-21,5 4 1,0-2 164,0 6 1,0-2 142,-1 2 0,3 2-114,2-2 1,-3 10 125,3 6 1,-3 3-45,-1 6 1,-6 6 107,-3 7 0,-2 3-118,-2 2 0,-6 0 26,-2 4 1,-9-2-46,-5 6 0,-2-6-151,-2 2 0,1-4-9,-1-5 1,6-4-420,3-9-811,-3-3 672,12-10-414,-4-3 1,15-10 963,6-4 0,-1-2 0,11-2 0</inkml:trace>
  <inkml:trace contextRef="#ctx0" brushRef="#br0">8539 11010 13690,'-4'-26'148,"0"1"1,-2-1-188,2 1 1,2 3 572,-2 1 1,3 10-335,1-2 0,0 7 70,0-2 1,1 6-435,3 2 0,-2 13 305,2 13 1,-3 12 388,-1 13 0,0 12-467,0 9 0,0-34 0,0 1-1066,1 1 0,-2 1 1122,-1 4 1,-1 0-186,-1 3 1,1 1-18,-1-4 1,0 1 238,-1 1 1,-1-1-1,3-6 1,-1-1-127,-2 2 1,-1-1-791,0 27 875,-4 1 1,5-28-336,-3-6 426,4-11-30,5-16-309,0-2 1685,0-5-1615,0-5 0,0-2 358,0-6 0,0-6-435,0-2 1,1-9 77,3-4 0,5-4 28,8-5 0,3 2 88,6-6 0,5 5-152,3 0 1,4 3 89,5 5 0,3 3-47,5 5 1,0 12-171,0 6 0,-1 12-4,-3 9 0,-9 8-158,-8 13 1,-10 2 360,-7 11 1,-9 4 187,-12 4 0,-6 7-156,-12-3 1,-7-2 422,-5-1 0,-2-5-59,-7-4 0,0-3-187,-4-6 0,5-11 278,4-5 0,3-12-393,5-6 1,3-8-334,5-5 1,8-7-93,5-1 0,6-4-571,7 4 0,1-4 370,3 4 1,4-1 43,4 6 0,5-1-433,1 0 955,4 6 0,-2-10 1,6 3-1</inkml:trace>
  <inkml:trace contextRef="#ctx0" brushRef="#br1">9487 11996 8568,'-2'-7'-832,"-2"2"1199,2 4 0,-7 4-72,4 5 0,0 7 78,0 10 0,0 11-93,-4 2 1,-2 13-194,2 1 0,-2 6-22,-2-3 1,6 4-409,3-8 0,2 2-37,2-11 0,2-5-249,2-7 1,4-10-165,9-7 0,-1-6 793,5-7 0,-5-17 0,3-4 0</inkml:trace>
  <inkml:trace contextRef="#ctx0" brushRef="#br1">10562 11125 8479,'0'-24'-220,"0"3"0,0-2-229,0 6 0,0 0 317,0 4 0,0 0 54,0 0 0,4-1-37,1-3 0,4 7 155,0-3 0,-3 3 193,-2-2 0,-3-1 7,-1 0 75,6 0 1,-6 2-146,0 2 0,-1 4 188,-8 5 1,1 0 14,-5 0 1,0 7-116,0 6 0,0 12 2,1 14 1,-5 6-32,-1 11 0,1 12-394,11-30 1,0 1 0,-1 5 0,1 1 268,-1 0 1,1 0-1,2 1 1,1 0-132,0-1 0,2 0 1,0-2-1,0-1 28,1 1 1,0 0-1,2-4 1,2 0-112,0 0 1,0-1 0,8 21-87,1-12 0,-1-11-276,1-6-41,0-3 309,-6-13 165,-1-3 0,-13-16-36,-6-4 0,-1-2 104,-8-2 1,1-4-335,-5 0 1,-1-4 15,-3 4 0,3-1 228,-2 6 0,-4 3-115,-1 1 1,-3 5 274,-2-2 1,1 10-85,0 3 0,3 5 360,1 4 0,6 2-162,-2 2 1,9 3 41,3-3 0,10 4-26,4 0 1,2-5 2,2-3 0,12-3-207,5-1 1,7-6 121,6-2 1,8-5-261,9-5 1,4-7 60,5-10 1,1 0-819,2 0 0,7-2 518,-6 3 1,-1 2 351,-7 2 0,-1 1 0,0 2 0,0 1 0,0 3 0</inkml:trace>
  <inkml:trace contextRef="#ctx0" brushRef="#br0">11343 10869 10167,'0'-17'-35,"0"0"1,1 6 87,4 6 0,2 7 479,6 6 0,4 9-18,0 18 0,1 4-30,-1 13 0,-3 9-539,4 3 1,-11-25 0,0 2 224,-1 1 1,1 1 0,-1 1 0,-1 0-215,0 3 0,-2 0 0,1-1 0,-2 0 200,-1 1 1,-2 0-1,1 0 1,-1 0-233,-1 4 0,-1 1 0,0-6 1,-1 0 170,-1 1 1,-2 0 0,-2-4 0,-1-1-311,0-3 0,-1-1 0,-1-2 0,0-1 15,-1 0 0,0-1 0,-13 24-320,1-7 0,1-5-122,2-8 1,-2-7 323,3-5 1,6-8-543,3-9 1,6-5 859,-3-8 0,-5 8 0,-6-2 0</inkml:trace>
  <inkml:trace contextRef="#ctx0" brushRef="#br0">8270 13033 25978,'-18'-13'-4737,"4"-1"3478,-3-3 1,8 7-897,5-3 0,4 9 1691,4-1 1,10 3 1385,12-3 1,7 4-283,9-3 1,0-2-103,4 2 0,6-1-436,3 5 0,-5-4 551,-7 0 0,-5 1 179,-4 7 1,-4-1 1063,-9 6-1393,-2-6-1107,-12 8-225,-1-10 0,-12 9 532,-3-5-1,-8-1 433,-4-4 0,-9 6 1,-4 2 0,-9-1 66,-4 2 1,-8-1 129,-5 5 1,-2-4 204,-2-1 0,1-1-47,3 2 1,6-4 437,12-5 0,6 0-560,15 0 1,9 0-508,12 0 0,14 0-298,16 0 0,20-4 324,18 0 0,-30 0 0,0-1-95,2 3 1,1 0-1,1-2 1,1 0-86,4 1 0,0 1 293,1 0 0,1 0 0,2 0 0,0 0 0,2 0 0,0 0 0,2 0 0,0 1 0</inkml:trace>
  <inkml:trace contextRef="#ctx0" brushRef="#br0">10165 12905 28398,'-16'-10'-2765,"4"-3"1,-4 2 946,7 2-52,4 6 1144,-1-2 1,13 5 1162,6 0 0,6 0-1,6 0 1,1 4-199,-1 0 1,5 0-338,0-4 0,-1 5 508,-8-1 0,-3 2-191,-5-2 1,-6-1-226,-2 5 1,-18 1 372,-13 4 0,-22 1-335,-21 3 0,27-7 0,-2 0-24,-5 3 1,0-1 0,-2-1 0,-1 0 134,-3 0 0,-1-1 0,5-2 0,1 0-2,2 0 0,2 1 1,6-2-1,3-1 254,-9 2 1,24-2-378,35-6 0,27 0 525,28 0 1,-28-2 0,3 0-486,7 0 0,2-1 0,2-1 0,0 0-33,2 2 0,-1 0 0,0-3 1,0 1-71,1 2 0,-1 0 0,-8-1 0,-2 1-9,-2 2 0,-1 0 1,28 0-282,-19 0 0,-15 8 336,-23 4 0,-6 3 0,-7 6 0,0 0 0</inkml:trace>
  <inkml:trace contextRef="#ctx0" brushRef="#br0">14403 11701 11824,'-5'-27'2454,"1"-2"0,-6-4-2361,2-6 1,2 5 419,2 0-194,2 0 9,2 1 1,0 1 133,0 2-126,-5 8 975,3-2-1387,-3 17 0,3 1-100,-2 6 0,2 3 89,-2 6 0,-2 12 268,2 17 0,-4 15-47,3 15 1,1-27 0,0 2 0,1 8 0,0 2-1329,-1 3 0,1 2 1285,1 2 1,1 1 44,-2 2 1,0 2 0,3 3 0,-1 0-22,-1 5 0,0 0 248,1-3 1,0 2-1269,0-22 1,-2 1 0,2 0 818,0 20 0,2-1 1,1-4-1,0-1 79,0 0 0,0-2 0,1-9 0,0-2 0,-2-1 0,1-2-716,-1-4 0,2 0 506,2-5 1,0-1-357,-4 0 1,-1-1 364,3 0 0,0-1 0,1 22 497,1-4 1,3-9-807,-4-12 0,6-4 1909,-1-9-1750,-3-8 0,-1-24 1,-5-18 374,0-14 0,-1-21-17,-1 25 0,0-3 0,-1-1 0,-1 0 0,-3-2 0,1 0 0</inkml:trace>
  <inkml:trace contextRef="#ctx0" brushRef="#br0">14287 12610 10900,'-3'-54'599,"-1"0"1,-1 3 0,-1-2-181,2-4 1,1 1 0,-1 9 0,-1 1-536,1 1 1,0 1-1,2 3 1,1 2 323,-1 2 1,0 1 0,0-28 77,2 9 1,0 14 199,0 6 0,6 8-197,3 6 1,-1 4 282,5 8 1,-6 4-909,10 5 1,-6 8 0,6 9 144,-2 12 1,2 23 403,0 13-1093,-5-27 0,-1 2 864,-4 4 0,0 1 0,5 5 0,0 1 192,-1 2 0,-1 1-310,2 5 0,1 0 322,0-6 0,-1-1-209,-2 3 1,0-2 331,2-1 1,0-3-217,-2-3 1,0 0 0,3 1-1,0-1-189,-1-2 0,1-2 0,0-4 1,0-2 188,13 23 0,-5-13-324,0-16 0,-4-9-273,5-4 0,-5-8 565,4-5 0,-4-5 1,3-9-243,-1-12 0,3-16 312,0-18 568,-4-8-556,-8 19 1,-1-3 0,-1-2 0,1-1 134,-1-10 1,1-2-103,0-1 1,-1-2 0,-4-4 0,-1 0-2,-1-1 0,0 1 0,0 21 0,0 0 0,0 0 70,-1-1 0,1 1 0,-1-1 0,1 0 0,-1 1 0,0 0 16,0-22 1,-2 1-370,1 8 0,0 3-30,0 10 1,0 3 0,0-21-577,0 20 1017,0 14-1248,0 32 570,0 8 1,2 10-19,2 9 1,3 2-538,6 11 359,0 5 203,0 1 1,4 11 201,0-1 1,0 9 163,-4-4 0,-3 7 0,0-6 0,0 2 0,-2-2 0</inkml:trace>
  <inkml:trace contextRef="#ctx0" brushRef="#br0">15465 12047 10094,'0'-13'2191,"0"0"-1612,0 6-492,0 2 0,-1 9 478,-3 9 0,1 11-90,-6 23 1,2 7 214,-1 14-756,-4 3 0,10-27 0,1 2 369,-3 3 1,0 0 0,2 1 0,1 0-450,-2 1 1,2 0-1,2-1 1,2 0 98,0-5 0,3-1 0,1-3 0,3-2 43,11 25 1,5-19-509,3-15 0,4-14-355,6-12 1,0-9 330,4-8 0,-2-13 5,6-12-1505,-6-12 1969,-15 19 0,-2-2 0,-4-5 0,-1-2 122,0-5 0,0 0 52,-2 1 0,-1-2 33,-2-4 1,-3-1 0,-2 4 0,-2-1 95,0-1 0,-1 0 1,-4-1-1,-1-1-28,0 2 0,-2 0 0,-4 2 1,-3 1-132,-4 3 0,-2 1 1,-1 4-1,-2 2 407,-26-19 0,-3 13-665,-5 21 0,0 12-665,0 22-990,0 9 1448,5 22 0,2 8-124,24-20 1,2 0 45,-15 32 428,19-26 1,2 0-241,-1 33 278,7-33 0,1 1 0,2-1 0,0 1 0,-1-2 0,0 0 0,0 31 0,2-6 0</inkml:trace>
  <inkml:trace contextRef="#ctx0" brushRef="#br0">14569 14556 8667,'-18'-12'346,"-4"-1"1,4-3 69,1 3-1068,3-2 285,6 2 932,3-1 1,12-8-205,6 1 0,17-3-305,12-15 0,14 0 0,-25 15 1,2-1 29,1 2 1,3-1-1,5-2 1,3 0-1483,1-4 0,1 0 1446,5-2 1,2 1-1,4 0 1,2 0-127,1 0 0,2 2 0,-2 1 1,0 0-1,-5 4 0,-1 2-1309,-2-1 0,1 3 1269,-2 2 1,-1 2 0,-3 0 0,0 0-92,-3 3 1,-1 1-1,-7 3 1,-1 2-98,24-6 236,-12 9-176,-10-2 1,-13 12-481,-13 3 0,-9 6 765,-16 2-41,-2 0 0,-17-9 0,7-3 0</inkml:trace>
  <inkml:trace contextRef="#ctx0" brushRef="#br0">15798 13878 8667,'-45'33'-970,"-5"4"0,4-2 1025,1 6-33,1 11 0,7 7-561,20-25 1,0 1 0,-2-2-1,1 0 479,0 4 1,1-1 66,2-3 0,-1 1 1,0 2-1,1-1 16,-11 25 150,6-12 1,2-24 354,5-11-155,0-6 1,2-13-21,2-2 1,5-9 419,8-4 0,9-12 0,11-8 999,9-9-1460,7-4 1,-13 23-1,3 1-450,-1-2 0,2 0 1,5-5-1,2 1 252,1-1 1,3 1 0,2 2-1,3 0-662,-1 2 1,2 0-175,-2-1 0,1 2 552,3 4 1,1 2 0,4-4 0,3 1 169,7 1 0,2 2 0,1 1 0,1 0 0,-20 8 0,1 1 0,0 1 0</inkml:trace>
  <inkml:trace contextRef="#ctx0" brushRef="#br0">4430 8539 28172,'-13'0'-1867,"1"-1"787,4-3 45,-3 2 887,9-9-990,-4 9 1,12-3 1147,3 5 1,9 0 321,8 0 1,6 0-405,11 0 0,6 0 116,10 0 0,10 0 39,-28 0 0,3 0 1,5 0-1,1 0 151,9 0 0,2 0 1,0 0-1,2 0-172,5 0 0,0 0 1,-2 0-1,-1 0 455,2 0 1,-2 0 0,-4 0 0,-2 0-380,0 0 0,-3 0 1,-10 0-1,-2 0-179,-3 0 1,-1 0 0,28 0 57,-8 0 0,-5 0-31,-8 0 0,-5 0-1,-13 0 0,0 0 1,-12 0 1,-4 0 5,-5 0-4,-5 0 111,3 0-99,-18 0 1,2 0 85,-11 0 1,-3 0-69,-10 0 0,-9 0-26,-17 0 1,-2 4 38,24-2 1,-1 0 0,0 1 0,-2 0-9,-3-1 1,-1 0-1,-1-1 1,-1 0-9,-2 1 1,0 0-1,0-1 1,0 1-7,-4 0 1,-1 0 0,2-1-1,0-1-6,1 2 1,0 1 0,-1-2 0,0-1-6,-1 0 1,-1 0 0,6 0-1,0 0 2,0 0 0,2 0 0,3 0 0,2 0-1,-32 0 0,11 0 137,11 0 0,12-1-211,14-4-25,5 4 0,18-6-1082,6 3 1,19 2 1204,11-2 1,10-2-120,12 2 1,11-2 138,-31 4 1,0 0 0,4 1 0,0 0-110,-2 0 1,1-2-1,0 0 1,0 1 83,3-1 0,1 1 0,1-1 0,1 1-9,-1-1 1,1 1 0,2 2 0,0-1 132,-2-1 1,0 0 0,1-1 0,2 0 459,1 1 0,0 0 1,1-3-1,-1 1-563,-1 2 0,-2 0 1,-2-2-1,-1-1 26,-4 3 0,-1 0 1,32-2-71,-11 4 0,-9 0-13,-12 0 1,-11 0-301,-9 0 305,-10 0 1,-2-2-757,-6-2 0,-7 3 430,-6-4 0,-7 4 230,-10 1 1,-10 0 8,-11 0 0,-7 0 49,-11 0 1,32 0 0,-2 1 72,-4 1 0,0 1 0,-3-2 1,0 1-2,-1 2 1,0 0-1,-1-2 1,1-1-1,0 1 1,0 0-1,-1 0 1,0-1 310,-1 1 1,0 0 0,0-1 0,2 0-108,3 1 0,2 0 1,4-1-1,2 1-41,-19 2 1,15-2 123,10 2-345,9-3 1,15 3-800,6 1 1,7-1 482,10-4 0,6 0 341,11 0 1,9 0 45,17 0 1,6-1-31,-26-2 0,1 1 0,3 2 1,1-1-24,1-1 0,2 0 0,3-1 0,1 0 18,-1 1 1,1 0 0,6-1 0,2 0 6,1 1 0,2 0 0,0 1 0,0 0 426,3-1 0,1 0 1,-4 1-1,0 1-339,-2 0 0,-2 0 0,-5 0 1,-2 0-289,-6-1 0,-2 2 0,21 0-100,-18 3-478,-23 3 773,-24 6 0,-8 0 0,-11 0 0</inkml:trace>
  <inkml:trace contextRef="#ctx0" brushRef="#br0">7349 8450 28934,'-17'-6'-2872,"-1"-3"0,0 2 1751,1-1 1,3 5 1195,-3-1 0,1-2-92,-1 2 1,3-1 31,-3 5 301,2 0 1,3 0-49,-1 0 0,4 0-145,1 0 304,5 0 1,-4 0 709,2 0-924,4 0 0,-3 0 128,8 0 1,0 0-89,9 0 1,-2 0-205,11 0 0,1 5-208,6-1 1,7 4 48,11-3 0,-3 0-45,12 0 0,-1-2 79,9 5 0,7-5 35,-33-1 0,1 0 1,4-1-1,2 0 39,4-1 0,0 0 1,2 0-1,-1 0 3,1 0 1,1 0 0,1 0 0,0 0-39,1 0 1,-1 0 0,-2 0-1,-1 0 108,-3-1 1,0 2-1,-3 0 1,-1 2-31,0-1 1,-1 0 0,-1 1-1,-1 0-22,3-1 1,0 0 0,-4-1 0,0 0-54,-1 0 0,1 2 0,30 2-27,-9 0 1,1 0-28,-5 0 1,-11-4-3,-6 3 1,-14-2-28,1-2 122,-9 0 0,-4-2 324,-9-2-980,-3-3 1,-6-4-233,-4 2 1,-8-1 626,-4 6 1,-13 0 298,-5 4 0,-13-5-81,-4 1 1,-7 0 62,-5 4 1,-4 0-28,31 0 1,1 0 0,-2 0 0,0 0-55,-3 0 0,0 0 0,0 0 0,-1 0 485,-1 0 1,0 0 0,-2 0 0,0 1 42,-4 1 0,-1 0 0,-2 0 0,-2-1-273,-1 3 0,-1 1 1,1-1-1,0 0-121,3 3 1,1-1 0,1-1-1,0-1-6,2 0 0,1 0 0,2-2 0,0-1 35,4 1 0,1 0 0,3-1 0,2 0-16,-21-1 1,3 0 12,6 0 1,8 0-104,9 0 1,9 4 135,12 0-908,6 6-324,7-3 0,13 6 366,8 0 0,6-6 496,7-3 1,7 2 113,15-2 1,8 1 121,8-5 1,-31 0 0,0 0 18,1 0 0,1 0 0,3-2 0,2-1 4,1 1 0,0 0 0,0-1 1,0 0 44,2 1 1,0 0 0,4-1-1,1-1 490,5-2 1,2-1 0,7 1-1,1-1-313,-23 3 1,0 0 0,1 0 0,1-1-1,0 1 1,-1 0-145,0-1 1,-1 1-1,1 0 1,22-1-1,1 1-35,-22 1 1,0 0-1,0 1 1,16 0 0,-2 1-65,-1-1 1,-2 0-1,-7 1 1,-3 0-46,-5 1 1,-2 0 0,-5 0 0,-1 0-263,26 0 1,-14 0-44,-16 0-146,-3 0 248,-22 0 1,-9-1-2702,-17-3 2755,-12-3 0,-15-12 1,-9-1-1</inkml:trace>
  <inkml:trace contextRef="#ctx0" brushRef="#br0">8603 8590 26541,'-13'-1'-897,"1"-3"0,-1 1-233,0-6 1,2 5 285,2-4 360,-2-1 1,9-4-568,-2 0 1,4 5 439,4-1 0,11 2 883,10-1 0,12-4-463,10 4 0,10 1 386,7-2 1,3 5-265,-29 0 1,1-1 0,1 3 0,1 0 216,5-2 1,2 0-1,-3 2 1,-1 1 96,1-2 1,0 1 0,-4 1-1,-1 1 722,28 0 1,-5 4-159,-12 1 0,-13 3-746,-8-4-188,-8 1-193,-15 0 0,-9-3 93,-10 2 1,-8-3 211,-10-1 1,-4 5-32,-9-1 0,-4 0 104,-9-4 0,-2 0 231,-6 0 0,-4 0-102,0 0 1,31 0-1,0 0-332,-36 0 1,36 0 0,-1 0 319,-1 0 0,1 0 1,0 0-1,0 0 73,-34 0 1,4 0-281,8 0 1,14 0 253,12 0-204,6 0 0,15 0 14,9 0 150,19 0 0,14-1-224,13-3 0,7 2 49,11-2 1,1 1 18,-25 1 1,0 0-1,37 0-58,-35 0 1,1 0-1,-1 1 1,0 1 28,1 0 1,-1 0 0,1 0 0,-1 0-24,1 0 0,-1 0 0,-1 0 0,0 1-32,31 3 1,-2-1-50,-15 6 0,-6-6-97,-15 1-179,0 3 67,-21 0 0,-5 0-330,-17-3 1,-7-2 698,-10-2 0,-10 1-40,-11 3 0,-7-2 55,-10 2 0,30-1 0,0 0-77,-2-1 1,-1 0 0,-1 1 0,-1-2 38,2 0 0,1-2 0,-3 1 0,0 0 17,3 0 1,-1 0-1,0 0 1,0 0 388,-32 0 0,9 0 1024,22 0-1401,16-5 1,16 2-907,14-6 1,16 6 791,14-1 0,15 3-114,10 1 0,14 0-17,-35 0 0,1 0 0,1-1 0,-1 0 141,0-1 1,-1 0 0,1 1 0,1 1 50,0-2 0,1-1 0,-3 2 0,0 1-61,1 0 1,-1 0 0,32 0 350,-10 0 0,-9 4 397,-8 1 1,-16 0-968,-10-1 1,-10-2-564,-11 2 1,-5 2 682,-8-2 0,-9 0 122,-8-4 1,-4 0 54,-5 0 1,-7 0-58,-5 0 1,-5 0 340,5 0 0,-5 0-225,4 0 1,1 0 105,4 0 0,1 0 696,3 0 1,9 0-606,8 0 1,8-4-373,5 0 1,10 0-267,7 4 0,7 0 347,10 0 0,10-5 34,12 1 1,6 0-44,11 4 0,2 0-220,6 0 0,6 0 222,2 0 0,-2-4 42,-2-1 0,-4 1 156,-4 4 1,-4 0 98,-9 0 1,-10 4-96,-12 1-439,-11-1 52,-8-4 0,-13 0 221,-6 0 0,-7 0-20,-10 0 1,-8 0-33,-9 0 0,-4 0 24,-5 0 1,2 0 115,-6 0 0,5 0-18,-5 0 0,6-2-5,-1-2 0,13 1 29,8-5 1,7 3-329,6-3-51,8 5 1,19-3 96,11 6 1,13 2-142,8 2 0,8-1-75,9 5 385,4 1 0,5-2 0,0-1 0</inkml:trace>
  <inkml:trace contextRef="#ctx0" brushRef="#br0">10140 7835 26583,'-5'-13'-4916,"1"0"1,-5 1 1909,5-1 0,-4 0 2369,3 0 0,-3 0 323,4 1 0,-6-5 174,1 0 1,2-1 52,-2 6 1,1 0 374,-5 4 1,-4-4-678,0 4 1,-10-2 1346,1 1 1,-8-1 34,0 6 0,-9 0 116,-4 4 0,-4 0 52,-4 0 1,-4 1 28,-5 4 0,-5-3-638,33 2 1,-1 1-1,0 1 1,-1 1-60,-1 1 1,1 1-1,-2 2 1,-1 1-121,0-2 0,1 1 0,-3 1 0,0 0-75,3 1 1,-1 0-1,3-1 1,0 1-114,1 0 1,1 0 0,-3 2-1,0 1-46,-4 1 1,0 0 0,0 2 0,0 1-104,-1 1 0,2 0 0,4-1 0,1 0-90,4 1 0,2 1 0,-22 13-114,11 0 0,7-3-411,6 2 0,7 2-190,5-6 1,4 5-216,5 0 1,2 2-332,6 1 1,2 0 98,2 1 1,9-5 67,8 0 1,6-5 460,7 0 1,3-2 448,14-1 1,5-6 260,12-3 1,-1-3 226,-31-7 1,0-1 0,3-1-1,1-1 127,2 0 0,1 0 0,4-2 0,1-1 144,3 1 1,1 0 0,-3-1 0,1-2 72,4 0 1,-1-2-1,-2 0 1,-1-1-7,3-2 0,1-1 0,-2 0 0,0 0-258,-1-2 1,0 1 0,-5 0-1,-1 0 8,-2-2 0,-1-1 0,-3 0 0,-2-1-212,-1-3 1,0 0-1,-1 1 1,-1 0 11,2-3 1,0 0-1,25-18-174,-1-3 0,-7 0-114,-6-1 0,-5-3-236,-8-1 0,-9-4-393,-13 4 1,-4-7-393,-8-1 1,-13-1-234,-9-8 1,-10 6 693,9 25 0,-1 2 0,-29-21 470,22 24 0,-2 1 0,-4 4 0,-1 1 63,-2-2 1,-1 2 0,-5 4 0,-1 3 312,-1 0 0,-2 1 1,-3 4-1,-1 2 90,-1 1 0,-1 2 0,-4 0 0,-2 2 100,-4 0 1,0 2-1,2 5 1,0 3 180,-3 2 0,1 3 0,2 2 0,2 1 234,4 2 1,1 1 0,0 0 0,1 2-485,4 0 0,2 3 1,5 0-1,2 1-184,3-1 0,3 2 0,6 3 0,3 1-576,8-1 0,2 0 503,0 1 0,3 1 0,-2 36 0,9-34 0,-1 0 0,1 2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5543 11599 12099,'0'-33'-144,"0"3"1,0 3 192,0 2 0,0-1 582,0 1 1,0 0-562,0 4 1,-1-3 19,-3 3 1,2 1-24,-2-2 1,1 7 28,-1-2 0,-2 2-4,-2 3 0,-4 0-354,4 4 1,-4 0 14,0 4 1,-7 4-12,-2 0 0,-6 13 369,-7 13 1,-2 12-8,-11 13 1,19-17 0,-1 3-363,-3 7 0,0 2 0,-5 10 0,0 3 383,11-13 0,1 1 1,-1 1-1,1 1 0,-1 0 1,1 1-346,-3 3 0,1 2 0,1-1 0,-1 1 1,2 1-1,0 0 410,0 0 0,1 1 0,0 0 0,2 0 0,1-1 1,2 1 24,0-3 1,2 0 0,1 0-1,-2 17 1,4-1-261,4-8 0,3-1 1,2-4-1,2-1-11,4-5 1,3 0 0,3-2-1,4-1-166,3 0 0,2-2 0,4-5 0,3-3-94,1 0 0,3-3 0,1-4 1,1-2 20,2-3 1,2-1 0,1-2 0,2-2 89,0-3 1,0-2-1,-1-4 1,0-3-310,33 4 0,3-11 287,-35-3 0,1-3 0,1-2 0,1-3 98,2-7 0,-1-2 1,-5-2-1,-2-3 401,2-5 0,-2-4 0,-3 0 0,-3-3-195,2-4 0,-2-3 1,-3-2-1,-1-1 66,-1-4 1,-2-1 0,-2 3-1,-3-1 40,-1 1 1,-2 0 0,-4 4-1,-2 0-38,-2 0 1,-4 0 0,-4 3-1,-3 1 315,-2-3 0,-4 2 0,-18-21-317,-12 10 1,-6 21-41,-7 13 0,-9 11-114,1 15 1,27 2-1,1 4-40,0 4 1,0 4 0,-2 3-1,2 2 75,-1 1 0,1 2 0,-3 7 0,0 2 67,2 2 1,1 2 0,2 3 0,1 2-323,5 0 0,1 1 0,0 2 1,1 1 288,0 0 1,1 0 0,2 2 0,2-1-142,1-5 1,2 0 0,3-6-1,4-1 370,-2 22 0,13-11-592,13-11 1,7-5 304,10-7 0,0 0 0,8-9 0,3 4 0</inkml:trace>
  <inkml:trace contextRef="#ctx0" brushRef="#br0">6657 10114 13515,'-13'-64'490,"-1"6"-1215,-3 2 1,-4 9 128,-9 4 1,-6 9 159,-11 4 1,-8 6-28,20 15 0,-3 1 1,0 1-1,-2 3 517,-4 2 0,-1 4 1,-6 3-1,-1 3 238,-3 1 1,-1 3-1586,-3 4 1,-1 4 1350,-4 4 1,0 3-1,19-8 1,1 2-1,-1 0 81,0 2 1,-1 1 0,0 1-302,-2 2 0,0 1 1,-1 1 357,-4 6 0,0 1 0,0 2 0,1 0 0,1 2 0,0 1-72,-3 3 1,0 2-1,0 1 1,14-11 0,0 2-1,1 0 1,-1 2-21,-2 2 1,1 2 0,-1 0 0,0 1 0,-1 1 0,0 1 0,0 0 0,0 2-17,-1 3 0,0 1 1,0 1-1,1 0 1,2-2-1,1 0 1,1 1-1,0-1-184,1 2 1,0 1-1,1-1 1,1 1-1,0-1 1,0 1-1,1 0 1,1 0 157,1 0 1,0 0-1,2 1 1,0 0-1,1 0 1,1 1 0,1 0-1,1 1-23,1-2 1,1 1-1,0-1 1,3 1 0,3-4-1,1 0 1,1 0 0,1 0-122,-4 15 1,2 1 0,1-1-1,2-3 1,2 0 0,1-1 76,2-1 1,1 0 0,2-1 0,1 0 0,1-1 0,2 0-7,4-2 0,1-1 0,4 0 0,0-4 1,3-1-1,3-1-99,1-2 0,3-2 0,2-1 0,13 19 0,4-4 20,4-5 0,3-3 0,-9-19 0,3-1 0,1-2-250,1-2 1,2-1-1,1-3 1,21 9 0,3-4 176,-21-12 0,2-2 0,0-2 0,2-3 1,1-2-1,1-1 51,1 0 1,0-2-1,1-1 1,1-2 0,1-1-1,1-2 57,-1 0 0,0 0 1,0-3-1,-1-1 1,0-1-1,0-2 116,0-1 1,0-1-1,-1-2 1,0-1 0,0-2-1,-1 0-32,0-2 0,0-1 1,1 0-35,1 0 1,1-1 0,-2 0 227,-3-1 0,-2-2 1,1 1 72,-1 2 1,-1 0 0,0-1-56,18-13 1,-1-1-1,-3 3 1,-1 0-194,1-2 1,0-2-6,1-4 0,-3-2 1,-13 4-1,-3-2 171,0-3 1,-3-1-146,-2-3 0,-4-2 47,-6 1 1,-2-1-1,3-8 1,-2-2 21,-3-1 1,-3-1 148,0 1 1,-3-1-199,-3-5 1,-2-1 0,0 0-1,-1-1-30,-3-5 0,1-1 0,-2 19 0,1-1 0,-1-1-318,1-4 1,-2 0 0,2-1 356,-1-2 1,1 0 0,1-1-144,2-4 1,2-2 0,0-1 0,-3 13 0,0 0 0,1-1 0,1 0 35,1-5 0,2-1 0,1 0 0,-1-1 1,1-3-1,0 0 0,0-1 0,0 0 15,-2 11 1,1-1 0,0 0 0,0 1 0,-1 1 0,2-9-1,0 0 1,0 2 0,-2 0 21,0 3 1,-1 1-1,0 1 1,-1 0-1,2-13 1,0 1-1,-1 0-11,-1 6 1,-1 0 0,0 0 0,-2 4-1,0-1 1,0 2 10,0 1 1,0 1-1,-1 1 1,-1-16 0,-3 2-241,-3 7 0,-6 2 150,-7 8 0,-6 5 1,-7 11-1,-6 6-515,-7 2 0,-5 7 480,-5 4 1,-5 7 0,-5 7 0,-3 7-76,-7 5 1,-1 5 0,18 0 0,0 3 0,-2 2 46,-4 5 1,-2 3 0,0 2 0,-4 4 0,-1 2 0,-1 2 42,13-5 1,-1 0-1,1 2 1,0 0-1,2 1 1,1 1 0,1 0-1,-1 1 45,-2 1 1,1 1 0,0 1-1,0 0 7,3 0 0,0 1 1,1 0-1,0 1 68,2-2 0,0 2 1,1-1-1,0 0 81,2 0 1,1 0 0,1 1 0,0-1 0,-10 13-1,2 1 1,1-2-120,2-3 0,2-1 0,0 1 0,2-2 0,1 1 0,1-1 0,6-6 0</inkml:trace>
  <inkml:trace contextRef="#ctx0" brushRef="#br0">2996 16310 17763,'-20'-25'-2918,"3"-1"2850,8 0 0,6 1 1005,12-1 1,22-1-491,20-3 1,-13 11 0,3-1-1028,4-5 0,4-2 1,9-4-1,4-3 643,-15 8 1,2-1 0,1-1 0,5-3-1,3-1 1,1-1-203,-10 6 0,0-1 0,2 0 0,0 1 0,3-2 0,0 1 0,1 0 0,0 0 245,1 0 0,1 0 0,-1 1 0,1-1 0,0 1 0,0 0 0,1 0 0,-1 0-214,0 1 1,-1 1-1,1-1 1,-1 1 0,2-1-1,0 0 1,0 1-1,0-1 223,3 0 1,-1 1 0,2-1 0,-2 1 0,1-1 0,-1 1 0,0 0 0,0 0-179,-1 0 0,0 1 0,-1-1 1,0 1-1,0 0 0,-1 0 1,0 1-1,-1 0-7,-2 1 0,0 1 0,-1 0 1,-1-1-1,0 2 0,-1-1 1,0 0-1,-1 1-186,15-6 1,-1 0 0,-1 1 0,-3 2-1,-2 0 1,0 1 141,-4 2 1,-2 0-1,0 0 1,-3 1 0,0 0-1,-2 2 44,16-5 0,-2 1 0,-6 2 0,-2 1-148,-5 2 1,-2 2-1,-7 5 1,-1 2 631,22-1 1,-18 7-415,-20 5 0,-10 3 0,-12 6 0</inkml:trace>
  <inkml:trace contextRef="#ctx0" brushRef="#br0">4186 16630 18872,'15'-31'1144,"2"-12"1,4 13 0,6-2-604,9-9 1,5 1 0,-5 10 0,3 2 0,3-1-1200,9-5 1,3 0 0,3 0-1,-10 6 1,3 0 0,0 0-1,2 1 632,6-4 0,1 0 1,2 0-1,0 0 0,-9 4 1,1-1-1,1 0 1,0 0-1,0-1-110,4 0 0,1-1 0,0 0 0,0 0 1,1 0-1,0 0 0,0 1 0,0-1 1,0 1-1,1-1 91,2-1 1,0 0 0,0 0 0,0 1 0,1-1 0,1 2 0,0 0 0,0 0 0,0 1 0,1 0-5,0-1 0,0 0 0,1 1 0,0 0 0,0 1 1,-1 1-1,2 1 0,-1 1 0,0 0 0,0 1 86,0 0 0,0 1 0,0 1 1,-1 0-1,0 1 0,-3 1 1,0 0-1,0 0 0,-1 1 0,0 0-335,0 2 0,-1-1 1,1 1-1,-1 0 1,0 0-1,-1 1 1,-1 1-1,-1-1 0,1 1 1,0 0 17,0 0 1,0 0-1,0 0 1,0 0 0,-1 2 279,14-3 0,-2 2 0,1 0 0,-1 0 0,-1-1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1695 18305 8544,'-6'-4'0,"-1"-1"-1070,4-4 891,0-1 1,7 2-29,2 2 1,11 2 218,5 4 1,9 0-121,6 0 0,9 0 81,-18 0 1,0 0 0,6 0 0,2 0-309,3 0 0,2 0 0,4 0 0,0 0 333,3 0 0,1 0 0,1 0 0,0 0-361,-1 0 1,1 0 0,3-2 0,0 0 350,-17 2 1,0-1 0,0-1-1,0 0 1,-1 0 0,1-1-272,-1 1 0,0 0 0,0 0 0,18-2 0,-1 0 279,-17 1 0,0-1 0,0 1 0,0 0 0,1 0 1,-1 0 2,2 0 1,1 0 0,-1 0 0,14-2 0,0 0-1,-16 2 0,1 0 1,-1 0-1,15-2 1,0 1-1,0-1 0,-1 0 1,2 1-1,-1-1-238,-2 1 1,0-1-1,-2 0 1,-1 1 237,-3-1 0,0 0 0,-4 2 0,-1 0 90,-2 0 1,-2 0 0,-1 2-1,-1 0-90,-1-1 1,-1 1 0,18-3 548,-7 0 1,-11 1-610,-10 3 755,-4 0 1,-17 3-771,-7 1 1,-15 2 11,-16-3 1,-9 4 63,19-4 0,-2 0 0,-2 0 0,-2-2-465,-4 1 1,-1 0 464,-2-2 0,-1 1 0,0-1 0,-1 0 0,-1 0 0,-1 0 0</inkml:trace>
  <inkml:trace contextRef="#ctx0" brushRef="#br0">3371 18147 6063,'-43'2'0,"1"-1"0,0 1 0,-1 0 0,0-1 0,0 0 0,0-1 0,1 0 0,0 0 0,2 0 0,0 0 0,1 0-547,-1 0 1,1 0 0,0 0 0,1-1 0,1 0 0,0 0 400,-1 0 0,-1 0 1,1 0-1,2 0 1,-1 0-1,1 0 152,-1 1 1,1 0 0,0 0 0,-14 0-1,0 0-64,0 0 0,0 0 0,3 2 0,-1 0 13,1 1 1,1 0-1,3 1 1,0 0 80,1 1 1,0 0-1,8-1 1,0 1-42,3 0 1,0-1 0,4 0 0,1-1 189,-17 3 1,6-1-271,6 1 1522,10-2-1501,7-4 0,20 0 834,9 0 0,11-1-754,8-2 0,11-3-32,4-6 0,-19 6 1,1 0 61,2-2 0,-1 1 0,4 1 0,0 0-50,-1 0 0,1 0 1,3-1-1,1 0-209,1 1 1,2 0 0,1-2 0,2 1 242,0 0 0,1 1 0,0 0 0,1 0-344,-3 1 1,0 0-1,2 1 1,0-1 331,2 0 1,1 1 0,-15 2-1,0 0 1,1 1-6,1-1 0,0 1 0,1 0 0,-1 1 1,1 0-1,-1-1-31,16 1 0,0 0 0,-17 2 1,0-1-1,1 2 34,-2-1 0,0 2 0,0-1 0,1 0 0,-1 0 1,1 0-50,14 3 0,-1 1 1,0-2-1,-1 0-181,-6 0 1,0-1 0,0 1-1,0 0 146,-5-1 0,0 1 0,2 0 1,0-1 86,-5 1 1,0 0 0,-2-2-1,-2 0-81,20 3 0,-8 0 468,-4 3 1,-7-2-444,-10-1 0,-4-3 672,-11 3 0,-10-4-679,-8 1 0,-17-1 51,-9 2 0,-11-3-26,20 0 0,-1 1 1,-6 0-1,-2 0-18,-4-1 1,-3 1 0,-5 1-1,-1 0 32,-1-1 0,-2-1 0,17 1 0,-1 0 0,1 0-217,0 0 0,-1-2 1,1 2-1,-3 0 0,0 0 1,-1 0 224,-2-1 0,0 0 0,-1 0 0,-4 0 1,0 1-1,-1-1-4,-2 0 0,1 0 1,-1 0-1,-2 0 1,0-1-1,0 1-320,1 1 0,1 0 0,-1 0 1,1 0-1,1 0 0,-1 0 317,1-1 0,1 1 1,-1 1-1,0-1 1,0 1-1,1 0 11,2-1 1,1 0 0,-1 0 0,3 0-1,0 0 1,1-1-62,4 1 1,1 0-1,0 1 1,2-1-1,0-1 1,1 2 53,-17 1 0,1 1 0,5-2 0,0 0 0,5 1 0,1-1 0,5-2 0,1 1 0,5 1 0,2 0 0,-18 2 1095,11 1-1065,10 3 0,20-8 1061,10 2 1,16-2-1074,12-1 1,11 0 11,-18 0 0,2 0 1,5-2-1,1 0 93,5-1 1,1-1 0,5 0 0,1 0-111,-12 1 1,0 0 0,1 0-1,0 0 1,0 0 0,0-1-193,3 1 1,1 0-1,-1 0 1,1 0 0,-1 0-1,1 0 183,1 0 1,1 0 0,-1 0 0,3-1-1,0 1 1,1 0-9,2 0 0,1 0 0,0 0 1,0 0-1,0 0 0,0 1 11,3-1 0,0 1 0,0 0 0,-3 0 1,1-1-1,-1 1-13,0 1 1,0 0 0,-1 0 0,0 0-1,0 0 1,0 0 10,0 1 0,0 0 0,-1 0 0,-4 0 0,-1 0 0,0 1-9,-2 0 0,1 0 1,-1 0-1,-3 0 1,-1-1-1,0 1 5,17 2 1,-1 0 0,-2-1 0,0-1-234,-2 2 0,-1 1 0,-5-1 0,-2 0 219,-3 1 0,-1 1 1,-3-1-1,-2 0-37,-3-1 0,-1 1 0,16 4 8,-8-2 0,-13-1 484,-8 2 1,-9-5-526,-11 1 0,-6 1 54,-15-1 0,-11 0 3,12-3 1,-2 0 0,-5 1-1,-1 1 175,-5 0 0,-1-1 0,-6 1 0,-2 0-149,13 0 0,0-1 0,-1 0 0,0-1 0,0 0 0,-1 1-135,-1-1 1,0 1-1,-1 1 1,1-1-1,-1 0 1,0 1 134,-1-1 0,0 0 0,-1 0 0,0 0 0,-1 1 0,-1-1 1,-2 0 0,-1 0 0,0 0 1,2 0-1,-1-1 0,1 1-3,-3 1 0,1 0 0,-1 0 0,1 0 0,1 0 1,0 1 13,3-1 0,-1 2 0,1-1 0,0 0 0,0 1 1,1-1-15,1 1 0,0 1 0,2-1 0,2-1 0,1 0 0,1 1-149,-15 2 1,1 0-1,7 1 1,2 0 154,5-1 1,2 0-1,3-1 1,2 0 131,-16 1-107,17-4 0,22 2 523,15-4 0,7-1-526,17-2 0,6 1-9,9-4 0,-20 4 0,0 1 288,5-2 1,1-1 0,1 1 0,2 0-292,3-2 0,2 1 0,1 0 1,0 2-124,1-2 0,0 1 1,2 1-1,1-1 119,0 0 0,0 0 0,-13 0 1,1 1-1,0 0-24,16 0 1,1 1-1,-15-1 1,-1 1 0,1 1 11,-1-1 1,0 1 0,1 1 0,0-1 0,1 0 0,0 0-247,1 0 0,0-1 1,1 2-1,0-1 1,1 0-1,0 1 228,-2 0 1,1 0-1,-1 0 1,-1-1 0,0 1-1,0 0 19,12 2 0,0 0 1,0 0-1,0 0-82,-2 2 1,1-1-1,-2 0 1,-1-1 82,-3 0 0,-1 0 0,0-2 0,0 0 0,-4 1 0,-1-1 0,1 0 0</inkml:trace>
  <inkml:trace contextRef="#ctx0" brushRef="#br0">1611 18287 8544,'9'0'-328,"0"0"1,6-2-213,4-1 0,9-2 372,13-4 1,-14 4 0,2 1-468,5-1 0,3 0 0,5-1 0,1 0 633,3 0 0,1-1 0,4 1 0,1 0-269,-17 3 0,1 0 0,-1 0 1,1 0-1,1-1 0,0 1 270,0 0 0,0 0 1,0 0-1,2 0 0,-1 0 1,0 0 1,1 0 0,-1-1 0,0 1 0,-1 1 0,1 0 0,-1 0-7,-1 0 1,0 0-1,0 0 1,1 0-1,1 1 1,-1-1 3,1 0 1,1 0 0,-1 0 0,1 0 0,0 1-1,0 0 5,-2 0 0,0 2 0,1-1 0,-1-1 1,1 0-1,-1-1-11,16 1 1,0-1 0,0 1 0,-1-1-74,0 2 1,-1 0-1,-1 0 1,0 0 73,-1 0 1,-2 0 0,-1 0 0,-1-1-2,-4 0 1,-1-1 0,-1 2-1,0-1-1,-3 0 0,-1-1 0,-1 1 1,-2 1-59,-3 0 0,-2 0 0,19 0 18,-15 0 429,-11 0 0,-8 1-387,-15 2 0,-12-1 7,-13 4 0,-9-3 1,-10 4 0,19-4 1,-2 0 174,-4 2 1,-1-1-1,-3 0 1,-1-2-180,-3 1 0,0 1 0,-3 0 1,-1 1-89,-5 1 0,-1 0 1,2 1-1,-1-1 91,14-3 0,0 0 0,-1 0 0,2 0 0,-1 1 0,1-1 0,-2 1 0,1 0 0</inkml:trace>
  <inkml:trace contextRef="#ctx0" brushRef="#br1">1760 18268 10598,'-28'-18'-658,"1"2"425,2 0-460,6 5 1,3-2 207,4 7 242,-1-2 1,9 7 201,4-2 0,5 5-16,8 1 0,2 3 22,7-3 0,10 4 117,8-4 1,10 4-284,-23-4 0,2 0 0,1 1 0,1 0 241,3 1 0,0 0 0,2 0 1,0 0-393,4 1 1,1 0 0,5 1 0,1 1 372,-12-2 1,0 0 0,1 1-1,0-1 1,1-1 0,-1 1-321,2-1 1,-1 0 0,0 1 0,0-1 0,1 1 0,-1 0 297,0 0 0,0-1 0,1 0 1,-1-1-1,1 1 0,0-1-6,2 1 1,-1-1 0,0 0 0,-1-1 0,0 0 0,-1 0 9,1-1 0,1 0 1,-1 0-1,0 0 0,-1-1 1,1 0-1,-2 0 1,0-2 0,0 1 0,1 0-1,1 0 1,-1 0-226,1 0 0,1 0 0,-1 0 1,15 0-1,-2 0 230,1 0 1,-1 0 0,-3 0 0,-1 0 27,-2 0 0,0 0 1,-1-1-1,0-1-46,-2 1 1,0-1-1,-4 0 1,-1 0 45,0 0 1,-2 1 0,-5 0 0,-1 0 260,-2-2 1,-2 0 0,16-1-245,-7-2 0,-17 3 834,-7-3 1,-9 3-774,-7-3 1,-13 2-208,-12-2 0,-14 3 87,20 0 1,-2 0 0,-7 1-1,-1 1 43,-4-2 1,-2 0 0,-6 1 0,-1 2-67,-5-2 0,0 0 0,17 1 0,-1 0 0,0-1-128,0 1 1,0 0-1,0 0 1,-2-1 0,1 0-1,0 0 139,0 1 1,0 0 0,-1 0-1,-3-1 1,-1 0 0,0 0-22,0 1 1,1 0 0,-1 0 0,-1-1 0,-1-1 0,0 1 16,1 1 1,1 0 0,0 0 0,-1 0 0,0 0 0,0-1 31,-1 1 1,-1 0 0,1 0 0,-1 1 0,0-1 0,1 1 7,0-1 0,1 0 0,0 0 1,0 1-1,0 1 0,1 1-12,4 0 0,2 0 1,-2 0-1,0 1 0,0 0 1,1 0 10,0 0 1,1 0-1,0 0 1,-1 0 0,0 0-1,0 0 1,-14 2 0,2-1 1,2 1-1,1 0-154,8-1 1,1 1-1,3-1 1,1 0 153,2 0 1,1-1 0,4-1-1,2 0 33,-13-2 10,16 0 1,19-1 681,12-2 1,14-2-701,11-1 0,11-2-26,-17 5 0,0 0 0,6-3 0,2 0 185,3 0 1,2 0 0,6-2 0,0 0-189,4 2 1,1 0-1,-17 1 1,1 0 0,-1-1-160,1 2 0,1 0 0,-1 0 1,1 0-1,1-1 0,0 1 154,2-1 0,0 1 1,1 0-1,1 1 1,1-1-1,0 1 1,0-1 0,1-1 1,-1 1-1,1 2 0,1 0 1,-1 0-61,-1 1 0,1 0 0,-1 0 0,0 1 1,0-1-1,0 1 33,0 0 0,-1 0 0,1 0 0,-1 0 0,0 0 0,0 0-6,-2 0 1,-1 0 0,0 0 0,-2 0 0,0 0-1,-1 0-257,12 0 0,0 0 0,-2 1 1,0 1 236,-3 0 1,1-1 0,-1 1 0,-1 0-129,-5 0 1,0 0 0,-3-2 0,-1 1 123,-4 0 1,-2 1 0,21-1 436,-8-1 0,-7 0-439,-5 0 877,-12 0 1,-9-3-575,-10 0 0,-8-5-407,-7 2 0,-15 1 127,-14-1 0,19 3 1,-2-1-64,-6 0 0,-2-1 1,-4 1-1,-2 0 72,-7 1 0,-1 0 0,16 0 0,-1 0 1,0 0-181,-2 1 1,0 0 0,-1 0 0,-3 0 0,-1 1 0,0-1 190,-2 0 0,0 0 1,-1 0-1,-1 0 1,0 0-1,-1 1-337,-2-1 0,-1-1 1,0 1-1,0 1 1,0-1-1,0 1 278,11 1 0,1 0 0,0 0 0,-1 0 1,0 0-1,0 0 0,0 0 0,0 0 87,-2 0 1,0 0-1,0 0 1,1 0-1,2 1 1,0 0-1,0 0 1,1 0 19,-13 1 0,0 0 1,0 1-1,2-1 0,0 1 1,-1 1-214,3 0 1,-1 0 0,1 0-1,0 0 1,0 0 0,0 0 202,0 1 0,0 0 0,1 0 1,5-1-1,1 0 0,0 0-11,2 0 0,0 0 0,2 0 0,-12 0 0,2-2 84,4 0 0,2-1 0,3 0 1,3-1-84,4 1 0,3-2 1,-15 0 521,15-2 0,15-2-462,7-4 0,5-1 1221,4 1 0,8 3-1221,11 0 1,11 0-57,13-4 1,-18 4 0,1 0 240,5 0 1,1-1 0,2 0 0,2-1-234,6 1 0,0 1 0,2 0 1,1 0-164,-13 3 1,0 0 0,1 0-1,0 0 1,1-1 0,1 1 127,2 0 0,0 0 1,1 0-1,-2 0 1,1 0-1,1 0-278,2 0 0,0-1 0,1 1 1,0 1-1,1 1 0,0-1 200,3 1 0,-1 0 0,1 0 0,3 1 1,0-1-1,1 1 58,-10 0 0,0 0 1,0 0-1,0 0 1,-1 0-1,-1 1 0,1-1 1,-1 0-222,1 1 1,-1 0-1,1 0 1,-1-1 0,12 1-1,0-1 1,0 1 219,-1 1 1,-1 0-1,1 1 1,-1-1 0,1 0-1,-1 0 0,2 1 1,0 0-1,-1 0 1,-1 0-1,-2 0 1,1 0 1,0 1 1,0-1 0,-1 0 0,0 0 0,1 0 0,-1 0-76,0 0 1,-1 0 0,1 0 0,0 0 0,0 0 0,-1 0 80,1-1 1,0 0-1,-1 0 1,-2 0-1,-2 1 1,1-1 3,-2-1 1,1 0 0,-1 0 0,-1 1-1,0 0 1,0 0 2,-2 0 1,1-1 0,-1 0 0,0 0 0,0 0 0,0 0 11,-2-1 0,1 0 0,-1 0 0,16 0 0,-1 0 3,-5 0 0,-1 0 0,-2 0 1,0 0 190,-2 0 1,0 0 0,-1-1-1,-1 1-172,-4-2 1,-1 0-1,-3 2 1,-2-2 818,17-4 0,-7 4-795,-9-1 0,-5-1 1870,-11 1-1798,-5-4 0,-7 2 894,-6-1 0,-7-2-1091,-5 2 0,-11 1-142,-5-2 0,-17 4 171,21 0 0,-1 0 1,-8 2-1,-2 0-201,-2-1 1,-1 1 0,-5 0 0,-2 1 223,-1 0 1,-1 0 0,14 0 0,-1 0 0,-1 0-277,-2 0 0,0 0 0,-1 0 0,-2 0 0,0 0 1,-1 0 262,0 0 0,-1 0 0,0 0 1,-3 0-1,-1 0 0,0 0-342,1 0 0,0 0 0,-1 0 0,8 1 0,0 0 0,0 0 0,-1 0 399,-2 0 0,-1 1 0,0 0 0,-1-1 1,-2 1-1,-1 0 0,0 0 0,0-1-3,0 1 1,0-1-1,0 1 1,0 0 0,0 0-1,-1 0 1,1 0-1,1 0 3,2-1 1,1 1 0,0-1 0,0 1 0,1 0 0,-1 0 0,1 0 0,0 0-21,1 1 1,0-1 0,0 0 0,1 1 0,0-1 0,0 0 0,1 1 0,0-1 50,-9 1 1,0 0-1,1 0 1,2 0-1,0 0 1,2 1-163,5-1 1,1 0 0,0 0-1,1 0 1,-1 0 0,2 0 150,1 0 1,1 0 0,0 1 0,-13 0 0,1 1 70,6-1 0,2 1 0,5 0 0,2-1-39,-17 6 0,11-4 1065,14 0-1098,9-4 1,23 2-151,11-4 1,16 0 116,12 0 0,-16 0 0,2-1 265,6 0 1,3-1-1,5 1 1,3 0-277,-14-1 1,2 0-1,0 0 1,2 0-1,2 1 1,0-1-53,3 0 1,0 0 0,1 0 0,3-1-1,1 0 1,0 0 42,1 1 0,-1 0 0,1 0 0,1 0 0,0 1 0,1-1-194,-2 0 1,0 0 0,2 0 0,-11 1 0,0 0 0,2 1 0,-1-1 192,5-1 1,0 0 0,1 1-1,-1-1 1,-1 2 0,0-1 0,1 1-1,-1-1-155,3 1 0,1-1 0,0 0 1,-1 0-1,0 1 0,-1 0 0,1-1 1,0 1 160,-1 0 1,1 0 0,0 0 0,-1 0 0,1 0-1,0 0 1,0 0 0,0 0-64,0 0 1,0 0-1,-1 0 1,1 0-1,-3 0 1,0 0 0,0 0-1,0 0 63,0 0 0,-1 0 0,1 0 1,-1 0-1,-1 0 0,1 1 1,-1-1-1,0 0-20,0 1 0,0 0 0,0 0 1,0-1-1,0 1 0,-1-1 0,1 1 1,0-1 22,1 2 0,0-1 1,0 1-1,-1 0 1,-2-1-1,0 0 1,-1 0-1,1 1 4,-1-1 0,0 1 1,0-1-1,-1 1 1,12 1-1,0 0 1,-1-1-6,-1 0 0,-1 0 0,1 1 0,-2-1 1,-1 0-1,1 1 31,-1-1 0,-1 0 0,0 0 1,-3 1-1,-1 0 0,0-1-29,-1 0 0,-1 1 0,0-2 0,-2 1 1,-1 0-1,0 0 126,-1 0 1,1 0 0,-2 0 0,17-1 0,-2 0-126,-2 0 1,-2 1 0,-8 0 0,-1 0 401,-5 0 1,-1-1 0,16 3-571,-13-1 1030,-12-1 1,-23 2-853,-12-4 1,-16 0-71,-15 0 1,16 0 0,-2 0-2,-9 0 0,-2 0 1,-1-1-1,-2 1 97,-7-2 1,-2 1 0,16 0 0,-1 1 0,-1-1-37,-2 1 0,-2-2 0,0 1 0,-2 1 0,0 0 0,-1-1 5,-4 1 1,-2 1 0,2-2 0,1 1 0,0-2-1,0 1-178,-3 0 0,1 0 0,-1 0 0,1 0 0,0 0 0,0 0 180,-2 1 0,1 0 0,-1 0 0,10 0 0,1 0 1,-1 0-1,-1 0-26,-3 0 0,-1 0 0,1 0 0,-1 0 0,1 0 0,0 0 0,0 1 0,0-1-176,-3 1 0,0 0 1,0-1-1,0 1 1,2 0-1,0-1 0,0 0 1,0 1 201,1 0 0,0 1 0,0 0 0,1-1 0,-1 1 0,1-1 1,0 1-1,0 0 30,0 0 1,1 0-1,-1 1 1,2-1 0,2 0-1,1 1 1,1-1-1,-1 0-178,-10 1 1,0 1 0,1-1-1,4-1 1,1 1 0,0 0 198,3-1 1,1 0 0,0 0-1,3 1 1,2 0 0,-1-1 68,-13 2 0,2-1 0,8-1 1,2 1-58,5 0 1,2 0 0,-15 2 678,14 1 0,11-1-650,11-1 1,10-3 952,12 2 0,10 1-1112,15-1 1,12 0 56,-20-3 0,2 0 0,7 0 0,1 0 76,6 0 1,1 0 0,-12 0 0,0 0 0,2-1-47,2 0 1,2 0 0,0 0-1,3 0 1,1-1 0,1 1-244,1-1 1,1 0-1,0 0 1,1-1-1,1 0 1,-1 1 211,-2 1 0,1 0 1,0 0-1,3-1 1,1 0-1,0 0-257,0 1 0,1 0 1,0 0-1,-9 0 1,0 0-1,0 0 1,1 1 286,0 0 1,0 0-1,0 0 1,0 0 0,1 0-1,0 0 1,0 0-1,-1 0-180,-2 0 1,0 0-1,-1 0 1,1 0 0,-1 0-1,-1 1 1,1 0 0,-1 0 152,0 0 0,-1-1 0,1 1 0,-1 0 0,12 1 1,-1 1-1,0-1-6,-3 0 0,0 0 1,-1 0-1,-1 1 1,-1 0-1,-1 0-7,-5 0 1,-1 0 0,0 0 0,-1 0 0,0 0 0,0 0-46,-2 1 1,1-1 0,-2 0 0,15 0 0,0 0 201,-4 0 0,0 0 0,-7 0 0,-2 0-250,-6 2 0,-1 0 0,18 1 1452,-13 0-1501,-11-4 1,-24 2 181,-14-4 0,-17 0-55,-18 0 1,19 0-1,-3 0 247,-5 0 0,-3 0 0,-5 0 0,-3-1-229,14 0 0,-2 0 0,0 0 0,-3 0 0,-1 1 0,-1-1-54,-4-1 1,0 0 0,-2 0 0,-1 1-1,-2 0 1,0 0 71,12-1 0,0 1 0,-1-1 0,1 1 0,-1 0 0,-1 0 0,1 0 0,-1 0-165,2 0 0,0-1 1,0 1-1,-1-1 0,-2 1 1,0 1-1,0 0 1,-1-1 184,-2 0 0,0 1 0,-1-1 1,0 0-1,-1 1 0,-1-1 0,1 1 1,-1 0-29,1 0 1,0 0 0,0 0 0,0 0 0,1 0 0,0 0 0,1 0 0,0 0-131,3 0 1,1 0-1,1 0 1,-1 0-1,1 1 1,1 0-1,-1 0 1,1 0 138,0 0 0,0 1 1,1 0-1,0-1 1,-13 2-1,0 0 1,1 0-7,3-1 1,0 1 0,2 1 0,2 0 0,2 0 0,0 0 29,6 0 0,1 1 0,1-1 0,-13 2 0,1 0 174,4-1 0,3-1 1,6 1-1,3 0-139,-14 4 0,17-3 885,17 1 0,14-4-1093,12 3 0,12-3 92,12 3 0,-12-5 0,1 0 75,7 1 0,3-1 0,5 0 1,2-1 54,-11 0 0,1 0 0,1 0 0,2 0 0,1 0 0,0 0-92,5 0 1,1 0-1,0 0 1,1 0 0,0 0-1,1 0-61,4 0 0,-1 0 0,2 0 0,-13 1 0,1 0 0,0 0 0,0-1 60,4 1 1,0 0 0,0 0 0,0 0 0,0 0-1,-1 0 1,1 0 0,0 0-198,3 0 1,1-1 0,1 1 0,-1 0 0,-1-1 0,0 1 0,0-1 0,0 1 237,2 0 1,1 1-1,-1 0 1,1-1-1,-1 0 1,1 0-1,0-1 1,0 1-176,1 1 0,0-1 0,0 1 1,0-1-1,-4 0 0,-1 0 0,0 0 1,0-1 146,-1 2 0,0 0 1,0-1-1,-1 1 0,-1-1 1,0-1-1,0 1 1,0 0-21,-1 0 1,-1 1 0,1-1 0,0 1 0,-1-1-1,1 1 1,0-1 0,0 0 16,0 1 1,0-1 0,0 1 0,-1-1-1,11 2 1,-1 0 0,0 0 18,0-1 0,0 0 0,-1 0 1,-3 0-1,-2-1 0,0 1-15,-1 0 1,0 0-1,-1 0 1,-3 0 0,-1 0-1,1 0 84,-3 1 1,-1 0 0,-1 1-1,12 0 1,-3 1-101,-5 0 0,-2-1 1,-8 1-1,-2-1 1312,12 2-1389,-10 2 1,-21-4 1084,-16 2 1,-23-1-1102,-19-5 0,14-1 0,-3 1 109,-6-2 1,-2 0 0,12 1 0,-2-1-1,0 0 0,-5 0 0,-1-1 0,1-1 0,-1 0 0,0-1 0,-1 1 0,-1-1 0</inkml:trace>
  <inkml:trace contextRef="#ctx0" brushRef="#br1">5307 18435 6550,'-41'-2'-15,"-1"0"1,1 0-1,0 0 1,0-1 0,0 0-1,1 0 1,0 0 0,-6-1-1,1 0 1,1-1-226,4 1 1,2 0-1,1 0 1,-11-1 0,2 0 135,7 0 1,3 0 0,6 1-1,3-1-78,-4-4 1,16 2 1105,21 1 1,15 3-936,19-3 0,-12 3 0,3 0 16,5-2 1,3 0-1,7 1 1,3-1-370,-14 2 1,1 0 0,1 0 0,5-1 0,1 1 0,1-1 371,3 0 1,2 0 0,0 0 0,-9 1-1,0-1 1,1 1 0,0 0 12,0-1 0,1 0 0,0 0 0,0 0 0,2 0 0,1 1 0,-1 0 1,0 0-198,0 0 1,-1 1 0,0 0-1,1-1 1,3 1 0,0 0-1,0-1 1,0 1 191,3 0 1,-1-1 0,1 1 0,0 0-1,1 0 1,0 1 0,0 0 0,0 0-160,0 0 0,-1 0 0,1 0 1,-1 0-1,-2 1 0,1-1 1,-1 1-1,-1-1 135,-2 1 1,-1-1-1,0 0 1,0 0 0,-1 1-1,0 0 1,0 0-1,0-1 4,-2 1 0,0-1 0,0 0 0,0 0 0,1 1 0,-1-1 0,1 1 0,-1 0-141,11 0 0,0 0 0,-1 0 0,-2 0 1,-1 0-1,-1 0 143,-6 0 0,-1 0 1,0 0-1,-4 0 1,0 0-1,-1 0 134,14 0 1,-1 0-1,-8 0 1,-2 0-140,-6 0 0,-2 0 718,14 4 1,-29 0-758,-18 3 1,-18 0-49,-22-4 1,11-1 0,-2-1 25,-10-1 1,-2 0-1,10 0 1,-2 1-1,0-1 152,-5 1 0,-2 0 0,0 0 0,-6 0 0,0-1 0,-2 0-84,11 1 1,0 0 0,-1 0 0,0-1 0,-2 1 0,-1-1 0,0 0 0,1 0-70,-1 0 0,0 0 0,1 0 1,-1 0-1,-3 0 0,1 0 0,-2 0 1,1 0 67,-2 0 1,-1 0 0,0 0 0,-1 0 0,9 0 0,-1 1-1,-1-1 1,1 0 0,0 0-119,-2 1 0,1 0 0,-1-1 0,0 1 1,1-1-1,-1 1 0,0-1 0,0 0 1,1 0-1,0 1 130,2-1 0,1 1 1,1-1-1,-1 1 1,1 0-1,-9 0 1,0 0-1,1 0 1,0 0-136,3 0 1,0-1 0,1 1-1,0 0 1,2 0 0,0 0-1,1 0 1,1 0 151,-10 0 0,2 0 0,0 0 0,4 0 0,0 1 0,3-1 112,5 1 1,2 0 0,1 0 0,-12 3 0,2-1-69,6-1 1,3 0 0,6 0 0,2 1 690,-9 2 0,16 2-600,25-5 1,14 0-245,16-3 1,19 0 101,-21 0 1,1 0 0,9-1 0,2 1 118,5-1 0,1-1 1,-12 0-1,1 0 1,1-1-130,5 0 0,1-2 0,0 1 0,1 0 0,0 1 0,1 0-48,3-1 1,1 0-1,0-1 1,-1 1 0,1-1-1,0 1 33,-13 1 0,1 0 1,-1 0-1,1-1 1,2 1-1,0-1 0,1 0 1,0 0-6,2 1 0,0 0 1,0 0-1,0 0 1,-1-1-1,0 0 1,0 0-1,1 0-134,1 1 1,0 0-1,0 0 1,-1 0-1,-2-1 1,0 1 0,-1-1-1,1 1 167,-3 0 1,1 0-1,-1 0 1,0 0-1,12-1 1,0 1 0,-1-1 22,0 0 0,0 0 0,-1 0 0,-3 0 1,-2 1-1,0 0-173,-2-1 1,-1 1 0,0 0 0,-3 0 0,-1 0 0,0 0 137,-2 0 0,-1 0 0,-1 0 0,14-1 0,-1 1 110,-3 0 1,-1 0 0,-9 2 0,-2 0-281,17-2 859,-18 2 1,-19 1-772,-15 0 1,-16 0 15,-15 0 1,8 0-1,-2 0-76,-5 0 0,-2 0 0,-9 0 0,-3 0 151,12 0 0,-2 0 0,0 0 0,-2 0 0,-2 0 0,0 0-29,-4 0 1,0 0 0,-1 0 0,-3 0 0,0 0 0,-1 0-85,-2 0 0,-1 0 1,-1 0-1,12-1 1,-1 1-1,0-1 1,0 0 87,-2 0 1,0 0 0,0 1 0,0-1-1,-1 0 1,1 0 0,-1 0 0,0 0-167,-3 0 0,0 0 0,0 0 1,0 1-1,1-1 0,1 1 1,0-1-1,0 1 182,-1-2 0,1 0 0,-1 1 0,1-1 1,1 2-1,1-1 0,-1 1 0,0-1-3,1 1 0,-1-1 1,1 0-1,1 0 1,-9 0-1,1-1 1,1 1-141,3 0 1,0 0-1,1 0 1,5 0 0,0 0-1,1 0 153,3 1 0,1 0 1,0 0-1,-11 0 1,2 0 202,5 0 0,2 0 0,9 0 1,3 0-187,-11 0 1,20 0 787,21 0 0,13 0-774,19 0 0,13-3-74,-15 1 1,2 1 0,8-3 0,2 0 174,-10 2 0,0 0 0,1 0 0,4 0 1,0-1-1,2 0-151,4 0 1,1 0-1,0 0 1,0-1-1,0 1 1,0 0-84,4 0 1,1 0 0,1 0-1,-14 1 1,1 1 0,0-1-1,0 1 78,0-1 1,0 0 0,0 1-1,1 0 1,2 0 0,0 0 0,1 0-1,0 0 1,2 0 0,1-1 1,0 1-1,-1-1 0,-1 1 1,-1 1-1,0 0 0,0-1-180,3 0 0,0 1 1,-1-1-1,0 0 0,-3 1 1,0-1-1,-1 1 0,0 0 184,-1 0 1,1 0-1,-1 0 1,0 0 0,-1 0-1,0 0 1,0 0 0,0 0-12,11 0 1,0 0-1,-1 0 1,-2 0-1,-1 0 1,-1 0-82,-5 0 0,-1 0 0,0 0 1,-3 0-1,0 0 0,-1 0 88,15 0 1,-2 0 0,-3 0 0,-2 0 170,-6 0 1,-2 0-1,-6 0 1,-2 1-236,9 2 808,-12 2 1,-23 5-533,-14-1 1,-17-1-234,-21-2 1,16-1 0,-2-1 180,-8-1 0,-2 0 0,10-1 0,0-1 0,-2 1-188,-3 0 1,-2 0 0,0 0 0,-4-1 0,0 0 0,-2 0-164,-2 1 1,0 1 0,-2-1 0,11-2 0,0 1 0,-1-1 0,0 1 188,-1-1 1,-1 1 0,0 0-1,-1 0 1,-3 0 0,-2 0 0,1 0-1,-1 0-163,-1 0 0,0 0 0,0-1 0,0 1 1,8 0-1,0-1 0,0 1 0,-1 0 1,1-1 173,1 0 0,-1 0 1,1 0-1,-1 0 1,1 0-1,0 1 1,0-1-1,-1 1 1,1 0-1,0-1-214,0 1 0,0-1 0,0 1 0,0-1 0,1 1 1,-11 1-1,1-1 0,0 1 0,1 0 210,2-2 1,1 1-1,0 0 1,0 0-1,2 0 1,1 1 0,-1 1-1,2-1 47,-9 1 1,2 0-1,0 0 1,2 0-1,1 0 1,0 1-17,2-1 1,0 2-1,2-1 1,3 0-1,1 1 1,1-1-12,3 0 1,0 1-1,2-1 1,-9 2-1,2 0 476,11-1 0,1 0 0,-10 4-424,14 0 1,16 0 1049,15 1 0,14-1-1191,17 0 0,-11-4 0,3 0 28,4-1 1,2 1-1,7 0 1,2-1 202,5 1 0,1 0 0,-13-3 0,0 0 0,1 0-188,3 0 0,0 0 1,1 0-1,3-1 0,0 0 1,1 0-105,3 1 0,1 0 0,0 0 1,1-1-1,1 0 0,0-1 107,1 1 1,-1 0 0,1 1 0,0-1 0,-1 0 0,0 1-286,-1-1 1,0 0-1,0 0 1,-1 0-1,1 0 1,0 0 222,-1-1 1,1 0 0,0 0-1,0 1 1,1 0 0,-1 0 105,-4 0 0,-1 0 0,1 0 0,-3 0 0,1 0 0,-2 0-156,-6-1 0,-1 0 0,0 0 0,15 0 0,-1 0 146,-3 0 1,-1 0-1,-4 0 1,-1 0 184,-5 0 0,-1 0 0,-6 0 1,-3 0-110,11 0 675,-12 0 0,-22 1-595,-12 2 0,-18-2-164,-16 2 0,11-2 0,-2 0 5,-6-2 0,-3 2 0,-6 0 1,-1 1 25,12-1 0,-1-1 0,-2 2 0,-2 0 1,0 0-1,-2 1-55,-3-1 0,-1 0 1,0 0-1,10 0 1,-1-1-1,0 0 1,0 0-142,-3 1 0,-1-1 1,1 1-1,-1 0 1,0-1-1,1 1 1,-1 0-1,-1 0 158,-2 1 0,0 0 0,-1 0 1,1 0-1,0 0 0,0 0 1,0-1-1,0 2-158,-2-1 0,1 1 1,0 0-1,0 0 1,1-1-1,1 0 1,0 0-1,0 1 129,1-1 0,0 1 0,1 0 0,1 0 0,-8 0 1,1 0-1,1 0-79,4 1 0,2 1 0,1-1 0,5-1 0,2 0 0,1 0 170,-9 4 1,2 0 0,6-2 0,2 0 523,-17 10 1,22-6-432,22-1 1,19 1-246,15-4 0,19-1 79,-14-1 0,2-2 1,7 0-1,1-2 124,9 2 1,2 0 0,-13-2 0,1 0 0,1 1-96,5-1 0,0 0 0,2 0 0,-10 0 0,0 0 0,2 0 0,-1 0-51,4 0 1,1 0 0,0 0-1,0 0 1,1-1 0,0 1-1,0 0 1,1 0 28,2-1 0,0 0 0,1 0 1,-1 0-1,3 1 0,-1 0 1,1-1-1,1 0-118,-11 0 1,1 0-1,0 0 1,1-1-1,-1 1 1,1 0-1,0 1 1,1-1 0,0 1-1,-1-1 84,3 0 1,-1 0 0,0-1-1,1 1 1,-2 0 0,-1 0 0,-1 1-1,0 0 1,0-1 0,0 1 37,-1-1 0,0 1 0,0-1 0,-1 0 0,1 1 0,9-1 0,1 0 0</inkml:trace>
  <inkml:trace contextRef="#ctx0" brushRef="#br1">3883 4209 16654,'-19'27'3053,"1"1"-3455,3 0 1,-3 7 102,3 3 0,1 3-584,2 3 1,2 3 836,5-19 0,0 0 0,1 1 0,0 1-6,1-1 1,0 1 0,0 0 0,2-1 8,0-1 0,2 0 0,-1 0 1,2 0 54,0 0 0,2 0 0,-1-1 0,1 0 0,3 0 1,2-2-1384,7 22 463,2-1 538,0-12 1,5 3-533,2-10 466,2-3 1,1-5-402,0-7 575,0-1 1,4-6 0,2-2 225,2-2 1,1-2 120,1-2 0,0-3 113,2-7 0,-1-6 151,1-9 1,-1-6-249,-18 15 1,-1-2 0,-1 0-1,0-1 185,1-3 0,0 0 0,1-2 0,0-1-6,-1-1 1,0-1 0,0-1-1,-1 0-150,-1 2 0,-2-1 1,2-3-1,0-1-71,-3 0 0,1 0 1,0-4-1,1 0 1,-3 0-1,-1-1-142,-3 0 0,0 1 0,0 0 1,-1 0-6,-2 1 1,-2 0 0,0-2 0,0-1-112,-2 0 1,0 0 0,-3 4-1,0 0-982,-1 2 1,-1 0 761,-2 4 1,-2 0 179,-2 2 0,-2 0 0,-2 1 1,0 0-357,-1 2 1,-2 1-165,-17-18 67,-5 6 191,-5 12 311,0 6 1,16 11 0,-2 1 202,0 3 0,0 0 0,-1 1 0,-1 1 0,1 2 0,-1 2-118,0 1 1,-2 1-1,-2 3 1,0 2 188,-2 2 1,1 1-1,0 2 1,1 1 147,1 1 0,1 0-424,1 1 1,1 0 366,2 3 0,0 0 1,4-2-1,0 1 65,0 1 0,1 1 1,-9 17 398,4-2 1,8 0-640,8-3 0,-2 3 0,7-2 0,1-5 0</inkml:trace>
  <inkml:trace contextRef="#ctx0" brushRef="#br1">4460 4618 15699,'0'28'-323,"0"4"-399,0-3 64,0 7 1,7-1 334,2 5 180,7-2 1,2 11 86,3-3 1,-10-21 0,0-1 0,8 21-172,-1-1 1,2-3-144,2-3 0,-6-5-474,3-2 844,-3-7 0,0 0 0,-1-8 0,1-5 0</inkml:trace>
  <inkml:trace contextRef="#ctx0" brushRef="#br1">5298 3817 15350,'-14'5'-428,"4"0"575,-3 4 1,-1 7 403,-1 5 0,0 9-578,0 14 0,7-19 0,0 3-331,-1 3 0,0 3 0,-1 3 0,1 1 492,-1 5 1,1 1 0,2-2-1,0 1-282,0 2 1,1 0-1,1 0 1,1-1 228,1-1 0,0 1 0,0-1 1,2 1-1,0-4 0,2 0-314,-1-2 1,0-1-15,-1-2 0,2-2-524,3 19 16,5-6 387,2-4 1,6-11-566,-1-6 595,1-3 1,2-12-226,-1-1-317,5 0 704,-3-8 1,7 2 104,-2-10 0,5-4 218,1-11 0,1-4 302,-1-8 1,1-4-235,-15 15 0,0-1 0,-1-1 0,0-1 70,-2-2 0,0 0 1,1-3-1,1 0-239,0-5 0,-1 0 1,1 2-1,0 0 1,-1-3-1,0-1 7,1-1 1,-1 1 0,1 0 0,-2 0-886,-1-2 0,-1 0 761,2-3 1,-1 1-1,-2 2 1,0 0-278,-1 1 1,1 1 173,1 1 0,-2 2 0,-4 7 1,-2 0-1,9-20-339,-3 8 308,-5 20 1,-2 9 230,-6 18 1,-3 11 12,-6 13 1,-3 10 152,-3 5 1,7-18 0,0 0-101,0 4 1,0 1 0,-2 3 0,0 1-21,1 1 1,-1 1-1,2-1 1,0-1-59,-1-2 1,2 1 0,1 0 0,1 0 0,1 1 0,0 2 59,0 1 0,0 1 1,3-4-1,0-1-263,2 3 1,1 0-1,1-4 1,0 0-361,1 1 1,1 0 20,0-5 1,1 1 302,3 3 1,2-2 0,10 15 224,7-5 0,1-7 0,1-9 0,1-5 0,2-7 0</inkml:trace>
  <inkml:trace contextRef="#ctx0" brushRef="#br1">6611 3845 9238,'-4'-9'-177,"-1"3"-101,-1 0 254,2 4-535,0-3 368,3 14 246,-7 5 22,7 18-316,-8 15 0,5-18 0,-1 2 397,-2 5 0,-2 2-387,-1 4 0,-1 1 0,3-9 0,0 1 1,0 0 291,-1 0 0,-1 0 0,1 0 0,-3 17 0,0-1-1268,1-6 0,1 0 1188,-1-1 0,2-1 1,1-4-1,1-1 50,1 0 1,0-1-841,0-5 1,2 0 664,1-4 1,0 0 0,-1 19-187,4-10 328,0-1 0,3-13 0,1-1 0,-1-2 0</inkml:trace>
  <inkml:trace contextRef="#ctx0" brushRef="#br2">7067 3994 8540,'-15'-2'-480,"3"-4"0,3 3 308,3-6 0,-2 1 231,5-1 1,0 3 116,3 0-407,0-1 1,0-2 285,4 0-315,-3 0 285,8-1 1,-7 0 3,4-3 0,-1 3 67,1-2 1,1 1-66,-3 2 1,2 0-3,-3-1 0,4 1-31,-1 0 33,3 4-11,0-4 0,0 8 33,0-2-24,5 2 84,-4 1 0,9 4-56,0 3 62,3 1 1,11 4-76,5 1 0,4 2-342,8-2 0,-24-7 0,0 0 321,4-1 1,-1-1 0,0-1 0,0-1-60,2 0 1,0 0 0,0-2 0,1 1 29,0-1 0,1 0 1,-3-3-1,0-2 1,-2 1-1,0-2-196,22-7 0,-6-3-55,-4-3 267,-2 1-26,-9 3 0,-3 5-204,-10 4 92,-3 4 0,-8-1 65,-2 6 649,-2 6-629,-1 6 1,-8 8 241,-4 5 0,-6 5-159,-4 8 1,-5 2-175,10-18 0,-1 0 0,0 2 0,-1 2 131,-1 1 0,0 2 1,-3 1-1,-1 0-29,-2 3 1,-1-1 0,0-1-1,0 1-4,-1 2 0,0 0 0,0-2 0,-1-1-267,-1 2 0,1 0 0,0-2 0,0 0 266,-2 2 0,0-1 1,2-5-1,1-2 0,0-1 1,0-1 23,3-3 0,-1-2 1,3-5-1,1-1-430,-18 13 383,-1-7 283,16-2-114,-2-6 0,13-3-108,2-1-200,5-4 1157,-1-1-1055,7-4 1060,-3 0-964,12 0 1,0-4 727,11-2-748,-2-2 1,10-6 1,-3 4 47,7-3 1,0 4 27,7 3 0,-6-1 129,5 4 0,-2 0-145,2 3 1,-1 0 121,1 0 0,-6 4-130,3 2 0,-2 3 9,-4 4 4,6 5 0,-13 2-84,4 2-520,-5 1 601,-1-3 0,0 3-231,-1-5 202,1 1-37,-5-4-260,0-2 284,-5-4-192,0-4 169,-3 0 11,-2-5 0,-3-2 683,2-5-693,-2 1 39,3-11 1,-3-1-357,2-4 309,-2-8-688,7 5 626,-2-11 62,3 3 1,0-4 104,1 0-104,-1-1 1,-3 5 65,0 2 0,-1 3 243,2 3-296,-3 7 35,-4 8 0,0 6 1,-1 16-335,-2 3 323,2 5 242,-3-1 1,4-1-705,0 1 381,0-1 73,0-3 0,4 2 0,1-2 0</inkml:trace>
  <inkml:trace contextRef="#ctx0" brushRef="#br2">8985 3408 8436,'0'-13'-1011,"0"1"1,-3-4 1373,0 4 19,0 0-418,3 2 90,0 5 1,-4 10 14,-3 11 0,-3 11 27,-6 10 0,0 12-14,4-22 1,-1 1 0,-1 5 0,0 0-453,-1-1 1,-1 1 0,-2 4 0,0 0 417,-1 0 0,1 1 1,-1 1-1,0 0-88,-1-1 0,0-1 0,1-3 0,1-1-70,1-4 1,0-2-1,-1-1 1,1 0 88,1-3 1,0 0 0,-15 19 69,3-5 1,6-8-30,3-7 0,3-4 15,6-2-86,-1-3 10,10-8 658,1-1 1,9-2-600,7 1 0,2-2 316,4 2 1,7-2-388,8-1 1,2 0 50,4 0 1,1-3-494,6 0 1,2-5 444,-24 5 1,0 0-1,0 1 1,0-1-149,0 0 1,-1 0 0,25-2-225,-2-2 422,-7 3 0,5 2 0,-7 0 0,-4 0 0,-3 4 0,-3 2 0</inkml:trace>
  <inkml:trace contextRef="#ctx0" brushRef="#br2">9292 3836 8488,'-13'17'-332,"-3"1"1,2 6 276,-2 13 1,-2 12-432,7-17 0,0 1 1,-1 4-1,1 1 638,0 3 0,0 1 0,0 0 0,0 0-118,-1 2 0,-1-1 0,-2 0 0,1 0 38,1-2 1,1-1-1,-2-2 1,0 0-114,3-5 0,0-1 0,-1 1 0,0 0-1,1-1 1,0 1-1,-2-1 1,1 1-52,1 0 0,0-1 0,2-2 0,0 0-236,0-2 1,2 0 0,-3 24 99,0-6 0,5-8 26,5-3 1,0-11 202,0-5 0,0-2 0,0-8 0,0-2 0</inkml:trace>
  <inkml:trace contextRef="#ctx0" brushRef="#br1">2812 7272 15988,'0'-13'1638,"0"1"0,0 0-1903,0 2 0,0 0-33,0-3 1,4 0 573,2-3 0,2-2 171,2-1 0,0 0-204,3-6 0,0 0 117,3-3 0,1 0 73,-1 0 0,-3 4-174,0 3 1,-3 2-34,-1 3 1,-3 7 302,1 6-673,-5 2 1,2 9-331,-4 5 0,-3 8 318,0 7 0,-8 5-7,2 8 1,-6 1-1749,3 5 1571,-5-1 113,7 1-465,-7-1 666,6 1 195,2-22 0,1 1 1,-3 21-577,-1 3 1,1-7 376,2-2 1,1-4-306,2-3 0,-2-6 46,5-6 1,0-6-96,3 0 384,0-5 0,0 3 0,0-5 0</inkml:trace>
  <inkml:trace contextRef="#ctx0" brushRef="#br1">2737 7700 16405,'-9'0'-174,"0"-1"-472,-1-2 188,1 2 229,4-3-777,1 4 845,4 0 0,7 0 322,2 0 0,6-3-222,-3 0 1,8-4-358,-1 4 1,4-4 326,-1 1 276,8-2 0,-5-2 0,7 1 0</inkml:trace>
  <inkml:trace contextRef="#ctx0" brushRef="#br1">3482 7039 14150,'0'-9'-442,"-4"-1"255,3 1 1,-6 3-1458,4 0 1328,0 4-447,3-3 381,-5 5 0,3 1 701,-4 3 1,3 2-170,-3 6 1,4 0-101,-1 3 0,-2 5 1,-1 4-1</inkml:trace>
  <inkml:trace contextRef="#ctx0" brushRef="#br1">3361 7495 15568,'-9'0'-505,"-5"0"476,8 0 208,-6 0-959,11 0 396,-3 0 554,12-4 0,2-1 0,9-4 0</inkml:trace>
  <inkml:trace contextRef="#ctx0" brushRef="#br1">4413 7095 10501,'6'-1'-404,"-3"-2"-684,2 2 944,-4-8 114,7 4 469,-7 0-336,3 1-73,-4 4-107,0-4 72,0 3 239,0-3-237,0 12 0,0-5 0,0 6 33,0 0-147,0-5 1,0 1 41,0-2-71,0-2 153,0 3 15,0 0-159,0-3 157,0 3-312,4-8 493,-3-1-127,8-4 0,-8-1-145,2-3 0,-2 3 78,-1-3-304,0 3 257,0 1 1,-4-1-1,-2 2-157,-3 2 124,-4 2 0,-3 5 223,-5 2 0,-3 7-17,-4 9 439,-4 4-488,3 5 0,-2 1 137,6 2 0,0 2-70,7 4 1,2-3 44,10 0 0,2-4-84,4 1 1,5-3-1,4-4-388,6-5 35,2-1 0,3-6-251,2 3 206,-3-4 152,8 3 1,-6-6 56,4-2 0,-1 0-21,4-3-169,0-2 175,-4 3 0,0-4-230,-2 0 165,-3 0-9,8-4-92,1-6 23,1-4 235,3-5 0,-3-1 0,2-3 0,3-6 0,3-6 0,-19 14 0,1 0 0</inkml:trace>
  <inkml:trace contextRef="#ctx0" brushRef="#br2">5968 7086 8544,'0'-6'-880,"0"-2"522,0 7 68,0-3 132,-4 0 244,3 3 88,-3-8-103,4 8 0,0-4 79,0 2-145,0 2 164,0-3-99,0 0 3,0 3 1,0-4-111,0 2 0,0 0-88,0-3 156,0 4 1,1-6 17,2 2-201,-2-3 166,7 4 0,-3-3-47,1 2 1,3-6 36,0 0 0,1 0 1,3 2 77,1 1-74,-4-4 116,8 2-117,-4-2 1,5 4 4,-1 3 0,0-1 18,-3 4 1,2-3-39,-5 3 1,1 2 0,-4 6 37,0 4 1,-3 8 32,-3 1-44,-2 5-446,-5 5 445,-2 4 1,-7 1 2,-3 4 0,-2 1-45,-4-1 0,-3 3 54,-6 0-1168,2 1 1157,-7-4 1,7-1-59,-2-2 0,2-5 32,1-4 0,1-6 106,2 3 1,4-9-95,5 3 1,3-6-31,3-4 553,5-2-559,-3 0 1183,7-3-1309,-3 4 1,5-9 140,2 1 0,-1-1 0,5 1-75,4-3 0,-1 1 64,5-1 1,1 0-22,3 0 6,-1-2 0,1 7 70,-1-2 0,1 2-26,0 1 0,-2 1 0,0 2-10,-2 3 0,1 0-248,2 4 243,1-3 0,-3 6-177,-1-3 1,-2 2 156,2 0 1,0 2-568,0-2 600,-2-1 0,1 2 0,0-4 0</inkml:trace>
  <inkml:trace contextRef="#ctx0" brushRef="#br2">6695 7002 8430,'-10'0'-554,"1"0"-43,0 0 289,3 0 182,2 0-134,4 0 335,0 4-32,0-3 0,1 3-82,2-4 1,3 0-35,3 0 97,0 0-24,-4-4 0,4 2-22,-3-4 0,1-1 116,-1-2 0,-1 3-83,-1 0 1,-3 3 225,2-4-115,-2 5 1,-2-2 41,-2 4 0,-3 0-91,-3 0 0,-1 1 104,-3 2 1,2 3 0,-3 4-182,0 2-92,2-1 229,2 2-181,1-4 1,3 1-171,0-1 0,4 0-53,-2 1 0,3-1-19,1 0-107,0-4 339,5 4 0,0-8-362,4 2 345,0-2 1,1-2 74,-1-2 0,0 2 0,1-3 0</inkml:trace>
  <inkml:trace contextRef="#ctx0" brushRef="#br2">6583 7346 6224,'9'-5'-36,"0"-3"1,-2 6 34,-1-4 1,-3 2 290,3-2-278,-4 4 463,2-2-154,-4 4 1,0 1-156,0 2 1,-4 1 0,-1 4-110,0-2 97,-3 0-515,7 3 271,-8 1 1,8-1 139,-2 0 1,2-3-774,1 1 723,0-1 0,4 3 0,1 0 0</inkml:trace>
  <inkml:trace contextRef="#ctx0" brushRef="#br2">7486 7123 8333,'-5'-4'-2123,"1"3"2546,4-8 89,0 8-265,0-3-9,0 0-135,0-1 0,1-4-51,2-1 40,-2 1 0,3-1 1,-3-2-113,2 0 111,-2-1-95,3 4 74,-4-4 1,0 1 2,0-3 0,0 2-35,0-2 0,-3 3-84,0 0 1,-4 2 129,1 0-42,-3 5 0,-4-2 57,-3 4-55,-1 4 0,-9 6 169,-2 9 0,-5 3-99,2 9 1,-3 4-220,3 2 1,-2 3 229,5 0-1413,2 0 1239,7-4 1,6-1 132,3-4 0,2-2-301,5-4 0,1 0 7,5-7 1,5-1 0,6-2 74,0-2 1,-1-4-23,2 1 385,1-5-208,-2 2 509,4-4 1,-2-1-613,3-2 0,2-2-46,-6-5 0,3 0 0,0-2-339,1-4 405,0 3 1,-1-4 26,1 5 1,-5-2 103,-1 2 1,-3 4 464,-1-1-224,-3 6-54,2-1-131,-7 4 1,3 4 253,-4 2-149,0 3 0,0 0-176,0 0 0,1 1 6,2 3 0,-1-2-203,4 5 0,2-4-23,4 4 214,-2-5-759,4 3 328,-1-5 214,-2 0 1,6-3-445,-1 1 1,-2-2 613,2 1 0,-5-2 0,3-4 0</inkml:trace>
  <inkml:trace contextRef="#ctx0" brushRef="#br1">8585 6853 10518,'-10'-10'-686,"1"1"98,0 0 0,-1-1 165,1-3 555,4 3-70,1 0 1,4 2 46,0 2 0,0-2-245,0-2 124,4 1 27,1 0 1,5 3 221,3-1 0,1 2 162,5-1-300,4-2-37,-4 7 0,4-3-20,-4 4 1,2 0-1,0 1 202,-3 2-210,0 6 1,-7 2-104,1 5 0,-6-1-92,-3 4 78,-2 0 1,-1 2 104,0 1-27,-4 0 0,-2-4 0,-5 1 112,-2 0-20,1-1-150,-2-3 225,0-2 0,-1-1-69,3-3 0,2 2-387,0-5 349,1-1-336,4 3 1,1-6 101,4 4 138,0-4-136,4 7 1,1-4 182,4 4 1,1 4-289,-1 3 127,0 2-58,1 0 0,-1 1 107,0-1 0,-4 4 0,-1 0 163,-3-1-25,-1-2 0,-1 3 174,-3 0 1,-5-1 426,-6-2-361,-7 0-282,-2-1 557,-4 1-348,-4-5 0,2 3-17,-4-5 0,1 0-7,-1-6-77,2 2 1,6-7 0,3 1-71,4-4 1,7-3-8,0-4-644,1-1 328,6-3 1,1 2-50,4-5 0,0 4 1,0-4-217,0 0 525,4 2 0,1 1-248,5 3 0,3 1 0,1 0 375,1-1-48,3 1 1,0-4-1,6-2 1</inkml:trace>
  <inkml:trace contextRef="#ctx0" brushRef="#br1">9292 6927 12515,'-13'0'0,"2"0"0,-1 0-1040,2 0 373,0 0 629,5 4-23,1-3-42,4 4 0,-1-4-188,-2 2 158,2-2-47,-3 3 0,5-4-76,2 0 1,-1 0-139,4 0 157,0 0 1,5-1-305,1-2 383,-2-2 0,4-2-69,-5 1 0,1 1 133,-1-1 75,0-2 1,-3 3-127,1-1 240,-5 2 1,-2 4-41,-7 0-88,-1 0 40,-1 0 0,-4 5-196,1 5 0,0 0 98,2 5 91,1-3 0,0 5 0,-1-2 0</inkml:trace>
  <inkml:trace contextRef="#ctx0" brushRef="#br2">9180 7281 8372,'-5'0'-1968,"1"0"1299,0 0 1126,-1 0-434,0 0 1,2 0 186,6 0-207,2 0 0,4-1 0,2-1-27,1-1 1,-2-3 72,3 3-65,-3-1-1,-1 0 365,1 3-200,-5-3 0,2 3 305,-4-2-241,0 2 71,-3-3-320,-4 12 1,0-5-103,-2 7 1,-1-3 0,3 2-251,2 0 186,1 1 203,1-1 0,-4 0 0,-1 1 0</inkml:trace>
  <inkml:trace contextRef="#ctx0" brushRef="#br2">10009 7020 8425,'0'-9'-525,"0"-3"-178,0-1 0,1 1 445,2 3 0,-2-1 387,2 1 0,2-1-246,-2-3 0,0 3 356,-3-3 1,0 0 67,0 1 0,0-2-190,0 2 1,0 1 0,-1-1 260,-2 2-330,2 0 0,-12 1 229,7 4 46,-12-4-236,4 8 96,-9-3 0,-2 13 0,-6 4-20,-3 7 0,-2 5 62,-1 6 0,4-1-481,2 4 1,6 0 343,3 3 0,3-1 0,4-2-518,2-3 192,7-2 146,2-1-227,4 0 0,5-4 91,5-2 0,0-7-22,5-2 1,-2-6 1,2-1 68,1-4 96,3 2 1,0-5-50,3-2 1,-2-2 189,1-4 1,-1-1-160,-1 1 0,-2-3-8,-1-1 1,0 0 146,-3 0 0,1 3-109,-5-2 0,2 1 578,-8 2-223,4 4 428,-6 1-477,3 4 0,-4 1 93,0 2-168,0 2-74,0 8 1,0-1-27,0 3 1,0-2 41,0 2 0,5-3-198,5 0 1,0 2 45,6-2 1,-1-3-322,4-3 0,0 0-15,3 0-362,-2-2 301,3-4 217,-9 0 0,3 0 231,-5 0 0,5-4 0,-3-1 0</inkml:trace>
  <inkml:trace contextRef="#ctx0" brushRef="#br2">9236 7281 8554,'-9'3'-755,"0"0"688,-1 0-233,1 2 243,4-4 45,1 7 0,4-6-72,0 4-21,0-4-13,0 6 254,0-6-200,4 6 1,-2-7 100,4 2 1,-3-2-27,4-1 1,-4 0-155,3 0 1,-3-3-1,3-1 96,1-1 1,-1 1-416,0-2 229,0 0 233,-1-3 0,3-5 0,-2 0 0</inkml:trace>
  <inkml:trace contextRef="#ctx0" brushRef="#br2">6583 7421 8528,'-15'9'0,"3"0"0,2-2-227,0-1-374,5 0 309,1 3-157,4 1 434,0-1 0,4-1 249,2-2-194,3-1 0,0-5 0,1-1 0,2-3-67,0-2 86,5-2-109,-7-6 1,3 3-1,-3-3 52,-1 0 0,-3-2 35,0 0 0,-4 3-6,2 0 0,0 0-6,-1 0 0,-1 1-154,-5 3 134,-2-1 10,-5 5-194,1-3 1,0 7 0,-1-2 21,1 2 0,0 1-140,-1 0 1,4 0 202,0 0 94,0 0 0,1 0 0,0 0 0</inkml:trace>
  <inkml:trace contextRef="#ctx0" brushRef="#br2">6695 6992 8528,'-11'-4'-562,"-1"3"-647,6-2 889,-3-2 1,0 4 690,0-2-145,-1 2 0,4 1-113,0 0 0,1 1-114,-1 2 16,1 2 0,5 4 26,0 1-322,0-1 288,0 0 0,5 1-50,0-1 43,4-4 0,0-1-1,1-4 1,-1 0-20,0 0 13,1 0 0,2 0 0,0 0-11,0 0 0,-5-4-79,-1-2 85,0 2 1,1-4-68,-1 1 1,-4 2 59,1-1-409,-2 4 428,-1-6 0,-8 2 0,-3-3 0</inkml:trace>
  <inkml:trace contextRef="#ctx0" brushRef="#br1">11881 6462 9257,'0'-10'-1513,"0"1"1040,0 0 0,0-1 505,0 1 369,0 4-162,0 1-74,-4 4 1,-2 8 78,-3 5-202,0 7 24,-5 4-492,0 4 471,-5 4 0,4 1-12,-1 4 1,1-2 15,-4-1 49,0-4-40,1 2 0,2-5-49,1-3 0,3-2 1,1-6 89,4-4-72,-2-2 0,7-4-8,-4-3 85,4-2-12,-2-1-119,4 0 1,1-3 233,2 0 0,-1-1-175,4 4 15,1 0-29,2-4 0,5 3-45,5-2 1,1-1 0,4 1 20,2 1-9,-3 1 1,4 1-244,-2 0 0,1-3-84,-1 0 0,0 0-59,-3 3 224,0 0 1,-4 0 0,1 0 45,0 0 0,-5 0 119,-1 0 2,-3 0 5,-5 0 5,3 0 0,-7-5-31,3-1 20,-3-2 0,-1-6 1,0 0-1</inkml:trace>
  <inkml:trace contextRef="#ctx0" brushRef="#br1">12085 6639 9257,'0'-6'-398,"0"1"18,0 2 452,0 2 19,-4-3 0,-1 5-58,-4 2 1,-4 6 82,1 7 0,-6 9 109,0 3 0,-1 6-253,-3 0 41,-1 2 1,4 1 0,-1 2-230,4 1 0,3-2-789,-2 3 911,4-3-9,-3-1 1,9-4-379,2-2 0,2-7 35,1-5 34,0-5 412,4-9 0,1 0 0,4-5 0</inkml:trace>
  <inkml:trace contextRef="#ctx0" brushRef="#br1">12579 6657 9299,'-4'-9'-2105,"3"0"2322,-3 3-66,0 2 1,1 8 193,-3 3 1,3 1-327,-3 1 0,3 4 15,-3-1 1,3 4-23,-4-4 37,5 0 22,-2-2 0,4-1-202,0 0 1,0-2 105,0-1-291,0-4 281,4 2 0,1-4-62,5 0 1,-1-4 0,0-2 97,1-3 17,-1 0 0,-3-3-51,0-1 0,0 1 55,0 3 0,-2-1-38,-4 1-48,0 0 58,0 3 1,-4-1-210,-2 4 1,-3 0-1,0 3 157,-4 4-39,2 5 1,-3 3 101,1 3 1,3-3 0,-4 1 0</inkml:trace>
  <inkml:trace contextRef="#ctx0" brushRef="#br2">12486 7076 8553,'-6'0'-1060,"-1"0"636,5 0 741,-6 0-221,7 0-355,-3 0 50,8 4 229,1-3-27,5 8-159,-1-8 144,0 3 0,-3-4-145,1 0 1,-1 0 71,3 0 1,0-3 1,1 0-156,-5-5 192,3 3 0,-4-1 130,3 0 1,-2 1-183,-2-2 410,-2-1-199,3 7 0,-5-3 51,-2 4 0,-2 0-148,-5 0 1,1 1 52,0 2-250,-1 2 262,-3 5-70,7-1 0,-11 0 0,7 1 0</inkml:trace>
  <inkml:trace contextRef="#ctx0" brushRef="#br2">13221 6704 8555,'5'-19'-146,"-4"-4"1,8 4-355,0-3 475,1 7 13,7-3 1,2 2 257,6-5-80,1 1-1595,2-3 1534,0 5 1,3 0 0,0 2 145,-1 0 1,-6 9-1,-5 0-293,-6 1 283,-2 5 1,-5-2-368,0 6 1,-4 4 137,1 5 0,-3 2-100,-3 5 319,-6 4 0,-10 2 0,-7 6-294,-4 3 0,-3 5 48,15-19 0,-1 0-811,-2 3 0,1-1 824,0-3 0,1 0 0,-1 2 1,-1 0-23,-16 16 1,-1-3 0,0 1 5,18-16 0,0 0 17,-14 15 1,2 1-1,10-10 0,6-3 3,4-3 0,3-5-14,2-1 31,7-3-23,6-1 0,4-3 7,2-3 0,7-2 1,6-1-9,2 0 9,5 0 572,1 0-578,4 0 0,0-3-244,1 0 1,-2-2 49,-2 2 170,2 2-229,-7-3 0,3 4 110,-4 0 0,-5 0-106,-5 0 0,0-3 251,-6 0 0,1-4 0,-4 2 0,1-5 0,-1 1 0</inkml:trace>
  <inkml:trace contextRef="#ctx0" brushRef="#br2">13836 6648 7140,'0'-12'-576,"0"-1"843,0 1 0,-1 3 8,-2 3 155,-2 10 0,-9 3 43,0 14-186,-5-1 1,0 9-57,1 2 0,-1 1-277,1 2-602,-1-2 574,4-4 1,5 1 0,5 1 198,1 1 0,2-3-360,5-3 0,3-7 39,6 0 0,4-9 172,6 1 0,-2-7-190,5 0 0,-3-3 103,3-3 1,-3-5 29,2-5-156,-3-3 514,2-3 1,-9-4-349,-1-2 0,-2-5 1,-1 1-351,0-3 356,-3 2 0,-7-2-27,0 4 1,-1 0 80,-2 1 1,-6 4 102,-7 4 1,-2 5-105,0 4 0,-4 5 8,0 2 0,2 2-65,4 1 44,3 4-506,3 1 241,5 5 7,1 3 283,4-3 0,0 8 0,0-3 0</inkml:trace>
  <inkml:trace contextRef="#ctx0" brushRef="#br2">14292 6704 8531,'19'-27'-69,"-1"2"0,1-2-27,0 2-1911,-1-2 1932,5 0 1,-2-5 182,4 1-245,-5 0 238,-1 8 0,-3-2 348,-3 6 0,-1 0-261,-2 6 1,-5 4 119,-2 3-152,-2 4 0,-1-2-290,0 8 1,0 1 69,0 4 1,-7 5 629,-3 5 1,-5 5-567,-1 7 0,0-1 1,-1 4 25,2 1 0,2 2-392,-2 4-1025,-1-3 1276,2 4 0,-3-4-443,5 2 136,-5 3 0,7-1 24,-3-2 1,3-2 254,1-4 1,-1-2 0,1-5 142,0-3 0,0-1 0,1-6 0,-1-5 0,-2-4 0</inkml:trace>
  <inkml:trace contextRef="#ctx0" brushRef="#br2">14078 7104 8510,'-5'-4'109,"1"-1"0,5-1-109,2-1 0,7 2 410,9-1 1,9-1-97,9 4 0,6-3-18,-17 4 0,1 0-1127,1-1 0,1-1 109,2 4 0,-1-1 426,1-3 1,-2 0-1,19 3 87,-5-2 0,-7 2-1201,-1 1 1410,-10 0 0,6-4 0,-7-2 0</inkml:trace>
  <inkml:trace contextRef="#ctx0" brushRef="#br1">16005 6415 13503,'-9'0'-727,"0"0"417,-1 0 1,4 4 164,0 3-49,0 1 186,-4 1 76,1 5-338,0-4 54,0 7 0,-1-3-39,1 1-49,0 3 202,3-3 0,-1-1 49,4-2 1,0-1-141,3-2 0,2-1-96,4-1 1,5-3-36,7-4 196,9-4 1,-1 3-40,8-3 130,-4 3-675,2 1 817,0 0 0,-3 1 0,1 3-22,-4 2-41,-3 2 0,-6 5 0,-1 3-50,-4 2 1,-2 0-1,-4 1-83,-3-1 100,-2 1 1,-2 0 58,-2-1 1,-3 1-29,-7 0-2,-1-5 389,-5 4 0,-4-4-419,-1 5 1,-3-4 362,-1 1-779,0-5 397,0 7 0,-1-7-261,-2 5 0,6-5 7,0 1 285,5-5-282,1-3 1,4-4-102,3 0 308,2-4 0,0-6 0,1-4 0</inkml:trace>
  <inkml:trace contextRef="#ctx0" brushRef="#br1">15912 6499 10292,'11'-28'-182,"1"1"216,4 2 1,2 3 467,4 3-418,2 0 171,4 1 0,0 1-323,-1 5 65,-3-1 0,2 12-473,-4-2 1,1 2 305,-2 1 0,-1 1-384,2 2 396,2 2 0,-5 8 0,2-1 114,-5 0 0,2 2 1,-4 1-1</inkml:trace>
  <inkml:trace contextRef="#ctx0" brushRef="#br1">16787 6424 10871,'-9'-1'-925,"0"-2"737,0 2 1,2-4-52,1 2 219,0 2 1,0-3 78,-1 4-38,5 0-356,-2 0 1,4 4 20,0 2 0,0 2-461,0 2 296,0-1 392,0 0 0,3-2 44,0-1 0,5 0 0,-3 3 0</inkml:trace>
  <inkml:trace contextRef="#ctx0" brushRef="#br2">16732 6741 8795,'-6'-5'-2456,"2"1"2456,4 4 0,4 4 0,2 1 0</inkml:trace>
  <inkml:trace contextRef="#ctx0" brushRef="#br1">17728 6424 13180,'-9'0'-1864,"2"0"1148,1 0 355,4 0 334,-2 0-14,4 0-39,8 0 26,-6 0-185,7 0 152,-5 0 1,-2-1 55,4-2 0,-4 1-157,1-4 14,2 4 73,-4-6 0,3 3 38,-4-5 1,0 1-1,0 0-169,0-1 25,-4 5 21,-1-3 49,-4 3 1,-6-4 72,-3 3 1,-5 2 188,-5 4 0,-7 5 1,-3 5 223,-4 4 81,-1 8-1003,19-9 0,1 2 640,2 1 1,0 1 0,0 1 0,1 1 100,-14 18 0,11-1-148,7-1 1,10 0 164,6-4-413,4 0 95,9-7 1,6-2 128,6-3 0,2-4-113,1-3 1,0-2-1,0-1-164,-1-3 181,1-2 1,0-4-116,0 0 0,0-4 169,0-2 0,-3-3 677,0 0 1,0-3-793,3-1 262,-1 1-852,1-2 880,0 4-129,0-3 0,-2-1 0,0 1 0,2-1 0,1 2 0,2-1 0</inkml:trace>
  <inkml:trace contextRef="#ctx0" brushRef="#br2">19543 6248 8391,'0'-15'0,"0"2"-651,0 3 0,0 1 335,0 0 1,0-1 474,0 1-124,0 0 1,0-1 115,0 1 1,-1 0-64,-2 0 0,1 0 65,-4 3-63,0-2-36,-8 3 0,3-1 57,-4 3 1,-1 2 0,-4 2 234,-1 2-245,-3 7-4,-8 4 0,-1 10 0,-6 4-8,-1 5 0,20-13 0,1 0-834,-3 2 0,0 0 797,2-2 1,1 1 4,0 2 0,1 0 0,-13 16-266,6 5 1,6-4 14,7 3 0,6-4 10,2-2 249,12-4-592,-2-5 356,12 0 69,0 0 0,2-5 63,2-5 1,0-1 12,0-8 0,4 2-121,-1-4 119,2-3 729,1 0 1,-4-5-862,1-2 0,-3-2 87,3-5-124,-5-3 344,3-2 1,-8-3-130,-3-1 1,-3 0-112,-2 1 189,-3-1 1,-4 1-1,-1 0 221,-2 2 0,-4 0-155,-5 3-100,-2 1 0,-9 7 1,-3 2 41,-4 2 0,-2 1-57,-2 0-203,-3 0 91,8 4 0,-6 1 110,4 4 0,1 5-347,5 1 0,3 3 0,4 1-533,3-1 835,5 1 0,2-1 0,3 1 0</inkml:trace>
  <inkml:trace contextRef="#ctx0" brushRef="#br2">20074 6257 8563,'-9'-3'-654,"0"0"0,-1 0 318,1 3 286,0 0 12,-1 0 0,1 1 400,0 2-181,-1 2 0,4 2-163,0 2 0,4-1 20,-1 4 0,2-2-142,1 0 100,0-1 0,2-1 1,3-1 33,4-4 0,4-2-80,-1-1 72,-1-4-96,6-2 79,-7-3 0,5-3-4,-3-1 1,-4-2 12,1 2 0,-6-2-12,0 2 1,-2 1 0,-1 3 1,0-1 1,-5 4-2,-4 0 1,-5 4-7,-4-1-62,-1 6 1,-3 2-141,1 4 0,-1 5-83,3 1 1,1 4 100,-1 3 1,4-2 186,3 5 0,-2 0 0,-1 3 0</inkml:trace>
  <inkml:trace contextRef="#ctx0" brushRef="#br1">19916 6601 9140,'-9'0'7,"0"1"1,2 1-962,1 2 439,0 3 552,-4-2 1,5 4 5,2 1 1,2-1-284,1 0 269,0 1 1,0-1-151,0 0 1,5-1 121,5-1 1,0-2-101,5-2 1,0-2 98,0 2-179,3-6 1,-4-2 187,1-4-27,3-1 0,-8 1 78,2 0 1,-2-1 159,-4 1 1,-2-1-125,-4-3 1,0 6 0,-1-2 132,-2 0-174,-2 5 41,-9 0-47,0 4-218,-5 0 224,5 0 1,-4 4-206,2 2 1,3 3-74,1 0 1,1 1 0,3 2-526,2 0 748,2 1 0,8 0 0,1 2 0</inkml:trace>
  <inkml:trace contextRef="#ctx0" brushRef="#br2">21043 6145 8294,'0'-9'-1097,"0"0"435,0 3 357,0-2 392,0 3-52,0-4 21,4 3-21,-3-2 5,3 7 1,-3-6-2,2 4 1,-2-1-23,2 1 40,-2 2 4,3-4 21,-3 5 74,3 0-89,-4-4-17,0 3 232,0-3 1,-1 10-184,-2 0 1,1 5-6,-4-5 1,1 2-102,-1 2 1,-2-1 29,5 0 0,0-3 1,3 1 1,-1-2 51,-2 1 21,2-2-2,-3 0-95,4-3-8,4 3 0,0-5-6,2-2 1,3 1 57,-3-4-155,-2 0 126,4-3 0,-6-2-82,5-1 0,-5 1 71,1-1 0,-2 2-80,-1 0 1,-1 4 62,-2 0 1,-7 3 68,-5-3-65,-7 4 1,-6-1 238,-6 10-235,-2-1 1,-6 16-270,-1-1 0,-2 5 470,2 2 1,6 4-150,6 2 0,6 3 1,4-1-70,5-2 1,7-1-95,9-2-23,5-6 53,4 6 1,4-8 0,4 2 106,4-4 1,-2-4-58,3-2 0,-2-2 9,-2 2 0,0-4 0,-2-1 607,0-3-772,-1-1 353,0 0-188,2 2-203,-2-7 104,4 3 0,0-5 84,3-2 1,3-2-227,6-5 0,-1-2 0,4-1-445,1-2 713,-3 0 0,4-8 0,-8 4 0,0 1 0,0-5 0,-4 3 0</inkml:trace>
  <inkml:trace contextRef="#ctx0" brushRef="#br1">16676 6769 10244,'0'-9'-1505,"0"2"1072,0 1 83,-4 4 535,-2-2-132,-3 4 0,0 4 85,-1 2 1,2 3-1,1 0-127,1 0 1,4 4-102,-1-1 1,2 1-1,1-4 169,0 0-340,4 0 241,1-3-5,8 2 0,-1-7 9,3 2 0,-2-2 14,2-1 0,1-1 0,2-2 1,-2-2 49,-1-5 1,-3 1-1,0-1 17,-2-3 1,-4 2 96,-3-4-127,-2 3 1,-2-1-9,-2 3-65,-3 1 1,-4 0-1,-1 0-21,-2 3 0,-2-1-140,2 4 0,1 0 0,3 3 41,-1 0-206,1 0 193,0 0 1,4 1 181,1 2 128,3-2-122,1 3 0,5-4 1,0 0-1</inkml:trace>
  <inkml:trace contextRef="#ctx0" brushRef="#br1">16853 6387 10244,'-19'0'-1443,"0"0"896,-3-4 0,5 3 593,-2-2 0,6 3 259,-3 3 0,4 3-239,-3 7 0,3-2 71,0 5 1,2-2-264,4 2 1,2 1 66,4-1 1,1-2 0,2 1-99,3-2 0,7-5-150,2-5 297,7 3 1,-2-5-28,1 2 0,2-6-158,-1-4 1,-3-1 183,-4-1 0,-3 0 0,-1-1-41,-4 1 0,-3-1 258,-4-3-202,0 3 69,-4-4 0,-1 5 0,-5 1-87,-3 2 0,2-2 21,-5 5 0,5 0 0,-1 3-368,1 0 356,2 0 0,0 0 1,-1 0-1</inkml:trace>
  <inkml:trace contextRef="#ctx0" brushRef="#br2">19581 6266 8015,'-10'0'-1820,"5"0"1517,-3 4 579,7-3-195,-3 8 192,4-8 78,0 3-320,4-4 1,-3 0 65,7-4-64,-7 3 0,7-8 5,-5 3 0,1-2 16,-1-1 0,-2-1-80,2 1 1,-2-3 64,-1-1 1,0 0-41,0 0 0,-4 2 0,-2-4 30,-3 2 1,-3 1-42,0 2 35,-5 1 19,-2 4-28,-4-4 1,-5 9 2,0 0 1,-5 9 129,-5 6 0,-3 8-251,18-9 1,-1 0 0,1 1 0,1 2 128,0 1 1,0 1 0,3 1 0,0 1 0,-13 20-29,3 1 1,1 1 102,10 0-301,1 3-869,8-8 1120,-1 3-304,5-7 247,1 2 0,5-7 29,2 2 0,2-6-56,5-4 1,0 2 2,3-1 0,1-1 342,5-6 0,-1 2-311,1-5 0,1-3 0,0-2 592,2 0 0,4-3-560,-1-1-40,2-6-146,0-2 48,1-5-557,0-3 656,0-2-87,-4-7 85,-1-2 0,-6-5-11,-1-2 1,-3 2-3,-3-2 0,-5 2 63,-2 1 1,-6 3-63,-3 0 0,-5 9 116,-4 0 1,-3 5 0,-9 3 52,-2 1 0,-5 3-92,0 4 1,2 4-174,1 3 523,2 1-386,1 1 18,4 1-565,6 3 322,0 1 1,11 5-78,-3 0 1,7 2 145,0 1 1,2 3-230,1-3 365,0 4 0,0-4 0,0 3 0,0-3 0,0-2 0</inkml:trace>
  <inkml:trace contextRef="#ctx0" brushRef="#br1">5046 7607 10305,'6'-4'-365,"2"-1"-244,-2-5 0,-1 1 475,2 0 1,-1-1 301,3 1 1,0 3 3,1 0 0,-1 4-47,0-1 1,-3 1-12,1 2 1,-2 5-66,1 1 0,1 2-19,-4 1 1,1 4 7,-4-1 0,0 5-42,0-2 0,-2 3-121,-1 1 0,1-4 97,-4 1 0,-3-1-29,-4 4 0,-2-1 112,2 1 1,-6 0-214,0-1-1,-2 1 93,3-1 0,-1 1-175,1 0 0,0-4-33,3 1 1,1-5 416,5 1-131,4-5 1,0 1-1,5-3 1</inkml:trace>
  <inkml:trace contextRef="#ctx0" brushRef="#br1">7728 7579 18691,'4'-5'-383,"-3"-3"-1636,2 1 1918,2 3 292,1 0 0,0 4-144,0 0 0,-3 4-295,3 2 0,-4 3 66,2 0 0,-3 3-22,-1 1 0,-1 2-137,-3-2 1,-1 3 578,-4 0 0,0 0-220,-1 0 1,1 2-120,0-3 1,-5 3-237,-1 0 1,-1 2 485,-2 2 0,4-3-385,-4 3 0,1-2 418,-2-2 0,1 1 1,-1 0-1</inkml:trace>
  <inkml:trace contextRef="#ctx0" brushRef="#br1">10614 7328 13286,'0'-10'-1218,"0"1"498,0 4 643,0 1 1,-1 5 630,-2 2 0,2 3-383,-2 6 0,-1 0 52,1 3 1,-4 1-214,0 3 1,2-1-85,-1 1 0,0-1-5,-3 1 1,1 1 93,-1 1 1,1-1-372,-8 2 1,3 1-1,-6-2 1,2 2 448,-8-1 0,0-3 0,-3 4 0</inkml:trace>
  <inkml:trace contextRef="#ctx0" brushRef="#br1">14944 7086 12926,'3'-10'-1639,"0"1"1,3 3 1768,-3 0 0,4 2 99,-4-2 0,4 4 646,-1-1-432,-2-2 52,5 4 0,-8 2-308,2 8 0,-3 2-108,-3 4 0,-3 1 100,-3 2 0,-1 1 40,-3-1 1,2 4-319,-4 0 0,-1 0 76,-3-4 0,-2 1-317,-1-1 1,-4 1 184,1 0 0,-2-1-235,-1 1 1,0 0-17,1-1 0,3 0 459,2-3 1,2 3-1,2-4 1</inkml:trace>
  <inkml:trace contextRef="#ctx0" brushRef="#br1">18147 6909 11027,'6'-7'-1294,"0"1"1344,-4 4 186,7-2 205,-8 4 0,3 4-434,-4 2 1,0 5 88,0 4 0,-7 2-8,-3 8 0,-5-4-89,-1 4 1,-2 1 69,-4 5 0,-2-2-142,-4 2 1,0-2-396,0-1 1,-3-3 260,0 0 1,-2-5-221,5 2 1,2-2 218,8-2 223,3 1 0,6 0 1,5-1-1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2855 9986 26493,'0'-7'-9831,"1"1"5601,4 6 7460,2-6-2447,6 5 1,1-5-42,3 6 0,3 0 255,5 0-302,7 0-671,-5 0 1,14 0 1303,-3 0 0,9 0-245,0 0 0,3 5-1238,1-1 244,0 0-211,1 2 1,-1-3-55,0 5-125,6-5 227,-4 3 1,3-2-2,-4 0 1,-1 5-57,0-5 0,5 2 114,-1-2 0,5-3 43,-5 4 1,2-4 46,-1-1 1,-2 0 146,5 0 106,-4 0-247,7 0 1,-8 0 75,6 0 94,-6 0-212,3 6 1,-2-5-39,1 3 1,6-2 19,2-2 0,0 0-1,5 0 0,0 0 0,0 0 14,-33 0 0,2 0-28,0 0 0,0 0 0,-1 0 1,0 0-1,2 0 0,-1 0 0,35 0 35,-1 0 1,-33 0-1,-1 0 76,1 0 0,-1 0-97,0 0 1,1 0-11,-1 0 1,1 0-1,-2-2 1,1 0 25,-2 0 1,1-1 0,-1 1 0,0 0 10,3 2 1,-1 0-45,30 0 8,-30 0 0,0 0 1,26 0 19,0 0-30,5 0 10,2 0 1,1 0-9,-4 0-183,-3 0 160,5 0 0,-2 0 8,-29 0 0,-1 0 23,30 0-33,-27 3 1,-1 0-74,32-2 79,-34 2 1,0 0 0,1-3 0,1 0 25,0 0 1,1 0 52,-2 0 1,0 0-53,2 0 0,0 0 0,-2-2 0,-1 0 55,0-1 1,1 1 6,2 0 0,1 0-42,-1 2 0,2 0 0,-1-2 0,-1 0 111,0 0 1,0 0-34,-2-1 0,0 1-95,2 2 1,0 0-1,0 0 1,-1 0 2,5 0 0,0 0-13,-5 0 0,1 0-49,6 0 0,0 0-47,-8 0 1,0 0 88,2 0 1,1 0 0,-1 0 0,0 0-33,2 0 1,0 0-89,-2 3 0,0 0 100,0-2 0,1-1 0,-4 3 0,0 0-62,1-3 1,-1 0 53,3 3 1,1 0 10,-3-3 0,0 1 1,2 2-1,0 0-47,-2-3 1,-1 0 66,3 0 0,1 0-4,-3 0 0,0 0 40,5 0 1,0 0-10,29 0 0,-33 0 0,1 0 32,31 0 13,-34-3 0,0 0-12,33 2 1,-32-3 0,0 1 52,-2 0 1,-1 1 8,36 1-76,-2-5 1,-3 5-16,-31-1 0,0 0 15,3 1 1,1 0 0,-4-4 1,0-1-1,5 4 1,-1 1 8,-4-3 1,1-1-35,3 4 1,1 0-15,-2-5 0,0 0 111,8 3 1,0-1-89,-7-2 0,0-1 0,6 3 1,1 0 28,-4-1 0,0 1 50,1 0 0,0 0-102,1-2 1,0-1 0,1 0 0,1 1 19,1-1 1,-2 1 61,-1 3 0,-1-1-72,0-2 0,0 1 0,-2 1 0,0 1 15,2-4 1,1 1-31,3 2 0,0 1 8,-6-3 1,1 0 0,4 5 0,0 0-77,-4-4 0,-1 1 46,2 3 1,0-1 23,1-4 1,0 1 0,0 4-1,0 0-116,-1-1 1,1 0 50,0 1 1,0 1 7,-1 0 0,1 0 0,3 0 0,0 0 1,1 0 1,0 0 0,1-1 0,1 0-10,0-1 0,0 0 16,-2 1 1,-1 1 30,3-3 0,-1 0 0,-4 3 0,1 0-68,1 0 0,2 0 54,2 0 1,0 0 9,-6 0 1,0 0-1,4 0 1,0 1-18,-7 1 1,-1 1 1,2-3 1,0 1-7,-2 2 0,0 0 1,2-1-1,-1 0-32,-2 0 1,-1 0-55,1 3 0,-1 0 62,-1-4 1,-1 0-26,0 4 1,1 1 36,2-2 0,0-1 0,-2 1 1,0 1-27,2-1 1,-1 0 47,2-3 0,0 1 11,-3 4 0,1-1 0,4-3 0,1-1-9,0 3 0,0 1 56,-3-4 1,0 1-38,5 3 1,0 1 0,-7-4 0,-1-1 16,4 3 0,0 0 32,-1-2 0,1-1-31,2 5 1,0 0-1,-1-3 1,1-1-19,0 2 0,0 1-23,-1 1 1,1-1 24,3-4 1,0 0 7,-3 4 1,1 1 6,7-5 1,0-1 0,-6 6 0,-1 0-54,3-2 0,0 0 46,-3-1 0,1 0 0,0 3 1,1-1 0,-2-3 0,0-1 13,3 3 0,0 1 47,-2-4 0,-1 1-69,2 3 0,-1 1 0,-2-4 0,0-1 15,0 3 1,-1 0-12,1-2 0,0-1 72,3 2 0,-1 0-66,-1 0 0,-1 0 16,6-3 0,-1 1 1,-3 4-1,-1 0-41,3-3 0,0 0 40,0 0 1,0 1-3,5-1 1,0 1 0,-2-2 0,0 1-11,2 2 0,-1 1 4,-1-4 0,0 0-12,2 2 0,0 0 1,-1 0-1,0 0 2,5 1 1,0 0-10,-5-1 1,0 0 7,4 3 1,0-1 0,-5-1 0,-1 0-58,0 2 0,0 0 2,-3-2 1,1-1 38,4 3 1,0 0 0,-6-3-1,-1 1-29,3 2 0,0 1-47,-3-1 0,1 1 56,0-4 1,1 1-50,-3 2 0,1-1 95,4-4 1,1-1 0,-5 5-1,-1 0 4,2-2 0,0-1 23,1 0 0,1 0-5,-4-2 1,1 0 0,4 2-1,1 0 18,-2 0 0,0 0 51,-2 1 0,1-1-58,0-2 0,-1 0 0,0 0 0,0 0 60,0 0 1,0 0-51,3 0 1,0 0-17,-2 0 0,0 0 0,1 0 0,-1 1-10,-1 1 1,0 0-35,-1-1 0,-1 0-10,0 4 1,0 1-1,-1-4 1,0-1 7,-1 3 1,-1 1 0,0-3 0,-1 0-59,-3 2 1,1 0-127,32-1 135,-2 3 0,0-6 62,-1 0 0,-5 0 61,-8 0-14,-2 0 27,-2 0 0,-1-6 70,-3-2 1,-3-4 36,-6 0-152,0-1-95,1 0-75,-1-6-57,-5 5 0,-2-4-49,-5 5 0,-5 0-30,1 0 0,-5 1-671,4-1 350,-5 6 435,2-5 1,-5 11 410,0-3-107,5 2 1,-1 2-203,9 0 1,-2 3 342,10 5-293,0 1 1,9 10-24,0-7 1,-1 5-247,-3 0 1,-6 2-608,-4-2 426,-7 3 1,-9 0 0,-8-2 0</inkml:trace>
  <inkml:trace contextRef="#ctx0" brushRef="#br0">2599 11164 32767,'-6'-13'-9506,"5"0"4053,-3 0 2971,2 1-434,2-1 1125,6 6 2195,7 1 0,14 6 404,11 0 0,19 4-913,-22-2 0,2 0 0,10 3 0,2 0 606,7 0 1,3-1 0,9 0 0,3-1 443,-18 0 1,1 0-1,2 0-203,5-2 1,2-1-1,0 1-270,0 3 1,0 0 0,1 0 0,3-3 0,1-1 0,0 0-2,-4 1 0,0 1 0,0-1 0,0 1 0,1 0 0,-1 0-313,2 0 0,0-1 1,-1 0-1,-6 2 1,0 0-1,-1 0-189,-1-1 0,1-1 0,-2 0 0,-3 2 0,0 0 1,-1 0 43,-2-2 0,-1 1 0,1-1 0,-1 1 0,1-1 0,-1 0-20,24 0 0,-1-2 0,-7 1 1,0 0 50,-3 0 0,-1 0-13,-1 0 0,-2 0-20,-5 0 1,-2 0 0,3 0 0,-1-1 15,-3-1 0,-2 0 1,-4-1-1,-1 0-23,-6-1 1,-2-1 0,28-5 27,-16 6-21,-3-6-88,-11 9 0,-13-6-283,-12 2-388,-5 4-23,-3-5-1962,0 6 2792,-6 0 0,-1-4-883,-6 0-371,-5 0 1195,-8 4 0,-8 0 176,-8 0 1,-4 0 17,-5 0 0,-6 0 1,-1 0-1</inkml:trace>
  <inkml:trace contextRef="#ctx0" brushRef="#br0">2881 12777 32767,'-22'-6'-1686,"1"-2"0,5-4-1265,-1-1-1062,-3 1 2961,0-1 0,0 0-209,3 0 913,3 0-68,1 1-1110,1 4 1163,4-3 0,-2 4 475,6-6-1192,0 0-120,4 1-709,0-1 1470,6 6 1,2-3 246,9 5 1602,3 1-591,11 4 1,-1 0 181,9 0 1469,-4 0-35,15 0 245,1 0-1562,8 0 0,6 2 217,3 2-1278,3 3-155,-27-1 1,1 1-1,0-1 1,1 1 31,4-1 0,2 0 1,2 1-1,2-1 9,1 1 0,1-1 0,2 0 0,2 1-34,4-1 0,0 1 29,-17-3 0,0 1 0,0-2 40,22 1 1,2 0 0,-21-2 0,2 0-1,-1-1 37,-2-1 0,0 0 1,1 0 6,0 2 1,1 0-1,1 0 13,3-1 0,0-1 0,1 0 1,2 2-1,1 0 0,0 0 43,1-2 0,1 0 1,0 0-7,3 0 0,0 0 0,1 0-6,-1 0 1,0 0-1,1 0-5,5 0 1,1 0-1,0 0-49,-19 0 0,1 0 1,0 0-1,0 0 1,2 0-1,1 0 1,0 0-1,-1 0-9,-1 0 1,-1 0 0,1 0 0,-1 0 9,1 0 0,1 0 0,-1 0 0,0 0-4,15 0 0,-1 0 0,1 0 0,1-1 0,1-1 0,0 1 11,-1-1 0,0 1 0,1-1-11,-17 1 1,0 0-1,0 0 1,0 0-10,15 1 1,0 0-1,0 0 1,0 0 0,0 0-1,-1 0 72,-3 0 0,0 0 0,-1 0-71,1 0 1,0 0 0,0 0 2,1 0 0,0 0 0,1 0 77,-1 0 1,1 0 0,-1 0-79,-3 0 1,-1 0-1,0 0 1,-1 0-1,-1 0 1,-1 0-4,-2 0 0,0 0 1,-2 0-19,-2 2 0,0 0 1,-1 0 15,0-2 1,-1 0-1,-1 1 1,-2 2-1,0 2 1,-2-1-41,21 0 0,-1 0-61,-5-1 0,-1 0 78,-4 3 0,-2-1 1,-7-2-1,-1 0-69,-1 1 1,-1 1-6,1 1 1,-3-1 54,23-4 0,-5 5-410,-24-6 501,-5 0 102,-19 0-378,-3 0-24,-11-6 0,-3 3-1196,-5-5-375,-12-1 1553,-13 2 1,-11-3-70,-3 6 340,-8-6 0,-4 9 0,-5-5 0</inkml:trace>
  <inkml:trace contextRef="#ctx0" brushRef="#br0">2983 14070 29802,'-20'0'-1365,"-3"0"-138,6 0 0,-1 0 504,1 0 1002,8-6-1536,-8 5 1836,10-5-1391,0 0-194,-5 5 1525,11-10-2991,-5 9 2364,6-9-1914,0 4 1622,0-6 1,2 6-1277,2 2 2138,3-2 252,0 6 0,9-6-618,-3 3 2939,8 2-2069,-1-4 1538,6 6-874,11 0 0,4 0 947,14 0-1482,4 0-612,10 0 0,-30 0 0,1 0-10,3 0 0,3 0-119,7 0 1,1 0-111,3 0 1,2 0 0,8 0 0,0 0 71,1 0 0,1 0 4,3 0 0,1 0-40,-2 0 1,0 0-1,-20 0 1,1 0 0,-1 0-19,22 0 1,-1 0 19,-1 1 0,0-2 12,-4-1 1,0-1-1,1 2 1,0 0-4,4-1 1,1 0-6,-20 1 1,0 1 0,1 0-1,-2-2 1,1 1 0,0-1-12,2 1 1,0 0 0,1-1 15,2-1 0,0-1 0,1 1 0,1 2 0,1 0 0,0 0 9,4-1 0,0-2 0,1 2-23,4 1 0,1 0 1,-1 0 8,-1-3 1,0 0-1,1 1 1,2 1-1,1 2 1,-1 0-16,-2-1 0,0-1 0,-1 1 6,2 0 0,0 1 1,-1-1-8,1 1 0,-1 0 1,1 0-1,2 0 1,0 0-1,-1 0-10,-2 0 0,0 0 1,-1 0-10,0 0 1,0 0-1,-1 0 14,-1 0 0,-2 0 0,1 0 0,-1 0 0,1 0 0,-1 0-4,4 0 0,-1 0 1,0 0-7,-4 0 1,-1 0-1,1 0 12,3 0 0,1 0 1,-1 0-1,-6 0 0,-2 0 0,1 0 7,2 0 0,0 0 0,-1 0 0,-2 2 0,0-1 1,0 1-14,1-1 1,0 1-1,-1-1-7,-5 1 1,-2-1-1,1 0 20,5 0 1,1-2-1,-1 1 1,-6 1 0,-1-1-1,0 1-14,3 0 1,0 1 0,0-1 18,1-1 1,0 0 0,0 1-19,1 3 1,-1 0 0,1 0-1,-4-3 1,0-1 0,0 2 17,-1 0 0,1 1 0,-1 0-35,-2 0 0,-1 0 0,0 0 16,17 0 1,-1 1 0,0 1 0,-1 0-22,-5-3 1,-1 0 6,-8 0 0,0 0 37,2-1 1,-2-2-9,-10 1 0,0 0 33,0 0 1,-1 0 0,30 0 12,-8 0 1,-15 0 13,-11 0 1,-7-5 123,-5-4-416,-9-2-268,-2-2 0,-10 4-2032,4 1 815,2-1 889,-6 2 0,5-4-1336,-6 2-474,0 4-85,0-1-230,-6 0 2408,-7 5 839,-1-11 0,-10 0 0,4-8 1</inkml:trace>
  <inkml:trace contextRef="#ctx0" brushRef="#br0">2893 15619 31357,'-20'-6'-2796,"2"1"1016,5-4 1,5-2-4962,-1 2 4947,6 3 98,-2-5 1094,5 10 0,1-5 853,3 6 1,9 0-288,8 0 709,4-6-140,6 5 0,7-5 1551,9 6-396,3 0-555,7-6 1,8 5 41,-27-1 0,1 0-665,2 1 0,1 0-503,5 1 0,1 0 0,1 0 1,0-1 30,4-1 0,1 0-131,0 1 1,1 0-15,3-2 1,0 1 113,-1 1 1,1 2-30,5-1 0,0 0 0,-3 0 0,0 0-1,4 0 0,0 0-22,-5 0 1,1 0 45,6 0 0,1 0 1,-4 0-1,2 0-24,7 0 0,1 0 11,-4 0 1,1 0 0,-19 0 0,0 0 0,-1 0 0,22 0 0,0 0-9,-22 0 1,0 0 0,-1 0 22,1 0 1,-1 0 0,2 0-3,3 0 1,2 0 0,-1 0-1,-3 0 1,-1 0 0,1 0 10,0 0 1,1 0 0,0 0-11,-2 0 1,1 0-1,0 0 1,1 0-1,0 0 1,0 0 4,1 0 0,0 0 1,0 0-6,3 0 0,0 0 0,0 0 20,-3-2 0,0 0 0,0 0-9,3 1 1,0 1-1,0-1-9,-3 0 1,-1-1 0,1 0 5,3 0 1,0 0 0,1 0 0,-2 1-1,1 1 1,0 0 4,3-1 1,0-1 0,0 0 41,-5 0 1,-1-1 0,2 1-49,2 1 1,2 1 0,-2 0 0,-4-2 0,0 0 0,0 0-5,3 2 0,0 0 0,0 0-19,-1 0 1,-1 0 0,2 0 10,4 0 1,0 0 0,0 0 0,-4 0 0,-1 0 0,1 0-18,1 0 0,0 0 0,0 0 6,1 0 1,-1 0-1,0 0 9,0 0 1,0 0-1,0 0 1,2 0 0,0 0-1,1 0-7,0 0 1,0 0 0,0 0 0,-2 0 0,0 0-1,0 0 2,0 0 1,1 0 0,0 0-9,-3 0 1,-1 0 0,1 0 10,3 2 0,-1 0 0,0 0 0,0 0 0,-1-1 0,0 2-17,3-1 0,1 1 0,-1 0-28,-5 1 1,0 0 0,1-1 33,4 0 1,0-1 0,-1 1-1,-5 0 1,-2 2 0,1-1-37,3 1 0,0-1 0,0 0 6,1 0 1,0 1 0,0-1 23,-1 0 0,1 0 0,0 1 1,-1-1-1,-1 0 0,0 1-30,0-1 0,0 0 0,-1 0 20,-2 1 0,-1-1 0,1 0 21,2 1 1,0-1 0,0 0-1,-2-1 1,-1 0 0,1-1 14,-1 1 1,1 0 0,-1 0 0,0-1 0,-2-1 0,1 0 1,19 4 0,0-1 16,1-3 0,-1 1 1,-2 1 0,-1-1 0,-1-1 0,-1-2 49,-4 1 1,-2 0 10,-2 0 0,0 0-44,-6 0 0,0 0 0,-2 0 0,-1 0 38,-1 0 0,0 0-55,-1 0 0,-1 0 0,-6 0 1,0 0 69,33 0 9,-5 0-49,-8 0-7,3-5 0,-9 3 19,2-2 88,-8 3-135,3 1 1,-10-5 85,3 1 0,-1 0-279,-3 4 169,2 5-184,-14 3 0,3 4 193,-9 1 0,3-1 0,-2-4 0,2-2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8910 9755 26921,'8'-5'-2776,"-3"-2"1,-3-5-1437,2 4 3040,3 2 1701,6 0 1,1 4 113,3-7 1,9 6-143,8-1 1,9-2-73,4 2 1,8-5-290,5 5 0,9-4 94,-30 5 0,-1 1 0,1-2 0,1 0 330,2 2 0,1-1 1,0-1-1,1-1-165,2 0 1,2 1 0,1 1 0,1 0-317,1 1 0,1 0 0,0-1 1,1 0-79,-4 1 0,0 0 0,2 0 0,0 0-72,2 2 1,1 0-72,1 0 0,0 0 92,2 0 0,1 0 0,-1 0 0,1 0-2,-1 0 1,1 0 0,5-1 0,1 0 13,1-1 1,2 0 0,4 1 0,2-1-16,-24 0 1,1-2-1,0 2 39,1 1 1,-1 0 0,1 0 12,2-2 1,0-2-1,1 2 1,-1 0-1,1 1 1,1-1 16,1-1 0,1 0 1,1 0-1,0 0 0,1 2 1,0-1 3,1 0 1,-1 0-1,1 1 1,-1-1 0,0 1-1,0-1 3,-4 1 1,1-1 0,-1 0-1,1-1 1,0 1 0,0 0-2,1 1 0,-1 1 0,2 0-15,-1-1 1,1 0 0,0 1-21,-2 1 1,0 0-1,0 0 1,0 0 0,-1 0-1,0-1 17,-2 0 0,0-1 0,-1 1 0,0 0 0,0 1 0,-1-1-8,2 0 0,0-1 0,-1 1 0,1 0 1,0 1-1,-1 0-2,0-1 1,-1 1 0,0 1 0,-1-1 0,1 0-1,-1 1-13,20 1 1,0 0 0,-21-1 0,1-1-1,-1 1-43,2 0 1,0 0 0,1 1 13,1 0 1,0 1 0,0-1 32,1-1 0,-1-1 1,1 1-1,1 1 0,0 2 1,0-1 4,-1-1 0,0-1 0,0 1 0,-1 1 0,0 0 0,0 1-12,0-1 0,0-1 0,-1 1 1,1 0-1,-1 1 0,0-1-6,-2 0 0,0 0 0,-1 0 0,21 2 1,-3 0-7,-9-3 0,-1 0 1,-3 2-1,-1 0 8,-6-1 0,0-1 0,-4 0 0,-3 0-118,25-2 236,-16 0-58,-23 0 0,-9-1 170,-8-4-197,-4 4 424,-5-10-2571,0 9-27,0-9 1079,-5 9 1,2-8-1441,-6 6 1625,6 0-1085,-8 4 2049,4 0 1,-6 0-259,0 0 0,-7 1 1408,-5 3 1,-8-2-72,-10 2 1,-9 2-345,-12-2 0,28-1 0,-1-2-180,-5 0 0,-1-2 1,-4 1-1,-2 0-422,-8 0 1,-1 0 0,2 0 0,-2 0 250,-5 0 1,-2 0-1,0 0 1,-2 0-474,-2 1 1,-3-2-1,19 0 1,-2-1 0,0 0-10,-7-1 1,-1 0 0,0 0-1,-3 0 1,-1-1 0,-1 0-53,13 1 1,-2-1 0,0 1 0,0 0 11,-1 0 0,1 0 1,-1-1-1,-1 1 34,0 0 1,0 0 0,-1-1 0,1 1 0,-2 1 0,-1 0 0,0 0 0,1 0 77,-2 0 1,-1 0-1,1-1 1,1 1-64,3 0 1,0 0 0,1 0 0,-1 0 3,-2 0 0,-1 0 0,0 1 0,1-1 113,3-1 0,1 0 0,-1 0 0,1 0-85,-2 2 1,-1 1 0,1 0-1,-1 0 1,-2-1 0,-1-1-1,1 0 1,-1 1 19,-1 1 1,0 0 0,0 0 0,0 0 70,1 0 1,1 0 0,-1 0-1,0 0-75,-1 1 1,-2 0 0,1 1 0,0 0 0,0 0 0,0-1 0,0 2 0,0-1 38,-2 2 0,0 1 0,-1-1 0,1 0-40,-1 0 1,0-1 0,0 1 0,0 0 11,-2 1 1,-1 1 0,1 1 0,1-1 0,4-1 0,1 0 0,1-1 0,-1 2 53,0 0 1,-1 0-1,1 1 1,1-1-71,4 1 0,0-1 0,1 1 0,1-1 49,0 0 0,1 1 0,0 0 1,1-1-20,-12 1 1,0-1 0,2 1-14,4-1 1,1 0-1,2 0 1,-15 0-1,5-1-19,9 0 1,3-1 0,11 1 0,3 0 282,-22-1-327,17 0 35,27-4 28,9 0-896,16-5 1,12 2 1023,18-6-275,22 1 154,-15 2 1,5-1 0,9-1 0,2-1-98,9 1 1,2-1 108,-18 1 1,0 1 0,1-1-41,6 1 1,2 1 0,1-1 0,5-1 0,2-1-1,0 1 36,-13 1 0,0 0 0,1 1 0,0 0 378,1 1 0,1 0 1,-1 0-1,2 0-469,2 0 1,2 0 0,-1 1 0,1 0 0,-1 0 0,0 1 0,0 0 0,1 0 14,1-1 0,1 1 1,1 0-1,0 0 1,-8 1-1,0 1 1,0-1-1,2 1 0,-1 0-33,5 0 1,1 0-1,0 0 1,1 0 0,-1 1 13,-2-1 0,0 1 0,-1-1 0,1 1 0,1 0 16,5 1 0,1 0 0,0 0 0,0 0 0,-1 1 0,-5-1 0,-1 1 0,0-1 0,0 1 0,1 0-39,1 1 0,1 1 0,0-1 0,0 1 0,-1-1-64,1 0 1,0 0 0,-1 0 0,1 0 0,0 0 67,1 0 1,1 1-1,0 0 1,0 0-1,0-1 1,-3 0 0,0-2-1,0 1 1,0-1-1,0 1 21,1-1 0,0 1 0,-1 0 1,1 0-1,0-1-66,-1 1 1,0-1 0,0 1 0,0 0 0,1 0 46,0 0 1,0 1 0,1-1 0,0 1 0,-1 0 0,2-1-1,-1 1 1,1-1 0,-1 1 0,1-1-7,-2 1 0,-1 0 0,1-1 0,0 1 0,-1-1 40,1 1 0,-1-1 0,1 1 0,-1-1 0,-1 1 6,-4 0 1,-1-1-1,0 1 1,0-1-1,0 1 1,-1-1 0,1 1-1,-1-1 1,0 1-1,-1 0 20,12 0 0,-1 0 0,0 0 0,0 0 1,-2 1 0,0-1 0,-1 0 0,0 0 0,-4-1 0,0 0 0</inkml:trace>
  <inkml:trace contextRef="#ctx0" brushRef="#br0">1216 11561 28615,'-20'-20'-7514,"2"-3"4832,5 6 0,0-4 1821,0 3 1,2-3 542,3 4 1,2-4-506,6 4 0,1 0 750,4 4 1,9 0 742,11 0-840,7 6 1102,23-4 1,6 4-382,-21 0 1,1 1-1,9-1 1,1 1 594,6-1 1,2 1-25,10 0 0,2-1-615,-20 1 1,1 0 0,0 0 0,8 1-1,1 0 1,1 1-136,2-2 1,2 0 0,0 1 0,3-1 0,1 2 0,0-1-151,-15 2 1,0-1 0,1 1 0,0 1-176,1-1 1,0 2 0,0-1 0,-1 0-58,1 0 0,-2-1 0,2 0 0,-1 0 0,3 1 0,1 1 0,0 0 0,0-1-22,2 0 1,0 0-1,0 0 1,0 0-34,-4-1 1,1 0 0,-1 0 0,0 0 56,1 3 1,0 0 0,0 0 0,-1-1 0,14-2 0,-1-1 0,-1 1-9,-1 1 1,-1 1 0,0 0 0,-1-2 0,0 0 0,-1 0 2,-2 2 0,-1-1 0,-2 1 0,-5-1 0,-3 1 1,0 0 8,21 1 0,-2 0 0,-9-2 0,-1-1 28,-6 2 1,-1-2 0,-7-1-1,-1 0 26,-7 2 0,-3-1 0,17-5 54,-16 4 64,-19-6-700,-8 2-570,-17-4 1,-8 3 656,-11 1 0,-15-1 173,-16-4 0,-11 5 177,26 3 0,-3 1 0,-2 2 0,-2 1-14,-6-1 1,-3 0-40,-3 1 0,-2 1 109,14 0 1,-1 0 0,-1 0 0,-3 0 0,-2 0 0,0 1 123,-6 0 1,0 1-1,-1-1 1,1 1-1,0 1 1,0-1 271,-4 2 0,0 0 0,-2 1 0,-1 1 0,-2 0 0,-1 1-225,16-2 0,-1 0 1,-1 0-1,-1 1 1,-3 1-1,-2 0 1,0 1-1,0 0-69,-5 0 0,0 1 0,-1 0 0,1-1 0,1 0 0,1 0 0,0 1 0,0-1-4,-2 0 0,-1 1 1,1 0-1,0-1 0,2-1 1,1 0-1,0-1 0,1 1-12,0-1 1,1 1-1,1-1 1,-1 1-1,1-1 1,1 0 0,0 0-1,0 0 3,1-1 1,0-1-1,0 0 1,1 0-1,-12 2 1,1 0-1,1-1 1,1 0 1,1-1-1,1 0 1,7 0-1,1 0 1,2-1 6,2 0 0,1 0 0,2 0 0,-14 2 0,5 1 77,6-2 1,5 1-105,-16 0 1,41 2-699,36-2 0,41-4 597,-14 1 0,3 0 0,13-1 0,5 0-52,-12-1 0,2 0 1,2 0 77,4 0 1,1 0 0,2 0 20,7-2 1,3 0-1,1 0 1,-15 1-1,2-1 1,0 1 0,1-1 3,3 0 1,1 0 0,1 0 0,-1 0 0,-1-1 0,-1 0 0,1 0 0,0 0 1,1 1 0,1 0 1,0 0-1,1 0 1,0-1-1,1 1 1,0-1-1,0 1-2,-1 0 1,1 0 0,0 0 0,1-1 0,3 1 0,0-1-1,1 0 1,1 0 260,-13 1 1,1 0 0,1 1 0,-1-1 0,-1 1-221,12-1 1,0 1 0,-1 0 0,0-1-17,-1-1 1,1 0 0,0 0 0,-2 0 0,-6 2 0,-1-1 0,0 1 0,-1 0 7,-2-1 0,0 0 0,-1 0 0,0-1 0,16 0 0,-1-1 1,-2 1-12,-5 2 1,-1 0-1,-2-1 1,-6-1 0,-2 0-1,-2 0-4,15 1 0,-4 0 1,-8-1-1,-2 0 13,-6 1 1,-3 0 48,24 1-80,-29-5 167,-19 6 1,-25-1-344,-11-4 0,-13 4-38,-8-3 0,-20-2 123,20 4 1,-1 0 0,-9-1 0,-2 2-33,-11 0 0,-2 2 0,15-3 0,-1 1 0,-1-1 88,-5 1 0,-2-1 0,-1 1 1,-3-1-1,0 1 0,-1 0 7,-1 0 1,-2 2-1,1-1 1,0 0-1,-1 0 1,1 0 3,-3 0 1,1 0 0,-2 0 0,-2 0 0,-1 0 0,0 0-21,0-1 0,0 1 0,0 1 0,1 0 1,0 1-1,2 0 164,6 1 0,1-1 0,1 2 1,2 1-1,1 1 0,1 0-46,4 0 0,1 1 0,0 1 0,-20 6 1,1 1-56,10-1 0,1 2 0,0 1 0,3 3 0,14-2 0,3 2 0,1 2 0,0 0 0</inkml:trace>
  <inkml:trace contextRef="#ctx0" brushRef="#br0">16118 12636 31083,'-17'-6'-2306,"0"-2"-1241,6-4 1846,-1 0 1,11-1-60,-3 0 0,5 4 1225,8 1 0,5 4 1339,11-5-482,12 6-410,3-2 0,19 0 398,5 1 5,-25-1 1,3 0 14,5 2 0,2-1 1,10-2-1,3-1 917,8 1 0,1-1-617,-20 3 1,0 0 0,2 0-482,7-1 1,2 1 0,1 0 107,2-1 1,1 1 0,1 0-236,1 0 1,0-1-1,2 1 1,-12 1-1,1 0 1,0 0 0,0-1-2,-1 1 0,1 0 0,-1-1 0,2 2 30,1-1 0,0 2 0,1-1 0,0 0-23,-3 1 1,0-1 0,0 1-1,1 0 1,2 1 0,1 0-1,0 1 1,0 1 65,0-1 1,1 2 0,0-1 0,1 0-83,0 0 1,1-1 0,0 1 0,-2 2 7,-3 1 1,-1 1 0,0 1 0,0-1-1,0-1 1,0 0 0,0 0 0,-1 1-66,13 4 0,-1 0 0,-1 0 50,1-1 1,-1 0 0,0 0-14,-4 1 0,1 1 0,-1-1-85,0 1 0,0 0 0,-1-1 75,-5-3 0,-2 0 0,-1 0 0,-1 1 0,-1 1 1,-1 0-49,-4-3 0,-2-1 0,0 1-56,20 1 0,0 0 113,-3-1 0,-2 1 0,-6-2 0,-3 0 51,-6-3 0,-2 0-114,-6 0 0,-3 0 155,20-2 0,-12 0 55,-2 0-429,-3 0 316,-8 0 0,0 0-47,-7 0-157,1 0 109,-12 0 1,2-1-133,-12-3-489,0-4 0,-9-4 0,-2-1 1</inkml:trace>
  <inkml:trace contextRef="#ctx0" brushRef="#br0">3175 13814 30771,'-26'-19'-3513,"1"-2"1,5 2 991,3 2 0,3 3 2258,1 1 403,6 6 0,2 2-1629,10 5 2663,2 0-381,11 0-1228,8 0 1037,12 5 0,16-3 929,15 2-715,-32-3 0,2-1-414,13 1 1,3-2 0,1 1-1,2 0 544,9 0 1,2 0-935,-17 0 0,1 0 0,2 0-6,4 0 1,1 0 0,1 0 0,7 1-1,2-1 1,0 1-27,-15 0 0,1 0 0,0 0 1,-1 0 68,15 1 1,-2 0 0,2 1-48,-15 0 1,0 0-1,1 1 1,-2-1-1,12 1 1,-2 0-1,0-1-123,1 0 0,1 0 1,-1 0 104,-2 1 1,-1 0-1,1-1 13,-1-2 1,0-1 0,-1 1-111,-5 1 0,0 0 1,0-1 49,-5 0 0,1-1 0,-2-1 1,22 1-1,-2 0 65,-5 1 0,-2-2-104,-2-1 1,-2-1 140,-1-1 1,-2 1-1,-9-2 1,0 1 15,0 0 1,-1 0 100,-7 0 0,-1-1-172,3-1 0,-1-1 1,27-6 80,-30 7 0,-1 0-134,25-2 34,-4-3 1,-10 10 103,-9-4-125,-2-2-182,-16 6 413,-8-5-328,-6 6 0,-17 0 227,-6 0-226,-12 0 150,-15 0 0,-11 0-72,-18 0 46,32 0 0,-2 0 61,-7 3 1,-2 0 0,-4-2 0,-2-1-67,-6 2 0,0 1 220,2 0 0,-1 1-176,-9-4 0,-1 1 0,5 4 1,1 0 62,-3-3 1,-1 0-47,21 1 1,-1 1 0,0-1-14,-6 0 0,0-1 0,-2 0 0,-1 1 0,-2-1 0,-1 1-5,-4-2 1,-1 0 0,-1 1-1,-2 0 1,-1 0 0,0-1-11,15 1 0,-1-1 1,1 0-1,-2 0-11,0 0 1,-2 0 0,1 0-1,-1 0-1,-3-1 0,0 0 0,-1 0 0,2 0 0,2 0 0,1 0 0,0 0 0,0 0-6,1 0 0,0 0 0,0 0 0,1 0-14,-15 0 0,1 0 0,0 0 8,1-2 0,1 0 1,0 0-1,5 1 1,0 1-1,2-2 47,2 0 0,1-1 0,2 0-74,5 0 1,1 0 0,3 0 6,-11 0 0,5-1 0,10-1 1,3-1 246,-22-3-441,17 4 51,27-1-553,14 6 791,19 0 1,17 0 12,17 0 0,18 0-24,-21 0 1,2 0 0,8-2 0,2 0 109,6 0 0,4-1-110,-19 0 1,1-1-1,2 1 18,6 2 0,1 1 0,2 0 0,3-2 0,1 0 0,1 0-147,2 2 0,1 0 1,1 0 269,0 0 0,1 0 0,0 0-196,-1 0 0,0 0 0,1 0 0,2 3 0,0 0 0,1 1 15,-15-1 0,-1 0 0,1 1 0,0-1 0,0 1 0,0 0 0,0 1 0</inkml:trace>
  <inkml:trace contextRef="#ctx0" brushRef="#br0">8552 13839 28901,'-47'-1'-810,"0"-3"0,0-8-1241,9-5 1,1 0 1190,3 4 1,2 2 955,7 2 0,1 2-637,2 3 658,-2-3-185,10 0-906,-5-4 38,12 9 1203,2-9-1041,5 4 1,0-2-88,0 1 1,1 0 207,3 0 0,9 1 791,8 2 0,6 4 512,8-3 541,4-3-535,18 5 1,9-3-447,-29 4 1,3 2 1045,3-1 1,2 0 50,5 0 1,2 0-326,5 0 0,1 0-949,8 0 0,2 0 0,-19 0 1,2 0-1,0 0-35,5 0 0,1 0 0,1 0 0,4 0 0,2 0 0,0 0-20,5-1 0,1 1 0,0 1 0,-14-1 0,1 1 0,0 1 0,-1-1-22,1 0 1,-1 0 0,1 0 0,0 0-23,0 1 1,1 1 0,-1 0 0,0-1 68,12-1 0,-1-1 0,1 0 0,3 2 0,0 1 0,0-2-4,-1 0 1,0-2 0,0 1-1,-15 0 1,-1 0 0,1 0 0,-1 0-9,18 0 0,-1 0 0,1 0 0,-17 0 0,-1 0 0,1-1 0,-1 1 11,14-2 1,-1 1-1,0-1 1,2 2 0,0-1-1,0 0 30,-1-2 1,-1 0 0,0 0-82,4 2 1,-1 0 0,0 0 58,-9-1 1,-2 0 0,1 1 0,2 0 0,1 1 0,-2 1 11,-5-1 1,-2 0 0,0 0-41,-3 0 1,-1 0 0,1 0 13,-1 0 1,0 0 0,-1 0 0,12 0 0,-2 0-12,-3 0 0,-3 0-14,-9 0 0,-2 0-3,-3-1 0,-4 2 1,12 0-62,-5 3-160,-23-2 92,-3 3-561,-17-5 708,-12 0 1,-3 0 22,-15 0-20,-8 0 1,-19 0-13,-12 0 76,28 0 0,-3 0-11,-3 0 0,-3 0 1,-6 0-1,-3 0 15,-2 0 1,-2 0 287,-3 0 0,0 0-348,-1 0 1,-1 0-1,18 0 1,-2 0-1,0 0 14,-1 0 1,-2 0 0,1 0-14,-1 0 0,1 0 0,-2 0 2,-3 0 0,0 0 0,-1 0 0,-2 0 0,0 0 0,-2 0 8,-3 1 1,-1-1-1,-1-1-19,13 0 1,0 0 0,-2-1 0,0 1 7,-6 0 0,-2 1 1,0 0-1,0-1-7,0 0 1,0-1 0,-1 1-1,0 0 9,-2 0 1,-2 1-1,1 0 1,0 1-1,2-1 1,-1 0 0,1 0-1,0 0 0,0-1 0,-1 1 1,1 0-1,0 1 9,0 0 0,-1 0 0,1 1 0,0-1-1,-1 1 0,0 0 0,0-1 0,1 1 0,6 0 0,0 1 0,1-1 0,0 0 10,2 0 1,0 1-1,0-1 1,1-1 37,-14 1 0,2-2 0,0 1-46,7 1 1,1 0 0,1 0-1,4-2 1,0 0 0,2 0 35,4 0 0,1 0 0,1 0 0,-11 2 0,2 0 164,10 0 0,2 1 0,-22 1 71,17-4-256,17 5 173,21-3-564,7 9-739,18-9 0,9 8 303,17-6 395,18 6 358,-19-9 0,3-1 1,8 3-1,3 0-8,8-3 0,2 0 1,7 0-1,3 0 34,-19 0 0,1 0 0,0 0 0,4 0 0,0 0 1,1 0-158,3 0 0,0 0 0,1 0-16,-2 0 1,0 0-1,0 0 550,5 0 0,1 0 1,0 0-1,-4 0 0,1 0 1,-1 0-184,3 0 0,0 0 0,2 0-170,-13 0 0,2 0 0,0 0 0,0 0 0,0 1 0,0 0 0,1 0 0</inkml:trace>
  <inkml:trace contextRef="#ctx0" brushRef="#br0">14646 13724 29149,'-57'6'705,"4"-5"-2242,-2 4 0,9-4 226,8-1 914,5 0 371,8 0 28,5 0 274,7 0-227,7 0 1,9 0-110,6 0 1,13 0 43,21 0 1,15 0 40,-20 0 0,1 0 8,7 0 0,2 0-5,6 0 1,2 0 0,11 0 0,4 0-76,-22 0 1,0 0-1,2 0 69,3 0 0,2 0 0,0 0-2,5 0 0,0 0 0,2 0-48,8 0 1,2 0 0,1 0 36,-14 0 1,1 0-1,0 0 1,2 0 0,4 0-1,2 0 1,0 0 0,0 0-11,0 0 0,1 0 0,-1 0 0,1 0 0,-1 0 0,0 0 0,-1 0 0,0 0-3,-3 0 0,-1 0 1,-1 0-1,1 0 1,0 0-1,0 0 0,0 0 1,0 0 13,0 0 0,0 0 0,0 0 1,0 0-39,3 0 1,0 0 0,0 0-1,0 0 30,-4 0 1,0 0 0,0 0-1,1 0 1,3 0 0,0 0-1,1 0 1,-1 0-8,-2 0 0,0 0 1,0 0-1,0 0 7,2 0 0,0 0 1,0 0-1,1 0 0,2 0 0,0 0 0,1 0 0,0 0 1,-1 0-1,1 0 0,0 1 0,0-1-1,-2 1 1,1 0 0,-1 0 0,0 1-21,1 0 1,-1 1-1,1 1 1,-2-1-5,-3 1 0,-1-1 1,0 0-1,1 2-30,2 0 1,0 1-1,0 1 1,-1-1 32,-2-1 0,-1 0 0,-1 0 0,1 0 0,1 1 1,0 0-1,0 0 0,-1 0-15,-4-1 1,0 1 0,0-1 0,-2 0 0,-1 1 0,0 0 0,-1 1 0,-1-1-17,13 1 1,-2 0-1,-1 0 1,-3-1-1,-1 1 1,0 0-29,-3 0 0,0 0 0,0 0-10,-4-2 0,-1 0 0,-1 1 45,15 3 1,-2 0-1,-8-4 1,-2-1 9,-10 0 0,-2 0 15,29-1 80,-20 3-53,-12-6 187,-14 0 29,-12-6-2,-7 5-1377,-12-11 1,-3 5-33,-8-6-66,-8 1 929,-14-1 1,-12 0 85,-9 0-156,24 7 1,-2-1 25,2 1 0,0 0 368,-5-1 0,-1 1 0,2 0 0,-1 0 0,1 2 0,-1 0 0,1 1 0,-1 0 0</inkml:trace>
  <inkml:trace contextRef="#ctx0" brushRef="#br0">10536 12662 28858,'8'0'-2853,"-3"-6"-67,-5-1 0,4-2 654,1 1 1793,5-1 1,-2-4 28,9 1 973,3 4-201,6-3 0,12 5 98,9-2-230,14-4 249,-23 11 1,1 1-1,8-5 1,1 0 602,5 3 0,1 0-454,7-1 0,2 2 86,1 0 0,1 2-409,-15-1 1,1 0 0,1 0-234,-3 0 0,0 0 1,2 0-1,6 0 1,1 0-1,0 0-108,-1 0 1,0 0 0,0 0 3,1-1 0,0 1 0,0 1 30,-1 0 1,1 1 0,-1 0 0,-1 0-1,-1 1 1,0-1-46,1 2 1,-1 1 0,1-1-4,0 0 1,0 1 0,-2-1 49,19 2 0,-2 1 0,-23-3 1,1 0-1,-1 1-92,17 1 1,-2 0 94,-2-2 1,0-1 0,2 3 0,1-2-46,-2-1 1,0-1 50,-2 3 1,1 0 0,0-4 0,0-1 39,-1 2 1,-1 0-37,0-1 1,-1 0 55,2-1 1,1 0 0,-2 0 0,0 0 49,-1 0 1,-1 0-3,-3 0 1,-1 0-34,-2-3 0,-1 0 1,-5 2-1,-1 1 21,1-2 1,0-1 95,3 2 1,-1 1-157,-9 0 0,-2 0 0,5 0 0,-2 0 56,21 0-61,-9 0-75,-13 6 0,-8-5-27,-8 3-444,-10-2 375,-6-2 0,-13 0 85,-6 0 69,-11 0-2,-9 0 1,-12-4-156,-6-1 117,-6-5 6,-13 9 1,33-4 0,-1 0 166,-2 2 0,-2 2-101,-3-2 0,-2 1-42,-1 2 0,-1 0 12,-2-2 0,-2-1-9,0 2 1,-2 0 0,1-2 0,0 1 59,-1 1 0,-1 2 0,-5-1 0,-1 0 0,-6 0 1,-1 0 0,-3 0-1,-1 0 22,18 0 0,-1 0 1,0 0-1,0 0 0,0 0 0,-1 0-50,-2 0 1,-1 0 0,0 0 0,-1-1 0,1 1 0,-1-1-16,-2 0 1,0-1 0,1 1 12,5 1 0,0 0 0,0-2-18,-2-1 1,0-1 0,1 0 0,7 2-1,1 0 1,0-1 61,1-1 0,1 0 0,0-1-140,-22-1 0,1-1-3,6 1 0,3 0 142,7-1 1,3 1-101,4 2 0,3 1 0,-18-7-170,14 5 48,14 1 63,15-2 1,12 5-605,6-3 0,13 2 679,13 2 1,15 5 84,19-1-189,5 0 169,-16-3 0,2-2 1,-2 1-1,1 0 76,9 0 1,2 0-30,2 0 1,2 0 38,-17-1 1,1-2 0,0 1 416,1 2 0,0 0 0,0-1-552,1-1 0,0 0 0,0 0 1,2 2-1,0 0 0,1 0 60,-1 1 1,1-1-1,1-1 37,3 0 1,0-2-1,2 2-76,5 0 0,2 1 0,-1-1 1,-2 0-1,-1-1 0,1 1-12,1 2 0,1 0 0,-1 1-74,-3 0 1,-1 0-1,1 1 48,0 1 0,-1 1 0,1-1 0,-4 0 0,1 1 0,-1-1-20,0 0 0,1 0 1,-1 1-1,-7 0 0,0 1 1,-1 0-78,-1-1 1,0 1 0,-2 0 126,15 3 0,-2-1 0,0-1 0,-2 0 0,-4 1 0,-1 1 0,0 1 0,1 0 0</inkml:trace>
  <inkml:trace contextRef="#ctx0" brushRef="#br0">12226 15158 28740,'0'-8'-4916,"0"-1"1,5 0 2743,-1-3 0,0 3 813,-4 1-774,0 5 1046,0-9 387,0 11 501,0-5-2257,0 1 2628,0 3-543,0-4 1,7 6 1894,6 0 1084,11 0-1383,15 0 1,15 0 1224,14 0-1190,-28 0 1,2 0-655,11 3 0,3 0 0,4-2 1,3 0 623,7 1 0,1 0-421,-21-1 1,1-1-1,0 0-803,6 0 0,1 0 0,-1 0 0,-1 0 0,-2 0 0,1 0 96,2 0 0,0 0 0,0 0-87,0 0 1,0 0 0,0 0-3,-1 0 0,0 0 1,0 0-21,1 0 1,0 0 0,1 0 28,1 0 0,1 0 0,-1 0 0,-4 0 1,-1 0-1,0 0 15,2 0 0,-1 0 0,1 0-60,-2 0 1,1 0 0,-1 0 32,0 0 0,-1 0 0,1 0 0,3 1 0,2 1 1,-1 0-6,-1-1 0,0 0 0,-1 1-73,0-1 1,1 1 0,-2-1 65,-2 1 1,0 0 0,0 0 0,1-2 0,0 1 0,1-1-42,1 1 0,1 1 0,0-1 20,1 2 1,0-1 0,0 1 11,-4-3 0,0 0 1,0 1-1,1 2 0,0 1 1,0-1-4,-3-1 0,-2-1 0,2 0 0,0 1 0,1-1 0,0 0 15,0 0 1,1-1-1,1-1-28,2 1 1,0 0-1,-1 0 34,-5 0 1,-1 0-1,0 0 1,4 0 0,2 0-1,-2 0-3,-4 1 0,0-1 0,-1-1 0,0 1 1,1 0-1,-1-1 4,1 0 0,0-1 0,-1 1 0,24 0 1,0-1 53,-3-2 1,0-1 21,-2 1 1,-3 0-23,-10-2 1,-1-1 0,0 1 0,-1-1 79,-4 1 0,0-1-24,2 1 0,-1 0-54,-7-1 0,-1 1 0,3 0 0,-1 0 53,-6 2 1,0 0-16,4-2 0,-1 1-70,-2 4 0,0 0 1,3-5 1,-1 1-69,24 3 1,2-3-42,-12 5-163,7 0 103,-16 0 0,9 4-242,-13 0-84,1 6 187,-5-3 0,1 6-872,-1 0 377,-5 0-144,-8-1-466,0 1-65,-17 0 1445,9 0 0,-10 0 0,6-1 0</inkml:trace>
  <inkml:trace contextRef="#ctx0" brushRef="#br0">2817 16554 30708,'-26'-12'-6898,"6"4"5144,3-9 0,8 2-1241,5 3 2128,3-1 0,2 4 0,6 2 994,10 1 1308,9 2-30,12-2-1207,12 5 175,8-10 0,-20 9 1,3 1-6,3-3 1,1-1-1,8 2 1,2-1 91,6 0 1,2 0 0,-14 0-1,2 1 1,1 0 535,6 1 0,0 1 0,1-1-615,2 1 1,0-1 0,1 1-346,5 1 1,1 0 0,0 0 0,-1 0 0,0 0 0,0 0-98,2 0 1,1 0 0,0 0 0,0 1 0,0 1 0,0 1 23,-14-1 1,0 0 0,-1 0 0,0 0 0,15 2 0,-2 0 0,1 0-10,2 0 0,0 0 0,0 1 0,-4-1 0,-1 0 0,0 0-17,0 1 1,0-1 0,-2 0-97,-2 0 1,-2 1 0,1-1 126,0 0 1,1 0-1,-2 1 1,-8-1-1,-3 0 1,1-1-19,-1 0 1,-1 0 0,0 0 0,19 0 0,-2-1 6,-3-1 0,0-2 0,-1 1 1,-1 0 36,-2 0 0,-1 0 0,-7 0 0,-2 0 25,-2 0 0,-2 0 0,26-1 91,-11-3 1,-10 1 70,-7-6 0,-13 6 144,-8-1-68,-5-3-234,-9 6-522,-1-11 0,-12 11 198,-3-3 1,-8-2 133,-4 2 0,-10-1-394,-8 5 339,-5-5 77,-13 3 1,-11-3-98,30 4 0,-1 2 415,-9-1 1,-1 0 51,4 0 1,-2 0-1,-8 0 1,-1 0-78,1 0 0,-1 0 0,-4 0 0,-2 0-77,-5 0 0,-3 0 0,18 0 1,-2 0-1,-1 0-58,-1 0 1,0 0 0,-2 0 0,-7 0 0,-2 0-1,0 0-53,-4 0 1,0 0 0,-1 0 25,15 0 1,-1 0 0,-1 0 0,0 0 14,-4-1 1,-1 1-1,-1 0 1,1 1 0,-2-1-1,0 1 1,0 1-1,1-1 5,-1 0 1,1 0 0,0 0 0,0 0 0,2 0 0,0 0 0,1 1 0,0-2-2,5 1 1,0-2 0,1 1 0,0 0 0,-17 1 0,0-1 0,1 1 6,2 0 0,0 1 1,1-1-1,2 0 0,0-1 1,1 0-19,2 2 0,1-1 0,2 1 180,3-2 1,1 1 0,1-1-177,6 0 0,1 0 1,2 0-1,-18 0 1,2 0 63,2 0 1,2 0 0,7 0-1,3 0 24,7 0 0,3 0 1,-21-1-52,30-4 0,13 3-602,22-7 1,20 6 955,18-1-251,-7 0 1,5 1-99,8 2 1,5 0 0,-7-1-1,1 0 1,3-1-97,4 1 0,2 1 0,1 0-45,6 0 0,2 1 0,1 0 137,1-2 1,1 0 0,1 0-159,-13 2 0,0 0 1,0 0-1,0 0 305,-2-1 0,-1-1 1,1 0-1,0 1 0,4 1 1,0-1-1,1 1 1,-1 0-221,2-1 1,-1 0 0,1 0 0,1 0 0,6-1 0,1 1 0,1-1 0,0 1-2,2 0 1,0 0 0,1 0-1,0 0 1,-13-1 0,1 0-1,-1 0 1,1 1 0,-1-1 26,13 1 0,-1 0 0,1 0 1,-1 0-1,-1-1 0,1 1 0,-1-1 1,0 1-3,-2 0 1,1 0-1,-1 0 1,0 0-1,-3 0 1,0-1-1,-2 1 1,0-1 14,-5 0 0,-1 0 0,-1 0 0,0 0 10,14-2 1,-2 0-1,-2 0 0,-9 2 1,-3 0-1,-1-1 1,19-5 0,-3-1 96,-7 1 1,-2-1-21,-4 0 1,-4 1 20,14 1-59,-18-5 0,-44 11-239,-27-3 188,-25 2 0,-12-3 0,-11-3 0</inkml:trace>
  <inkml:trace contextRef="#ctx0" brushRef="#br0">7938 16656 31197,'-20'-6'-6404,"3"-2"3254,8-4 1615,3 0 1,8 3-870,2 0 1237,3 7 1655,6-4 0,1 6 724,3 0-879,3 0 25,11-6 1,9 5 286,11-3 0,13-2-79,-26 4 0,1 0 0,6-1 0,3 1 98,6 2 1,3 0-1,7-2 1,3 0 2,-16 1 0,2-1 0,0 1-545,1-1 1,-1 1 0,1 0-108,6 0 0,2 1 0,0 1 0,-1 0 1,1 0-1,1 1 6,3-1 0,1 0 1,1 1-156,-1 1 0,1 1 1,0-1 116,4-2 0,0-1 0,0 0 0,-4 3 1,-1 1-1,0-1-27,1-1 1,1-1 0,-1 1-1,0-1 1,-1 1 0,0-1 16,0-1 0,0 0 0,0 0 0,1 0 0,1 0 0,0 0-39,2 0 1,1 0 0,-2 0 42,-4 0 0,-1 0 0,1 0 22,3 0 0,1 0 1,-2 0-1,-5 0 0,-2 1 1,0-1-5,2 2 0,0-1 0,-1 1 19,-2-2 0,0 0 0,-1 1-17,1 1 1,0 0 0,-2 0 24,15-2 0,-1 0-34,-22 1 1,1 2 0,-3-2 0,14 0 0,-3 0-21,3 1 0,0 0 24,-1-1 1,-1 0 0,-7-2 0,-2 2 1,-1 0-1,-1 2-26,-5-1 0,-2 0 4,-3 0 1,-1 0 40,31-2 0,-12 0 18,-6 0 15,-11-5 33,-14 3 0,-9-5-212,-9 3 0,2 1-58,-5-6-1489,-12 1 1127,-8 1 0,-19-5-12,-8 4-67,-21-9 535,25 10 0,-2 0 0,-13-3 0,-2 0-107,-4 1 0,-2 1 152,-3 1 0,-3-1 42,17 1 0,-1-2 1,0 1-1,-2 2 1,0 0-1,0 0 533,-4-1 1,0-1-1,0 1-185,0 1 0,0 0 1,0 0-267,0 1 0,0 1 1,-1 0-1,-1 0 0,0 0 1,-1 1 38,-3 0 0,-1 0 0,-1 0-4,-4 1 1,-2 0 0,-1 0-45,17 2 1,-2 0 0,0 0-1,0 0 35,-3 1 1,0 1-1,-1 0 1,0-1-59,2 1 0,0-1 0,0 1 1,-1 0-1,-2 2 0,-1 0 0,0 1 1,0-1 46,0 1 1,-1-1 0,0 0 0,-1 0 9,-2 1 1,-2-1-1,0 1 1,1-1-65,3-1 1,0 0-1,0 0 1,0 0-1,-2 1 1,-2-1 0,2 0-1,0 0 25,4 0 0,1 0 0,1 1 0,-1-1-12,0 0 1,0 0-1,0 0 1,1 1-30,2-1 1,1 0 0,0 0 0,1 1 0,2-1 0,0 0 0,0 0 0,2 0 60,-12 2 1,1-1 0,1 0-75,6-1 1,1-1-1,3 0 1,-13 4 0,4 0 1,10-4-1,4 1 167,8 1 1,3 1-177,-22 6-107,32-4-294,9 0-463,24 5 1,4-9 254,11 5-264,6-5 724,23 3 1,17-6 60,-24 0 1,4 0 63,7 0 0,4 0 57,8-3 0,3 0 1,-16 1-1,2 0 1,1 0 70,1 0 0,2-1 1,0 0 500,4-1 1,1 0-1,1 0-514,-1 2 0,0 0 0,1-1 0,-11 1 0,1 0 0,0 0 0,0 0 17,2 0 1,1-1 0,0 1 0,0 0-1,1 1 1,0 1 0,0-1 0,1 0-39,3 0 0,-1 0 1,2 0-1,-1 0-64,2 1 1,1-1 0,0 1 0,0 0 2,2 0 0,-1 0 0,1 0 0,0 0 0,1 0 1,1 0-1,-1 1 0,1-1-20,1 1 0,0 0 1,0 0-1,-2 0-20,-4 0 0,-1-1 0,-1 0 0,1 1 17,1 1 0,0 2 0,0-1 0,-1-1 0,-6-1 0,-1-1 1,0 0-1,0 1-4,0-1 0,-1 1 0,1 1 0,-1-1-13,-1 1 1,-1 0 0,0 0 0,1-1 26,1 0 0,0-1 1,-1 0-1,0 0 1,10 2-1,-2 1 1,1-2-6,0 0 0,0-2 0,0 1 15,-5 0 1,-1 0 0,0 0 4,0 0 0,-1 0 0,0 0 0,-5 0 0,0-1 0,-1 1 12,-1-2 0,1 1 1,-3-1 19,17 2 1,-3-1 28,-1-4 0,-3-1 102,-8 2 1,-3 1-121,-1-1 0,-2 0 0,-5-1 0,0 0 34,-2 3 1,-1 0 73,19-2-74,0-2 0,-22 5-79,-3-3 34,-9-4-424,4 7 343,-17-5-921,4 1 522,-12 3 0,-2-3-2299,-2 5 2594,-15 0 20,-8 0 0,-24 0-174,-9 0 0,-11 0 429,29 0 1,-1 0-256,0 0 0,1 0 314,-6 0 1,0 0-1,6 0 1,0 0 62,1 0 0,1 0 1,-32 0 1036,3 0 0,12 0-1139,11 0-192,1 0 2,24 5-82,3-3-500,23 9 0,22-2-2,20 8 93,14-3 426,-23-5 1,1 0-1,5-1 1,2-1-40,3 1 0,0 1-30,-1-2 0,-1 0 96,1 2 0,0 0 0,-5-4 0,-1-1 77,1 1 0,-1-2 532,-5-1 0,0-1-404,4 5 0,-1 0 0,24-5 548,0 3-384,-5-2-97,-8-8 0,-1 5 316,-3-4-43,-3 4-288,-6-5 0,-4 5-25,0-3 0,-7 1 208,-1-2-343,0 4 46,-12-5 1,4 6-111,-5 0-53,0 0 19,6-5 1,-5 3-70,3-2-162,3 3 291,-6 1 0,4 0-170,-5 0 205,0 0-35,0 0-53,-6 0 67,-1 5-1702,-1-3 1337,-3 3-2365,3-5 2610,-10 0-148,-2 6 1,-12-5 304,-2 4 0,-15-4 0,-4-1 0</inkml:trace>
  <inkml:trace contextRef="#ctx0" brushRef="#br0">3431 17642 30188,'-45'0'-421,"-5"-2"-709,3-2 0,-2 1-823,2-5 0,8 1 1251,5-2 1,-1-1 689,-3 6 1,1-5 23,3 5 1,4-2-38,9 2 0,2 1 48,6-5-1067,1 5 1020,4-3-776,8 0 0,13 5 1177,9-3 0,15-2-82,9 2 0,23-6-134,-28 6 0,3-1 1,8-1-1,3-1-30,5-1 1,4-1-1,-17 4 1,1 1 0,2-1 23,3 0 0,1-1 0,1 0 300,3 1 0,0 0 0,2 1-370,8-1 1,2 1-1,1 0 1,-13 2 0,0-1-1,2 2 1,0-1 162,7-1 0,2 1 0,0 0 0,0 0 0,-1 1 0,0 0 1,0 1-1,1-1-288,3 0 0,1 0 0,-1 0 0,1 0 0,-2 1 0,-1-1 0,0 2 0,1-1 8,0 1 0,1-1 0,-1 2 1,0-1-1,0 1 0,-1 1 0,0 0 1,0 1-40,0-1 0,1 1 1,0 1-1,-2 0-56,-4 0 0,-1 1 1,0 0-1,-1-1 84,2 0 0,1 0 0,-1 0 0,-2 0 0,-4 1 0,-2 1 0,0-1 0,1 1-48,-1-1 1,1 1 0,0-1 0,-1 1-60,-1-2 0,1 0 1,-1-1-1,0 1 116,1 1 0,1 1 1,-1-1-1,0 0 1,13-1-1,0-1 1,-1-1-143,1 2 1,0-1-1,-1 0 136,-1 1 1,0 0 0,0-2 41,-2-2 1,1-1 0,-1 0 0,-2 2 0,0 1 0,0-2-18,-2 0 1,-1-2-1,-1 1 60,-4 0 1,-2 1 0,0-2 16,-3-1 1,0 0 0,-1 0 111,15 3 0,-2-3-105,-2-6 1,-1-1 0,-7 5 0,-1-1 45,0-3 0,-1-1 256,-7 2 0,0 0-300,0 1 0,0-1 0,-6 1 0,-1 0 94,0-1 1,-1 1 535,34-1-585,-1-5 0,-13 9 20,-1-5-17,-11 5-119,1-3 0,-13 6-541,-2 0 258,-9 0-224,-2 0-3,-6 0 221,-6 6-1855,-1 1 1574,-6 6 1,-6 0-1,-1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3508 9935 28089,'-39'0'-185,"7"-2"-615,2-2 0,4 3-538,5-4 1,-2 2 372,6-1 451,0 3 366,4-5 1,0 2-244,1 0-104,-1-6-780,0 2 601,-5-4 235,-2-1 0,-6-1 47,0-3 1,-1 1 5,-3-5-340,3 5 536,-10-8 0,9 8 41,-6-5 0,1 1 465,-1-1-480,-3 2 262,10 1 0,-4 8 443,5-3-431,6 3 257,2-3-303,11 6-459,1-4 1,13 9 1507,6-2-397,11 2 1,16 4 275,11 2-742,17-2-55,-29 3 1,1 1-1,8-4 1,3-1 216,4 3 1,1 0 101,-1-2 1,1-1-57,12 2 0,2 0 1,1-3-1,2 0-556,-19 0 1,2 0-1,0 0-17,4 0 1,1 0 0,2 0 124,6 0 0,2 0 1,-1 0-1,-1 0 0,0 0 1,-1 0 42,2 0 1,0 0 0,0 0 4,-1-2 0,-1 0 0,1 0-12,-3 0 0,0 0 0,1-1 81,1-1 0,0 0 0,1-1-99,3 1 1,0 0 0,0-1 0,-3 1 0,0 1-1,1-1 1,1 1 0,0 0 1,0 0 43,0 0 1,0-1-1,0 0-62,-16 2 1,-1 0-1,0 1 1,1-1 0,1 0-1,1 0 1,0 0 0,1-1 12,1 1 1,1 0 0,0 0 0,0 0-2,-4 1 0,-1 0 0,0 1 0,1-1-24,0 0 1,2-1 0,-1 0 0,-1 1 0,15 1 0,-1 0 0,0 0-11,1 0 0,0 0 0,0 0 0,0 0 1,-1 0-1,1 0 0,0 0 0,1 0 0,-2 0 0,-3 0 1,-1 0-1,-1 0-28,1 0 0,-1 0 0,0 0 26,-3 0 0,0 0 0,-1 0 1,2 1-1,1 1 0,-1 0-15,-2-1 1,0 0-1,0 1-54,1 1 1,-1 1-1,0-1 60,-5-1 1,0 0 0,-1 1 0,1 1 0,-1 0 0,-1 1-20,-2-1 1,-1 0-1,0 1 1,-1-1-1,1 0 1,-1 0 11,-1 1 0,-1-1 0,0 0 0,21 1 0,-2-1-30,-6 0 0,-2 0 0,-7-2 0,-2 1 23,-6 1 0,-2 0 0,-3-2 1,0-1 3,-2 1 0,-1 0 1,26 0 35,-11-2 1,-11 0 76,-10 0 22,-3 0 91,-7 0-43,-2 0-40,-10 0 148,-3 0-161,-5 0-70,0 0-476,-5 0 441,-8 0 0,-10 1 116,-11 3 59,-12-2-110,-18 9 1,29-8-1,-2 0-31,-3 1 1,-1 0 1,-6 2 1,-2 0 0,-3-5 0,-2-1-30,-7 2 0,-2 0 0,-1 1 0,-2 0-6,-3-1 1,-2 0-1,21 0 1,-1 0-1,1-1 50,-1-1 1,0 0-1,-1 0-74,-4 0 1,-2 0 0,-1 0 0,-5 0-1,-2 0 1,-1 0-33,13 0 1,-1 0 0,-1 0 0,-1 0 32,-2 0 1,-2 0 0,1 0 0,-1 0 4,-1 0 1,-1 0 0,1 0-1,-2 0 1,-2 0 0,-1 0-1,0 0 1,0 0 24,-1 0 0,0 0 0,0 0 0,-1 0-19,-4-1 1,0 1-1,0 0 1,2 1 14,4 0 1,2 0-1,1 1 1,-2-1 0,-4 1-1,0-1 1,-1 1 0,2 0 83,3 1 0,1 0 0,0 1 1,0-1-67,-1 0 0,-1 1 0,-1-1 0,0 0 0,-2 0 0,-2 1 0,1-1 0,-1 1 27,13 0 0,0-1 0,0 1 0,0-1 0,0 0-24,-12 1 1,-1-1-1,1 1 1,-1 0-1,12 0 1,-1 0-1,-1 1 1,1 0-1,1-1 2,1 0 1,1-1 0,0 0-1,1 1 1,-1-1 0,-1 2-1,0-1 1,0 1 0,0 0-1,0-1 2,-1 1 0,1-1 1,-1 0-1,0 0 0,0 0 1,2 1-1,-1-2 0,1 1 1,0 0-1,0 0 33,-14 2 0,0-1 0,1 0 0,0 1-54,1-1 0,1 0 0,1 0 0,0 1 24,6 1 0,0 1 0,2 1 0,0-2 0,2 0 0,1 0 0,1-1 0,0 1 2,-12 3 1,1 0-1,2 0 41,3 0 1,1-1 0,3-1-16,-9 2 1,3 0 0,8 1 0,4 1-39,-16 5 39,17 0-171,31-10-536,8 5-270,18-11 1,10 9-490,14-6 873,19 1 442,-12-5 1,3 0-1,15-3 1,4 0 4,8-1 0,3-1 235,-15-1 1,2-3-1,1 2-115,5 0 0,2 0 1,1-1-1,-11 0 1,2-2-1,1 0 0,1 1 33,3 0 0,0 1 0,1 0 0,2-1 437,4-1 1,1-1 0,0 0-1,1 0-344,0 1 0,0 1 0,0-1 0,2 0 1,-12 0-1,1 0 0,0 0 0,1 1 0,-1-1 4,-1 1 1,0 1 0,0 0 0,1-1-1,0 1-97,4-2 0,1 0 1,1 0-1,0 0 1,2 1-39,-8 2 0,1 0 1,1 1-1,0 0 0,1-1 1,1 0-15,3-1 0,1 0 0,1-1 0,0 0 0,0 1 0,-1 1-14,0 0 1,0 1 0,0 0 0,0 1-1,1 0 1,-1-1 0,2 0 0,0 0-1,1 0 1,-1 0 0,0 1 0,0 0-13,-3 1 0,-1 1 0,0 1 0,0-1 1,0 1-1,0-1-36,1 0 1,-1 0 0,0 0-1,0 0 1,1 0 0,-1 1 32,0 1 1,1 1-1,-1 0 1,0 0 0,1 0-1,-1 0 1,-1-1 0,0 0-1,0 1 1,0-1 0,0 1-1,-1 0-8,-2 1 1,1 0 0,-1 0 0,0 1-1,0-1 1,-1 1 0,-2 0 0,1 0 0,-1 1-1,0-1 1,-1 1 0,-1 1-19,7 1 0,0 1 0,-2 0 0,0 1 1,0-1-1,-1 0 0,-1 0 0,1 0 1,-2 1-1,1-1-35,-4 1 0,1-1 1,-1 1-1,0 0 0,-1 0-114,12 2 1,-1 1-1,-1-1 1,-1 0 126,-8-1 1,-1 0 0,-1 0 0,-1 1-1,13 3 1,-1 0 0,-3 1-201,-8-1 1,-2-1-1,-2 0 67,18 3 0,-3-2 0,-11-3 0,-4 0-180,-12-2 1,-3-1 380,14 1 0,-32-7 0,-14-7 0</inkml:trace>
  <inkml:trace contextRef="#ctx0" brushRef="#br0">2650 12662 29186,'-33'-33'-5362,"2"-3"3285,5 6 10,7 1 1377,0 3 0,8 6-283,2 3-91,-2 3 677,9 1-696,-3 6 0,6-3 815,3 6 0,8-2 1392,5 2 182,6-3-509,2-1 1,14 1 1143,8 3 146,2 3-1903,14-11 2033,2 11-1782,-24-2 0,1 0 0,3 3 0,2 0-316,6 0 0,1 0 1,9 0-1,3 0-96,-16 0 0,2 0 1,0 0-1,3 0 1,0 0-1,1 0-943,5 0 1,0 0 0,1 0 880,3 0 0,1 0 0,1 0-208,1 0 1,0 0 0,2 0 0,-15 1 0,2 0 0,-1 0 0,1 0 242,0 0 1,1 1 0,0-1-1,-1 0-388,-2 0 1,0 0 0,0 0 0,-1 0 386,2-1 1,0 0 0,-1 0 0,0 0 0,14 0 0,-1 0 0,0 0-16,0 0 0,1 0 0,-1 0-187,-2 0 1,0 0-1,1 0 222,3-2 0,0 0 0,-1 0 16,-5 2 0,-2-1 0,1 1-19,3-2 0,0 0 0,-1 0 1,-7 1-1,-1-1 0,0 1-37,-1-1 1,-1 1 0,0 0 100,-2-1 0,-2 0 0,0 1 88,21 1 0,-3 0 0,-10 0 0,-3 0-168,-5 0 0,-4 0 0,-8 3 0,-4 0 557,21 6 1,-16-2-995,-15 1 955,-11-5 1,-15 7-2869,-12-6 3654,-11 1 0,-21-5-1188,-15 0-135,24 0 0,-2 0 1,-9 0-1,-3 0-24,-4 0 1,-3 0 0,-6 0-1,-2 0 77,-7 0 0,-1 0 0,24-1 0,-1 1 0,0-1-941,-4 0 0,0-1 0,0 1 1141,-2 1 0,0-1 0,0 0-140,-3-2 1,-1-1 0,-1 0 0,-4 3 0,-3 0-1,1 0-25,-2-1 1,-1-1 0,0 0-455,13 1 1,0 0 0,0 0-1,-1-1 383,-1 0 1,0 0 0,0 0 0,-2-1-1,-4 1 1,-1 0 0,0 0 0,-1 0-124,-3-1 1,0 1 0,-1 0-1,0 0 123,13 1 0,-1 0 0,0 1 0,0 0 0,1 0 11,-14-1 1,1 0-1,0 1 1,0 0-1,1 1 1,0 0-1,0 0 1,0 0-30,4 0 1,0 0 0,1 0 0,0 0 0,3 0 0,0 0 0,0 0 0,1 0 45,1 0 1,0 0 0,0 0 0,1 0-15,1 1 0,-1 0 0,1 1 0,3 0 23,-10 0 0,2 0 0,1 1 0,5-1 0,1 1 1,3 0 220,-11 2 1,4-1 0,14-3 0,4 1-164,-9 2 0,25-3 1497,30-1-1563,21 0-53,26 6 1,-10-5 0,5-1 226,9 2 0,5 1-231,-12-1 0,2 0 1,1 1-14,6-1 0,1 0 0,2 1-89,7 1 0,1 0 1,1 1-59,-16-2 0,1 0 0,1 1 0,0-1 0,4-1 0,0 0 1,1 0-1,0 0 154,2 0 1,0 0-1,2 0 1,-1 1-306,6 0 1,1 0 0,0 1-1,-1 0 342,-3-1 0,-2 1 0,1-1 1,2 1-1,-10-1 0,1 1 1,1 0-1,-1-1 0,0 0-61,11 0 1,-1-1-1,0 0 1,0 0 59,0 0 0,1 1 0,-1 0 0,0 0 10,0-1 0,-1-1 0,0 1 0,0 0 0,-2 1 1,0 0-1,0 1 0,-1-1-7,-4 0 0,1 1 0,-2-1 0,0 0 0,14 0 0,0 0 0,-3-1 71,-10 1 0,-2 0 0,-1 0 1,-5-1-1,0 0 0,-2 1 6,17 1 0,-2 0-95,-7 2 0,-4 0 0,-11-3 0,-3 1 583,19 9 1,-22-5-766,-15 1 0,-19-5 187,-12 5 0,-18-5 84,-20 4 0,-21-5-41,21 0 1,-4-1 0,-9-1 0,-4-1 60,14 0 1,-1 0 0,-2 0-1,-2 0 1,-1 0 0,-1 0-89,-4 0 1,-2 0 0,0 0-306,-1 0 0,-1 0 1,0 0 417,-4 0 0,-2 0 0,1 0-263,-2 0 1,-1 0 0,0 0 0,16 0 0,-1 0 0,-1 0 0,1 0 531,0 0 0,-1 0 0,0 0 0,1 0-677,-1 0 0,1 0 1,0 0-1,1 0 272,-15-2 1,2 0-1,0 0 1,2 1 0,0 1-1,2-2-10,2 0 1,0-1-1,4 0 114,-15 2 1,5-1-39,10-3 1,7-1 0,-2-1 992,25-6-1399,26 6 219,35-5 1,32 9 27,-18-1 1,4 0 78,14 2 1,4 1 66,-14-1 0,0 0 0,4 0 0,10 2 1,2 0-1,2 0-41,-14 0 0,1 0 1,0 0-1,0 0 35,0 0 1,1 0 0,0 0 0,1 0 0,4 0 0,0 0 0,1 0 0,-1 0-46,-1 0 0,0 0 1,0 0-1,0 0 58,4 1 1,0 1 0,0-1 0,1 1 0,2 0 0,1-1 0,1 1-1,0 0 82,-13 0 1,1 1-1,1 0 1,-1-1 0,-2 1-462,9 0 0,-1 0 0,-2 1 0,1-1 310,-1 0 1,0 0 0,-1 0 0,-2 1 0,4 0 0,-2 0 0,-2 0 5,-4 1 1,-1-1 0,-3 0-117,13 3 1,-5-1 548,-11-3 0,-6 1-874,3 7 161,-29-9 1,-46 4 358,-32-6-55,16 0 0,-3 0 0,-5-3 0,-1 0 0,-8-1 0,1 1 0</inkml:trace>
  <inkml:trace contextRef="#ctx0" brushRef="#br0">2996 15107 28820,'0'-13'-9831,"-6"0"6365,5 0 1,-5 5 2405,6-1-463,0 7 807,0-10 428,0 11 1,0-6 54,0 2 1,1 4-669,4-3 2503,2 2 1254,6-3-1846,-1 3 1,1-5 1139,0 3 262,0 2-1062,5-3 0,-4 5 1224,4 0-1737,1-6-243,-4 5 1,9-5-565,-3 6 1,5 0-61,4 0 1,2 0 205,7 0 1,-1 0-141,1 0 0,6 0-104,6 0 0,2 0 67,7 0 80,-1 0-155,6 0 0,4 0-161,4 0 318,-36 0 1,1 0-76,33 0 1,-34 0 0,0 0 14,32 0-17,-33 0 1,1 0 12,35 0 0,-1 0-67,-3 0 67,-3 0-11,-1 0 1,5 0-2,-1 0 0,0 0 7,-4 0-70,0 0 58,0 0 1,5 0-6,-1 0 1,2 0 2,-2 0 0,-1 0 0,5 0 45,1 0-41,-35 0 0,1 0 0,32 0-2,-3 0 4,-8 0 0,2 0 1,-5 1-65,3 4-76,-3-4 73,-6 5 0,6-6 64,3 0 1,1 0 0,-1 0-15,2 5-46,-3-3 1,-1 5-186,-3-3 143,4-2 63,-1 9 1,0-8 70,-2 5-332,2-5 204,0 3-95,12-6 206,-4 6 0,3-5 182,-5 3-178,0-2 76,6-2 1,0 0-2,2 0 54,-34 0 0,0 0-117,27 0 0,-27 0 0,0 0 158,34 0-149,-32 0 0,1 0-31,-2 0 0,0 0 0,3 0 0,-1 0 55,-3 0 0,1 0-55,-1 0 1,1 0-17,-1-1 0,0 2 0,2 1 1,0 0-52,-1 0 1,-1 0-3,-1 1 0,0-2-40,27-1 99,0 0 0,0 0 0,0 0 0,0 0 0,0 0 11,0 0 1,0 5-29,0-1 15,-27-2 0,1 0-5,29 4 1,-29-5-1,1-1-34,29 5-82,-2 2 83,-26-6 0,1-1 0,27 6 17,-30-6 1,1 0 0,-2 2 0,0 0-38,1 0 1,1 0 59,-1 1 1,0-1 22,1-2 1,-1 0 0,1 0 0,-1 0 34,1 0 0,-1 0-62,33 0 42,-33 0 0,-1 0 1,36 0 22,-33 0 1,1 0 14,32 0-50,-30 0 1,0 0 0,-6 0-1,0 1-5,5 1 1,2 0-44,1-1 0,1 0-2,2 1 0,0 1 1,1 0-1,-1-1-11,-1 0 0,0 0-14,-1 0 0,-1 0 24,0-1 1,0-2 33,-1 1 0,1 0-8,6 0 0,-1 0 0,-5 0 0,-1 0 37,2 0 0,1 0-4,-2 0 0,-1 0-12,0 0 0,1 0 0,1 0 1,-1 0 19,3 0 1,-2 0 5,-6 0 0,0 0-33,3 0 1,1 0-1,27 0-18,-33 0 0,1 0 3,-1 0 1,0 0-7,6 0 0,1 0 1,-6 2-1,1 1-44,3-2 1,0 2-38,-1 2 0,1 0 24,-1-5 0,0 1-6,2 5 0,1 0 18,3-3 0,0 1 0,-6 2 0,0 0-109,-2 1 1,1-1 42,-2-2 1,0-1-13,26 9 1,5-7-100,-6 4 138,-6 2 32,-6-9 1,-5 3-182,-9-5 427,3 0 107,-14 0-66,-1 0-109,-13 0 1,-8-5-986,-5-4-1719,0 4 252,-11-7 2166,-9 5 1,-18-11 0,-8-2 0</inkml:trace>
  <inkml:trace contextRef="#ctx0" brushRef="#br0">2701 16656 30211,'26'0'-2545,"4"-7"1732,0-6 0,7 0-642,1-4 436,6 3 998,7 7 506,6-5-276,13 5 1,-32 3 0,1 0-175,7-1 0,2 1 0,-4 3 0,1-1-6,6 0 0,1 0 1,0-1-1,1 0 81,2 1 1,1 0 146,3 0 0,1 0-160,-2 2 0,1 0 1,5-2-1,0 0 149,0 0 0,0-1-296,2 1 0,2 0 26,-20 2 1,1 0-1,0 0 1,2-1 0,-1-1-1,2 1 61,0-1 1,0 1 0,1 0-40,2-1 0,-1 1 0,1-1 2,0 0 1,0 0-1,1 1 3,4 0 1,-1 1 0,2-1 10,0-2 1,2-2-1,-1 2 1,1 2-1,0 1 1,0-1-10,-1 0 0,-1-1 0,0 1-39,0 0 0,1 1 0,-2 0 36,-3 0 1,-2 0-1,1 0 1,1 0-1,1 0 1,-1 1-18,-1 0 1,-1 1 0,1-1-24,1 0 1,1-1-1,-1 1 18,-5 2 1,0 2 0,0-2 0,3-2-1,0-1 1,0 1-32,-3 0 1,-1 1 0,0-1 22,2 0 0,0-1 1,0 0 22,4 0 0,1 0 0,-1 0 1,0 0-1,0 0 0,0 0-25,0 1 1,0-1 0,0-1 44,-2 0 0,0-1 1,0 0 27,-4 0 1,0-1-1,0 1-6,1-2 0,-1-1 0,0 1 3,0-1 1,0 1 0,1 0 0,0 0-1,1-1 1,-1 1 24,1 0 0,0 0 1,-1-1-4,-1 1 1,0 0 0,0 0-39,-1-1 0,1 1 0,0 0 0,-2 1 0,0 1 0,1 0-3,1 0 0,0 1 1,0-1-10,2 0 1,1-1 0,-1 1-20,-3 1 1,-1 1 0,1 0-1,1-2 1,1 0 0,-1 2-69,22 1 0,-1 2-50,-1 0 1,0 1 69,-20-2 1,0 0-1,-1 1 1,21 3 0,-1 1-117,1-1 1,-1 1 10,-2-1 1,-1 0 9,-3 4 1,0-1-23,0-2 1,0-1 108,0 0 0,0 1 1,1 1-1,0 1-3,-3-1 1,-1 1 0,0-1-1,-2 1 25,-5-3 1,-2 1-1,0-1 1,0 0-27,2 1 0,-1-1 39,-1-2 0,0-1 29,-6 3 0,-1 0 0,2-5 0,0-1 93,-4 2 0,-1 0-65,-1 2 0,1-1-3,2-2 0,0 0 0,-5 2 0,-1 0 70,0-3 0,0 0 158,34 0-130,-14 0 0,-7-2 23,-8-2 0,-9 2 88,-4-2-112,-3 3-28,-7 1 1,-6 0-20,-6 0-449,-5-6-116,3 5 0,-7-5-2456,-4 6 2458,-2 0 332,-6 0 1,1-6-1,-1-1 1</inkml:trace>
  <inkml:trace contextRef="#ctx0" brushRef="#br0">2689 18141 28006,'-8'6'-4272,"-3"-5"3967,4 5-1654,0-6 2985,1 0-793,6 0 0,2 0 141,2 0 1,9-2 171,8-2-241,9-3 52,3-11 0,18 2-423,8-5 1,-23 9-1,1 1 292,7-4 1,2 0 0,8 1 0,4-1-202,11-2 0,3 0 1,-18 7-1,2 0 1,2 0 18,6-1 1,2-1-1,0 1 1,1 3 0,1 1-1,0 0 41,-14 1 1,1 0 0,-1 1-1,1 0-170,1 1 0,0 0 0,0 0 0,-1 1 97,0-1 0,-1 1 1,1 0-1,0 0 1,4 0-1,1 1 0,0 0 1,0 0 14,2 0 1,0 0 0,0-1-1,0 2 28,-2 0 1,-1 0 0,1 1 0,0-1-36,4-1 0,1 1 0,0-1 0,0 1 0,-3 1 0,-1 0 0,1 0 0,0 0-74,4 0 0,0 0 1,1 0-1,-1 0 16,-1 0 0,-1 0 0,0 0 0,2 0-14,4 0 1,2 0-1,0 0 1,-2 0-3,-5 0 0,-2 0 0,0 0 0,1 0 38,2 1 1,1 1-1,0-1 1,-1 1-1,-4-1 1,0-1 0,0 1-1,-1 0-2,1 0 0,0 2 0,0-1 1,0 0-1,-1 0 0,0 1 0,0-1 1,-1 1-8,0 1 1,1 0 0,-2 1 0,0-1 0,14 1 0,-1 0 0,-1-1-9,0 2 0,-2 0 0,1 0 0,-4 0 0,0 0 0,-1 0 0,0 0 0,-1-1 0,-1 1 1,-1 1-1,0 0 0,-1 0-33,-1 0 1,0-2 0,-1 1 15,-4-2 0,-1-1 0,0 1 25,-5 0 1,0 0 0,-1-1-1,17-2 1,-2 0 20,-3 1 0,0 0 10,-5-1 1,1-1 53,1 0 0,-1 0 27,-6 1 0,-1-2-20,-1-1 0,-1-1 1,-5 2-1,-2-1 57,-1-2 1,-1-1 0,29-3 33,-3-5 0,-13 4 122,0 1-87,-8 5-84,1-8 0,-1 9-183,0-2 272,-6 3-283,0 1 0,-12 0-229,1 0 120,-1 0 19,-10 0-323,3 5 121,-11-3 1,0 9-1735,-2-2-624,-4 2 1408,5 2 0,-12-5-224,-3 1 1476,-8-1 1,-3 0 0,-5-3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1395 6145 30043,'9'0'-4551,"0"0"3579,-7-6 1,5 5 853,-2-3 18,2 2 0,7-2 411,3 0 0,5 0-290,7 4 1,10 0-54,8 0 13,14 0 0,4 0 24,-27 0 0,1 0 0,0-1 0,0 0-6,2-1 1,-1 0 0,5 1 0,0-1-40,4-2 0,0-1 1,-1 2-1,0-1 60,-1 0 1,-1 0 0,-5-1-1,-2 0-121,-2 2 1,-1 2 0,25-4 57,-6 5 0,-13 0-25,-8 0 0,-7 0 68,-6 0 0,-1 0 0,-3 0 0,3 0 0</inkml:trace>
  <inkml:trace contextRef="#ctx0" brushRef="#br0">2829 5889 27418,'7'-13'-3936,"-2"1"0,-4-1-63,-1 0 740,0 6 1954,0-5-180,6 5 1993,1 0 1,6 1 477,0 6 1,1 0-987,3 0 0,3 2 575,5 2 1,-3 3-52,-1 6 1,-4 0 108,4 0 0,-5 1-317,1 3 1,-7-3-104,-1 3 0,-7 2-1130,3-2 1,-4 4-414,-1-4 1,-7 2 800,-6-2 0,-2-3 529,-11 3 1,2 2 398,-10-2 1,0 0 245,-5-4 0,2-1 241,3 1 0,0 0 200,8 0 0,-1 0 63,10-1 0,0 1-231,4 0 1,6 0-1385,3 0-253,3-1 1,2-5-300,3-2 0,3-4 930,6-1 0,0-6-103,0-2 0,0-3-150,-1-2 0,0 0-56,-4 0 0,-1 5-204,-2-1 531,-4 6 0,5-8 0,-6 4 0</inkml:trace>
  <inkml:trace contextRef="#ctx0" brushRef="#br0">5761 6683 30772,'-18'0'-4045,"3"0"3218,-2 0 1,9-6-1257,3-2 568,4-4 0,8 4 1259,6-1 0,14 1 665,16-5 1,8 4-245,13 1 1,-26 4-1,1 1-94,3-1 0,1-1 1,7-2-1,1 0 0,6 2 1,1 1-1,7-3 1,3 0-38,-21 4 0,2 0 0,0 1 0,1-2 1,1 0-1,0 0 191,1 0 1,1-1 0,0 1 0,2 1 0,1 1 0,1 0 187,-1 1 0,1-1 0,0 1 0,1 0 0,0 1 0,0 0-245,-4 0 0,0 0 0,0 0 0,1 0 1,-1 0-1,1 0-152,-1 0 1,0 0 0,0 0 0,0 0 0,-1 0 0,1 0-43,-4-1 0,0 1 0,-1 1 0,23 0 0,0 2-67,-8-1 1,0 0-1,-2 1 1,-1-2 41,2 0 1,-2-2-1,-7 1 1,-3 0-39,-1 0 0,-1 0 0,-9 0 1,-1 0-4,25 0 1,-7-1 103,-10-3 1,-10-2-6,-11-2-1,-6-4-350,-8 4 1,0 0-1,-4 0 0,-2 4-437,-6-5-68,6 6 0,-5-4-1400,3 3 1616,-2 3 1,3-5 164,4 6 1,8 1 350,4 4 0,9 2 0,3 5 0</inkml:trace>
  <inkml:trace contextRef="#ctx0" brushRef="#br0">10856 6606 29624,'9'0'-1878,"0"0"976,-1-6-227,5-1 0,0-1-516,-1-1 918,7 6 723,1-8 0,8 8 172,6-5 0,8-1-314,13-4-47,9 6 205,-26 1 0,1 1 1,7 1-1,2 1 440,3-4 1,0 1 114,5 2 0,-1 1-304,0-3 0,0 0 0,6 3 0,2 1 47,2-2 1,2-1-147,0-1 1,1 1-111,-20 2 0,1 1 0,1 0 0,0-2 0,1-1 0,0 1 104,1 0 1,0-1 0,2 1-130,1 0 0,2-1 0,0 1 0,1 0 0,1 0 0,0-1-23,1 1 0,0 0 0,0 0 0,-1 0 0,0 2 1,-1-1 16,-2 0 0,-1 0 0,0 1 1,0 0-1,0 2 0,-1-1-31,-1-1 1,0 1 0,-1-1-1,-2 2 1,-1 0 0,0 0-9,16 2 1,-2 1 0,-3-2 0,-1 1-100,-7 2 0,-1 0 0,-3-2 1,0-1 45,0 1 0,-2 0 0,-3-1 1,-2 0-9,-2-1 1,-1 0 0,32 0 20,-11 0 0,-9 0-21,-11 0 0,-8 0-40,-10 0 53,-2-6 1,-12 3-546,-3-5 1,-2 3-665,-2-3 1,0 3-1484,0-3 1675,-6 5 0,-3-7 454,-8 6 1,2 0 372,-7 4 1,5 0 253,-4 0 0,-6 0 0,-6 0 0</inkml:trace>
  <inkml:trace contextRef="#ctx0" brushRef="#br0">15376 6478 28838,'13'-6'-5082,"-6"5"5176,4-5-644,-4 1-1,3 2 747,3-6-627,-3 6 589,14-2 1,2-1 139,8-3-233,14 4 206,5-7 0,16 11-230,-33-1 0,1 0 159,3 1 0,1 0 1,2 1-1,1 0-186,1 0 0,-1 0 0,0 0 0,-2 0 797,30 0-685,-2 6-742,-6 1 511,-6 6 0,-2-5-243,-9 1 348,-9-6 0,-2 5 0,-6 1 0,0 5 0</inkml:trace>
  <inkml:trace contextRef="#ctx0" brushRef="#br0">7617 6478 29517,'0'-9'-9831,"0"1"5267,0-1 0,8 1 5524,4-1 1,8 7 1414,10-3-1382,9 4 1,6 1-418,6 0 1,2 0-93,2 0 0,-2 0-492,2 0 1,-8 0 1412,-4 0 0,-6 0-35,-7 0 1,0 0-283,-9 0-1122,-8 0-28,-2 0 0,-16 0 62,-4 0 0,-8 0 0,-4 0 0,-9-4-130,-4-1 0,-9 0 22,-4 0 0,2 2-12,-2-5 1,1 4-16,-1-5 0,-1 2 41,5-2 1,2-2-79,7 3 1,4-2-113,9 1 0,-1-2-167,9 2 1,5 2-733,12-1 1,9 5 1269,8-2 0,9 0-28,4 0 1,9 1 118,4 4 1,4-1 28,5-4 1,-2 4 86,5-3 1,-6 2 51,-2 2 1,-1 5 20,-7-1 0,-2 2 733,-7-2 0,-10-1-1289,-11 5-329,-6-5 0,-8 4-468,-4-3 1,-7-2 895,-10 2 0,-3-2 86,-5-2 1,-3 0-26,-5 0 0,-2 1 210,-3 3 1,-2-2 9,-6 2 1,-1 2-29,1-2 0,6 2 387,2-2 0,4-3 456,5 4 1,3-3-966,5 3 1,11-4 18,2 3-579,9 3 1,4-1-563,8 3 1,5-4 835,4-5 1,7 5 35,6-1 1,10 0 114,-2-4 0,5 0 51,0 0 0,1 0 8,3 0 1,3 0-4,-3 0 0,-5 0 465,-3 0 1,-7 0 1613,-6 0-1662,-6 0-229,-7 0 0,-19 0-91,-11 0 0,-7 0-54,-6 0 0,-7 0-5,-6 0 1,-1 0 0,1 0 0,4 0-37,-4 0 0,-3-5 0,1-3 0</inkml:trace>
  <inkml:trace contextRef="#ctx0" brushRef="#br0">12662 6593 29768,'-2'-8'-4916,"-2"-1"1,2 5-2530,-2-5 6032,3 7 814,1-4-517,0 0 736,0-1 1,1-6 64,3 0-1771,-2 6 2551,9-4 1,-8 8 788,6-5-265,-6 5 7,8-3 1035,-4 0-806,6 5 1,0-6 691,-1 3-223,7 2-944,-5-4 1,10 5 607,-2-3-300,2 2-409,7-3 0,-2 5-77,5 0-401,-6 0 1,3 4-16,-5 0 0,-2 5-578,-2-5 34,2 6-508,-16-3-407,4 0 158,-12 5 168,-6-11 0,-7 5 458,-8-6 853,-9 0 59,-3 5 1,-7-3 97,-2 2-48,2-3 0,-8-2 176,5-3 0,-4 1-192,4-6 0,-4 1 368,5-5 0,0 0-861,8 0 1,7 1-745,6-1 58,5-6 0,3 5-944,9-3-987,8 3 1858,4 7 1,10-5 309,3 4 536,4-4 92,0 5 503,6-4 28,-4 9 0,10-7 146,-2 4 1,0-3 486,-1 3 0,-2 0 487,-7 0-1032,1 4-496,-1-5 0,-9 6 306,-3 0-343,-9 0-97,2 0-37,-6 0-1,0 0-49,-6 0 1,-1 0-13,-6 0-27,-5 0 0,-4 5 23,-7-1 1,0 2 9,-5-2 0,4-3 62,-4 4 0,1 0-53,-1 0 0,3-1 52,5-4 0,5 0-71,-1 0-2,7 5-413,2-3 215,7 4 1,13-6 195,6 0 1,10 4-231,7 0 0,7 0 163,1-4 1,2 0-7,7 0 0,-6 0 84,2 0 0,-7 0-6,-2 0 1,-6 0 182,2 0 0,-9 0 212,-4 0-394,-8 0 156,-3 0 0,-18 0-103,-5 0 1,-7 0-55,-6 0 1,-3 0-2,-5 0 1,0 0 6,-1 0 0,1 0 17,-1 0 1,11 0 28,2 0-84,9 0-37,4 0 12,42 0 0,2 6 0,32 1 0</inkml:trace>
  <inkml:trace contextRef="#ctx0" brushRef="#br0">6043 6478 28258,'-13'0'-1788,"0"0"1,5 0 1787,-1 0-557,6-6-501,-2 5 0,5-6-392,0 3 1,0 1 421,0-6 1,1 5 183,3-5 397,9 1 0,7-1 425,6 1 1,5 3 159,3-3 1,4 1 3,5-2 1,3-1 718,5 6 0,0-2 437,0 2 0,0 3 31,1-4 0,-3 4-437,-2 1 1,-3 1-516,-5 4 0,-2 0-555,-3 4 1,-3 1-208,-5-6 1,1 2 95,3-2 1,-7-2 23,2 2 1,-8-3-123,0-1 306,-2 0 30,-3 0 219,-5 0 221,-1 0-141,-23 0 1,1 2 43,-13 2 0,-6-3-101,-3 4 1,-12 0-22,-10 0 1,-4 3-77,-4-4 1,0 1-79,30-5 1,-1 0-1,2 1 1,0 2 11,-3-1 0,-1 0 0,2 1 0,0-2 40,0 0 0,1-2 1,-35 1-20,1 0 0,16-4-235,5 0 0,16 0 42,9 4 82,6 0 0,20-5-500,9 1 1,19 0 633,15 4 1,11-4-97,6-1 0,9 0 60,-31 2 0,1 1 1,0 1-1,0-1-25,4-2 1,0 0 0,-1 2-1,0 1 48,0-1 0,1 0 0,-2-1 0,0 0 22,-2 1 0,-1 0 0,1-1 1,-1 2-76,1 0 0,-1 2 1,30-1 455,-8 0 0,-16 0-585,-18 0-23,-6 0-173,-13 5 1,-12-3 223,-7 2 0,-10-3 129,1-1 1,-5 0-94,-4 0 1,-8 0 45,-9 0 1,-3 0 13,-1 0 0,-3 0 2,3 0 1,-3 5 79,7-1 1,1 0 168,-1-4 0,6 0-219,-2 0 1,9 0-90,4 0 37,9 0-37,8 0 1,9 2-1246,8 2 1,9-3 1134,8 4 0,9-4 49,4-1 1,8 0 80,0 0 0,7 0 16,-2 0 1,7 0 37,1 0 0,-2 0-31,-2 0 1,-3 0 18,8 0 1,-3 0 1271,-2 0 1,-6-4-984,-2-1 1,-9 1 8,-4 4-298,-14 0-9,-5 0 10,-34 0 0,0 0-14,-19 0 0,-5 0 12,-4 0 0,-2 0-26,-7 0 0,6 0-76,-1 0 0,5 0-26,7 0 1,2 0 121,11 0 2,0 0-219,16 0 0,14 0 196,17 0 1,14 2-180,12 2 1,11-3 128,-18 1 0,1 1 57,1-3 0,2 1 0,7 2 1,1 0-1,1 0 0,-1 1 0</inkml:trace>
  <inkml:trace contextRef="#ctx0" brushRef="#br0">9320 6427 30502,'-30'-7'-1572,"0"-6"0,2 0-317,7-4 0,-4 7 1157,4 2 0,1 0 39,-1 0 786,5 2 91,3 6 354,2 0-354,15 0 87,-2 0 0,19-1 569,9-3-297,3 2-324,22-4-1,-2 6 454,11 0 48,0 0-714,-6 0 0,5 0 15,-4 0-37,10 6 1,-8-4 97,3 2 1,-13-3 73,0-1 1,-12 4-173,-1 1-99,-19-1 1,-2-3 13,-17 4-3183,-12-4 3015,-2 5 0,-23-6 295,-6 0 10,-11 5-92,-10-3 0,27 1 0,-2 0 82,-4-3 1,0 0 23,-4-1 0,0 2 0,2 0 0,1 2-53,-1-1 1,0 0 0,1 1 0,0-2 745,3 0 1,1-2-1,2 1 1,0 0-401,-30 0 0,21-4-379,13 0-41,17 0 0,13 4 220,8 0-43,3 0-265,12 0 105,0 5 1,14-2-63,6 6 18,5-6 0,7 6 49,0-4 0,6-1 180,3-4 0,-2 4-178,2 1 1,-8 0-28,0 0 0,-12-4 77,-11 3 11,-7-2 52,-4 3-553,-11-3 369,-7 3-2809,-7-5 2972,-17 0 0,1-1 10,-11-3-196,0 2 191,-10-3 0,4 0-85,-3 1 1,1 0 278,3 4 0,-1 0 89,11 0 2659,4 0-2989,1 0-55,4 0 1,0 6 0,2 1 0</inkml:trace>
  <inkml:trace contextRef="#ctx0" brushRef="#br1">16285 6286 12546,'0'-9'3390,"0"1"1,0 4-3172,0-5 0,0 5 356,0-5-319,0 6 1,-2-6-557,-2 4 1,1 1-481,-5 4 0,-1 0 492,-4 0 0,0 0 264,1 0 0,-3 10-15,-2 3 0,2 9 304,-7 4 0,1 11 190,-5 10 0,-3 14-488,14-27 0,0 0 0,-3 6 1,2 2 393,0 2 0,2 1 0,-4 6 0,2 1-67,0 4 0,2 3 0,-2 2 1,2 2 116,0 1 1,2 0 0,2-2 0,2-1-41,1-4 0,1-3 0,2-3 0,1-1-393,2-4 1,2-2-1,1-3 1,3-1-411,8 28 0,1-12-436,7-18 0,1-4-347,3-4 1,1-3 158,-1 3 1,0-3-147,-4-1 1,2-2 1201,-6-3 0,3-1 0,-8-3 0,-2 3 0</inkml:trace>
  <inkml:trace contextRef="#ctx0" brushRef="#br1">18781 6401 12145,'-1'-11'-593,"-4"2"1,4 2 41,-3 3 0,2 1 484,2-5 358,0 5 0,0-4 115,0 2 126,0 4-404,0-10 1,2 9 350,2-2 0,2 4-635,2 4 1,4 9 281,-4 8 1,4 9-14,0 4 1,0 10-57,-4 8 1,2 4-378,-6 8 0,-1-27 1,-1 0 361,-2 1 0,0 1 0,-3 6 1,0 1-89,0 1 1,-2 0-1,-3 0 1,-2 0-222,0 0 0,-1 0 0,-1-1 0,-1-1 372,-2 0 1,0 0-1,-1-3 1,0 0-10,-1-1 0,0-1 0,1-5 1,1-1-76,-11 26 1,8-12-22,5-18 0,2 2 0,6-15 0,1-3 0</inkml:trace>
  <inkml:trace contextRef="#ctx0" brushRef="#br1">19997 6363 15849,'-12'0'-3028,"-1"0"2945,0 0 0,0 0 532,0 0 0,1 0-246,-1 0-499,0 0 318,-6 0 0,4 11 1025,-7 6-393,1 6 1,-4 15 167,-1 9 1,0 12-670,13-24 1,1 2-1,-3 5 1,0 2 273,-1 6 0,2 2 1,1 0-1,2 0-405,1 3 1,3 1 0,2-4 0,1 0 222,2-1 0,0 0 0,1 0 0,2 0-13,1-1 1,0-1-1,2-2 1,1 0-604,2-2 0,3-1 0,1-4 1,2-2 19,1-3 0,2-1 0,1-2 0,1 0-959,17 27 0,0-9 1310,-1-11 0,2-7 0,-3-9 0,4-6 0,4-5 0</inkml:trace>
  <inkml:trace contextRef="#ctx0" brushRef="#br1">22955 6299 16064,'0'8'-827,"0"1"824,0-6-232,0 8-122,5-4 0,-2 7 434,6 3 0,-1 3-148,5 6 1,1 7 148,3 5 1,2 6-86,2 7 0,3 6-485,-2 3 0,-4 4 341,-1 4 0,-8 2-110,-6-34 1,-2 1-1,-1 0 1,-1 1 344,-2-2 0,-3 1 0,-3 1 1,-3 2 156,-6 3 0,-3-1 0,0-1 0,-3-1-80,-3 5 1,-2 0 0,0-4 0,-1 0-194,-4 2 1,-1 0 0,3-3 0,-1-1 208,-1 2 1,0-1 0,5-6 0,1-2 138,4-4 0,1-1 0,-14 23 90,16-11 1,8 0-407,8-9 0,3 0 0,6-4 0,6-1 0</inkml:trace>
  <inkml:trace contextRef="#ctx0" brushRef="#br1">19037 7886 27069,'33'-13'294,"5"-4"-447,1 0-1365,-1 0 1341,12 10 1,-6-3 77,3 6 1,3 0-73,-3 4 0,-3 0 60,-2 0 1,-6 4-88,-2 0 0,-10 2-706,2-2 588,-9-2 165,2 9-1367,-12-10 823,-13 5 764,-8-6 1,-18 2-5,-2 2 367,-8-3 59,-10 5 124,-6-6-554,-6 0 1,-6 4 518,34-2 0,0 0 196,-34 8-815,32-9 0,1 0 0,-34 9 270,32-8 1,1 0-356,-33 8 196,7-9 0,10 9 252,11-5-99,0 5 85,28-9-374,3 10-1217,25-9 0,18 8 1013,12-6 0,17 0 225,8-4 0,-31 0 0,0 0-22,1 0 0,1 0 0,-1 0 0,1 0-56,-1 0 0,0 0 0,0 1 0,0 0-49,-2 1 1,0 0-372,34-1 382,-12 5 0,-8-4 2522,-11 2-2217,-7-3-205,-17 11-1351,-4-11 273,-17 10 0,-8-5 1263,-12 3 198,-5 2-126,-7-4 0,-11 4 27,-2-2 1,-9 2 46,1-2 1,-8-2 140,-2 2 1141,7-7-315,5 10 0,11-11-917,4 4-311,8 2 108,14-6-383,8 5-236,18-6 0,14 0 350,14 0-175,14 0 228,16 0 1,8 0 75,-34 0 1,0 0 0,1 0 0,-1 0-38,1 0 0,-1 0 0,2 0 0,0 0-162,-2-1 0,1 2 0,-3 1 0,0 0-75,24 2 295,-3 1 0,-10-1 0,-3 0 0,-4-1 0,-5-2 0</inkml:trace>
  <inkml:trace contextRef="#ctx0" brushRef="#br1">24094 6952 18840,'0'-7'-2062,"2"-3"2998,2 5 1255,-3-5-1530,11 3 1,-10-7-376,7-3 0,4-3 363,4-6-266,6-5 264,-3-2 1,4-9-201,-3-1 1,3-4-140,-2 5 0,2-5-351,1 4 0,0-3-6,-4 8 1,-3 2 167,-5 11 0,-1 9 74,-4 3-110,-2 9 0,-6 4-531,0 9 1,0 13 85,0 8 1,-6 7-106,-2 6 95,-4 8-44,-1 2 0,1 9 192,-1-2 1,1 3-180,4 1 1,-3-5-775,2 1-382,-2 6 1663,-2-1 1,7-29 0,0 1-488,-2 27-1115,-4-3 1347,5-10 1,-1-1-51,-1-3 1,2-5 216,-1-7 78,-4-10 368,11-1-462,-11-9 0,5-3 0,-5-6 0</inkml:trace>
  <inkml:trace contextRef="#ctx0" brushRef="#br1">23953 7656 18192,'0'-13'529,"0"0"76,0 0-731,0 1 109,0-1 0,0 4 96,0 1 1,7 3 374,6-3 0,7 4-270,10-5 151,8-5-337,8 0 0,11-6-27,3 3 0,5 3 100,-29 5 1,1 0 0,29 1-320,-29 5 0,-1 2 1,25-1-500,-5 2-1386,-9 6 1951,2 1 0,-15 6 0,3 0 0</inkml:trace>
  <inkml:trace contextRef="#ctx0" brushRef="#br1">16118 7848 30405,'-20'-11'-4320,"-1"2"2932,8-8 1,3 3-2184,10 1 32,0 6 3602,17 1 1,7 6 1611,23 0-827,12 0-925,-22 0 0,3 0 1,2 0-1,1 0 629,3 0 1,2 0-130,2 0 1,2 0 58,5 0 0,1 0 1,5 0-1,0 0 1038,0 0 1,2 0-1023,0 3 0,1 0-507,-8-3 0,0 1 0,3 2 0,-1 0-27,-2-3 1,-1 0 6,1 0 1,0 0 15,-9 0 1,0 0 0,-5 0-1,-2 0 31,22 0-27,-11 0-11,-9 0 117,-11 0-70,-2 0 1,-11 0 21,-3 0-169,-3 0 111,-1 0 2,-6 0-15,-1 0 0,-23 0-18,-9 0 1,-15 0 31,-10 0 1,-7 0 8,-11 0 0,31 2 0,-1 0-25,-3 0 0,-1 0 8,-4 4 1,0-2 6,5-3 0,-1 0 0,-4 2 0,1-1 47,6-1 1,-1-2-1,-2 3 1,0 1-8,0-1 0,0 0 0,-2 0 0,-1 0 11,1-2 0,1 0 0,0 2 0,1 1 2,4-2 1,1 2 0,-32 5-88,6-3 1,5 0 41,12 0 1,12-3-89,23 7-927,5-6 191,7 2 1,8-5 836,9 0 1,10 0-50,16 0 1,9 0 27,12 0 1,-27 0 0,2 0 50,3 0 0,1 0 0,4 0 0,0 0-24,-2 0 0,1 0 1,4 0-1,1 0 461,-2 0 0,0 0 335,4 0 0,1 0-817,1 0 1,-1 0 0,1 0 0,0 0-6,-1 0 1,-1 0 3,-1 0 0,0 0 8,-3 1 0,-2-2 0,-5 0 0,-1-2-26,27-1 1,-20 0-113,-13 4 88,-18-6-218,-6 5 1,-17-7-72,-2 4 1,-4-3 0,0-6 0</inkml:trace>
  <inkml:trace contextRef="#ctx0" brushRef="#br1">21022 7681 30657,'-39'-5'-696,"1"2"-48,-1-6 1,7 2 215,2-1 1,-2-2 108,3 6 0,4-1 436,8 5 220,9 0-7,-4 0 171,11 0-319,-5 0 0,13 0-58,6 0 1,7 0 183,10 0-79,8 0-325,14 0 1,9 0 217,11 0 0,-31 0 0,1 0-276,4 0 0,2 0 0,1 1 1,1 0 247,-1 1 1,0 0 0,4-1 0,0 1 40,4 2 0,1 0 0,-5 0 0,1 1-39,3 1 0,1 1 0,-8-3 0,-1 0-14,-3 0 1,-2 1 0,-5-1 0,-1 0-84,26 9 1,-29-4-133,-17-1 0,-14-4-1132,-8 5 1,-15-6 1219,-11 1 1,-13 2-22,-8-2 0,-13 2 127,27-4 0,-3 0 0,-4-1 0,-1 1-183,-6 2 0,-1 0 0,2-2 0,-1 1 185,0 1 1,0 0-509,0-2 1,0-1 599,2 2 0,1 0 1,-3-3-1,1 0 639,0 0 0,2 0 0,3 0 0,3 0-567,-31 0 1,12 0 69,19 0 1,10 1-131,15 3-386,9-2 223,8 3 0,12 0-75,10-1 111,13 6 928,11-3 0,14 2-978,8-1-659,-30-6 0,1-1 801,2 2 1,2 0 0,4-1 0,2 0 106,2 0 1,1 0 506,-1 1 1,0-2-1370,3 0 1,0-2 675,-2 1 1,-1 0 67,0 0 1,0 0-1,-4 0 1,-1 0-517,-1 0 1,-1 0 135,26 0 366,-8 0 0,-25-1-7,-11-3 0,-3 2 0,-10-2 0,-3 3 0</inkml:trace>
  <inkml:trace contextRef="#ctx0" brushRef="#br1">11100 8910 12039,'0'-12'-1990,"0"-1"1901,0 0 0,0 0 146,0 0 0,1 5 58,3-1 1,-2 1 0,2-5 123,-2 0 1,2 0-158,0 1 1,0-1 410,-4 0-436,0 6 0,2-3 162,2 6 98,-3-6-147,5 8 1,-6 4 0,-1 11-71,-4 6 0,-2 11 23,-5 4 0,-1 9-189,0 4 1,2 7 62,2 2 1,-1-1-131,6-4 0,-1-1 0,5-2-205,0-1 1,6-10-9,3 2 1,4-15-423,4-3 390,3-5 1,1-9 33,0-3 0,2-14 329,7-7 73,-3-11 1,4-16-1,-5-9 1</inkml:trace>
  <inkml:trace contextRef="#ctx0" brushRef="#br2">11138 8462 8499,'-25'-5'0,"3"-2"-438,1-6 0,5 4 2,-1 1 341,3-1-191,7 2 0,7 1 88,8 6 0,9 0 198,5 0 0,2 0 0,2 6 0,-1 1 0</inkml:trace>
  <inkml:trace contextRef="#ctx0" brushRef="#br1">12098 8091 11301,'6'-7'1335,"-5"-4"-1343,4 2 1,-2-1-1420,1 2 539,-3 2 1025,5 0-34,-6 5 1,0 5 171,0 9-26,-6 14 0,-1 1 5,-6 15-191,-5 3-1338,4 10 1503,-11 8-176,11 8 0,1-29 0,-2 2-21,2 1 1,0 2 0,-1 2 0,0 1 89,0 2 0,2 0 1,2-1-1,0 0-235,1 2 0,1-1 1,1-9-1,1-1 1,2-6-1,0 0 90,-1 22 1,5-15-340,5-14-157,2-3 9,0-12 193,-1-4 725,-1-11 1,-3-7-284,2-6 0,-1-7 19,1-10 1,-1-7-405,6-5 1,-5-8 13,4-1 1,-5 4 187,1-5 1,2 10 0,-2-1 95,-1 3 84,-7 2 104,-3 5-318,-12 8 0,-6 7-144,-9 10 0,-5 8 542,-3 8 0,-4 15 160,-5 7 0,5 6-255,4 2 1,2 6 163,1 3 1,12-1 0,7 1 199,9 1-479,5-4 124,6 6 205,6-10-1635,13 4 864,8-12 0,18-6 128,6-9 0,3-8-390,10-5 0,-2-4-333,6-4 0,-4-11 942,-4-10 0,1-1 0,-6-6 0,-1-4 0,-1-4 0</inkml:trace>
  <inkml:trace contextRef="#ctx0" brushRef="#br1">13212 8718 9304,'-13'0'-183,"0"0"1,-1 6-129,-3 3 1,2 3 716,-7 6 0,-3 3-54,-5 9 1,-10 8-222,1 9 1,-6 3-314,2 1 0,1 0 257,3 1 0,4-3 88,5-2 0,6-8-222,11-9 0,4-8-167,1 0 0,5-11-96,-1 2 0,4-9-280,4 0 0,3-8 259,6-4 1,0-10 43,-1-3 0,-3-9 579,-1-4 1,-5-3-308,2-1 1,-4-6 13,-1-3 0,0-3 1,0-1-1</inkml:trace>
  <inkml:trace contextRef="#ctx0" brushRef="#br1">12738 8834 9304,'0'-13'-349,"0"0"116,0 0 0,-1 0 303,-3 1-81,2 5 164,-3 1 1,0 7 338,1 4-423,0 2-23,4 11 1,1 3 251,3 9-145,4 3 14,4 5 0,3 5-229,2 0 209,3 0 0,7-7-358,3-1 0,2 2 61,7-3 0,3-3-484,1-1 1,4-7 348,-4-2 0,-5-5-884,-4 1 1163,-11-3 1,1-1-1,-11 0 1</inkml:trace>
  <inkml:trace contextRef="#ctx0" brushRef="#br2">13929 8962 8498,'0'-13'-594,"0"0"545,-6 0 220,-1 6 0,-6 9-16,1 10 0,-3 8 0,0 12 150,-2 6 0,-5 6-78,5 7 1,0-4-363,4 0-711,6 0 867,2-1 0,6-8-679,3-8 511,3-3 0,12-7-102,2-3 1,5-9 183,4-3 1,-2-11-375,6-7 0,-4-7 113,4-10 1,-10-4 325,2-8 0,-9-10 0,2-6 0</inkml:trace>
  <inkml:trace contextRef="#ctx0" brushRef="#br2">13916 8654 8498,'-21'-17'0,"0"0"-1208,5-5 675,-3 7 0,12 1 1093,3 6-274,3 5 1,2-3-571,3 6 87,3 0 1,12 0 5,2 0 0,5 4 0,4 2 191,4 1 0,3 2 0,1 3 0</inkml:trace>
  <inkml:trace contextRef="#ctx0" brushRef="#br2">14928 8334 6263,'-7'-5'685,"1"3"1,0-2-452,-2 8 1,-4 6-60,-1 12 0,-1 6 114,-3 15 1,0 9-150,-9 12 0,15-25 0,0 2-380,-4 3 0,0 2 1,1 0-1,1 0 227,0-1 0,0 0 0,0-1 0,1 1 78,-2 0 0,2 0 0,2-3 0,0-2-126,1 0 0,1-3 0,-1 23 0,5-15-273,3-8 194,1-11 58,5-7 0,-2-8-273,6-3 204,-1-2 1,1-6-69,-1 0 554,1 0 0,2-10-547,-2-3 1,1-14 223,-6-2 0,5-7-228,-5-2 0,0-1 0,-5 1-102,-4-1 356,-7 1-38,-8 5 1,-6 3 410,1 9-206,-1 3-119,-5 10 1,2 3 568,-5 5-426,0 5 0,0 12 402,0 9-376,5 8 1,-2 3 48,5 6-925,6 5 756,8-8 1,2 4 162,5-5-525,1-7 188,10 5 1,8-15-327,12-1 173,5-5 102,7-9 1,8-3-520,5-8 392,6-3 0,8-12-464,4-2 0,-34 8 0,1 0 334,2-1 0,1-2 347,-4 0 0,1 0 0,2-2 0,1 0 0,-4-1 0,1 0 0,-1-3 0,-1 0 0,1-3 0,0 1 0</inkml:trace>
  <inkml:trace contextRef="#ctx0" brushRef="#br2">15747 8859 8446,'0'-13'0,"-1"-4"0,-4 0-500,4 0 433,-5 4 1,6 1 110,0-1 40,0 6 202,0-5-417,0 11 93,0-5 0,0 18 305,0 5 0,0 8-135,0 9 1,-10 6-36,-3 11 1,-4 6-172,0 3 1,-1 7 51,-4 1 1,0 1 140,5-5 0,-2-5-287,2 1 1,4-7-266,0-2 1,2-8 227,7-14 0,-2 0-526,2-12 460,2-6 0,-2-8-22,8-11 0,1-7 293,7-10 0,0-11 0,9-2 0,1-9 0,3 0 0,5-1 0,0-8 0,0-5 0</inkml:trace>
  <inkml:trace contextRef="#ctx0" brushRef="#br2">16016 8731 8446,'-13'0'-409,"-1"6"-51,-3 2 0,-2 5 306,-2 4 1,-3 12 856,2 13 1,-2 10-501,-1 12 0,5 4-407,3 0 1,9-32-1,1 1 42,-5 31 1,4 0 98,4-4 0,3-5-352,1-4 1,5-8 198,4-4 1,7-10-186,1-8 0,0-6-54,-4-11 455,-6-2 0,-2-12 0,-5-1 0</inkml:trace>
  <inkml:trace contextRef="#ctx0" brushRef="#br2">15414 9282 8446,'-18'-13'0,"3"-4"-174,-2 0 1,5 0 222,3 4 67,-2-6 1,13 5 183,-2-3 1,15 3-524,2 1 0,11 0 42,6 1 1,5-6 56,3 1 1,5 0-56,9 5 0,-2-1-124,6 0 1,-2 6 114,2 3 1,-1 2 53,-7 2 0,-10 6-604,-12 2 738,-8 9 0,-4-2 0,-5 3 0</inkml:trace>
  <inkml:trace contextRef="#ctx0" brushRef="#br2">15478 9448 8446,'-20'0'10,"3"0"229,9 0 0,3 0-101,10 0 1,15-1 149,14-4 0,15-3-369,15-9 1,-29 9 0,2 0-246,3-2 1,1-1 0,2-1-1,2-2-31,1 0 1,2-2 0,1-1-1,1 0 86,0 2 1,-2 0 270,-2 3 0,-2 0 0,-2-2 0,-1-2 0,-7 3 0,1-1 0</inkml:trace>
  <inkml:trace contextRef="#ctx0" brushRef="#br1">16886 8962 9456,'8'-6'-363,"-3"5"1,-5 6 541,0 12 1,-5 9 59,-4 8 1,-4 6 157,-4 11 1,-7 10-706,-6 3 0,0-3 528,5-5 0,6-6-120,6-8 131,6 1 0,16-23-579,8-3 0,8-16-359,14-13 0,5-12 412,3-11 1,3-3-2021,1-5 2315,-6 3 0,2-14 0,-8 3 0,-4-3 0</inkml:trace>
  <inkml:trace contextRef="#ctx0" brushRef="#br1">16848 8706 9456,'-26'-12'-205,"2"2"146,3-11 23,2 5 213,12-2 324,2 11-878,5 1 417,5 6 1,4 0 184,8 0-1148,8 0 677,8 6 1,7 1-432,3 6 688,2-1 1,6 7 0,1 1-1</inkml:trace>
  <inkml:trace contextRef="#ctx0" brushRef="#br1">18013 8309 10359,'6'-19'147,"-5"5"-1014,3-3 496,-2 3 278,-2 7 0,0 2 178,0 10 1,-2 9 126,-2 11 1,-4 7-58,-9 6 0,-3 11 240,-6 2 1,0 10-501,1 3 1,9-29 0,0 1 298,0 4 1,-2 1 0,0 1-1,1 0-105,-1 3 0,2 0 0,0-3 1,0 0-74,3-1 0,1-1 0,-7 27-131,6-8 1,6-12 79,7-8 0,6-12-254,3-10 0,2-3-177,2-1 204,0-6 0,-1-1 25,1-6 1,-4 0-123,-1 0 1,-1-8 494,2-4 1,-3-3-524,-6-6 1,0 0 64,0-5 1,-2 1 154,-2-1 1,-9 6 242,-8 3 1,-5 4-86,-4 5 0,-4 2 454,-9 6 1,2 7-132,-6 6 1,0 5-11,-4 8 1,6 1 84,2 3 0,4 1 200,5 3 1,9 2-243,8-6 0,8 4-27,5-4 0,15-5-785,11-3 0,15-12 310,14-2 0,16-5-286,-29-2 1,0-2 0,3-4 0,0-1-955,-1-2 0,1-1 1395,3-5 0,1-1 0,2 0 0,0-1 0,0-1 0,0 0 0,-3 1 0,0 0 0</inkml:trace>
  <inkml:trace contextRef="#ctx0" brushRef="#br2">18884 9000 8482,'1'-13'-442,"3"0"1,-2 1-71,2-1 254,-3 0 1,-1 0 854,0 0-155,0 6-282,0 2 1,-7 8-87,-6 5 1,-6 9 258,-11 17 0,-4 3-131,-9 14 0,-3 2-328,21-23 1,-1 0-1,1 1 1,-1-1 159,0-2 0,1-1 1,-21 29-120,4-5 0,3-1-342,5-3 0,10-10 222,11-12 1,4-5-886,5-7 755,3-6 0,-6-2 335,2-10 0,-7-13 0,-8-9 0</inkml:trace>
  <inkml:trace contextRef="#ctx0" brushRef="#br2">18333 9090 8890,'11'5'452,"-2"4"1,7 5-327,-4 8 114,15-1 1,0 20-576,12-2 0,1 3 255,2 1 0,4-3-1044,5 2 0,0 1 787,1-5 1,-8-8 336,-6-13 0,-5-8 0,-8-3 0</inkml:trace>
  <inkml:trace contextRef="#ctx0" brushRef="#br2">19421 9128 8242,'-13'13'0,"-4"1"-27,0 3 1,-5 5 96,0 7 0,2 4 283,-1 6 0,5-5-90,-1 0 1,4-1-182,5 1 1,4-3 65,8-5 0,7-6-447,6-3 1,12-5-50,1-3 1,5-3-242,4-6 0,-1-8 214,0-4 375,1-7 0,-1-12 0,1-2 0</inkml:trace>
  <inkml:trace contextRef="#ctx0" brushRef="#br2">19268 8859 8264,'-26'-11'-679,"2"-2"272,3-8 628,2 2 0,13 12-88,6 3 0,9 2-633,12 2 500,1 0 0,20 6 0,-2 1 0</inkml:trace>
  <inkml:trace contextRef="#ctx0" brushRef="#br2">20612 8565 8360,'-13'0'0,"-4"0"0,0 0 0,0 6-401,4 2 0,-1 9 214,-3 4 0,1 15 788,-5 7 1,4 8-134,-5 9 1,2-1-378,-1 10 1,3 0 19,5 0 0,6-1 121,2-4 1,4-9-410,1-8 0,0-10 165,0-15 1,4-4-627,1-5 310,5-6-118,-9-1 1,5-8-55,-6-2 1,0-9 500,0-8 1,-2-5-304,-2-4 0,1 2 80,-5-6 1,-1 7 182,-4 1 1,-1 2 38,-3 7 0,-3 1-9,-6 8 0,-3 2 9,-1 6 0,-6 3 411,2 6 1,-7 0-5,-2 13 0,2 3 207,7 5 0,2 4-139,7-4 0,5 2-88,3-3 1,8-3-400,5 0 1,11-2 106,10-7 1,14-1-51,16-8 1,15-2-112,6-6 0,-29-3 0,0 0-301,1-1 0,1 0 0,4-2 0,0-1 251,-3-1 1,1-1 115,3-1 0,-1 0 0,-3-1 0,-1 0 0,1 1 0,1-1 0,-2 0 0,-1-1 0,-1 0 0,0 0 0</inkml:trace>
  <inkml:trace contextRef="#ctx0" brushRef="#br1">14006 7758 18177,'7'-5'2737,"-1"-3"-1868,-6-4-3612,0 5 957,0-5 664,5 5 1373,-3-6-322,3 0 0,-5 5 120,0-1-1153,0 7 566,0-4 1,-5 6 388,-4 0 1,1 6 294,-5 2 1,2 11 152,-11 6 0,-5 18-339,-7 12 0,12-19 1,0 2-269,-4 4 1,1 2 0,-2 8 0,0 4 399,-5 6 1,0 4 0,9-18 0,1 2 0,0 1-286,-4 4 1,0 0 0,1 2 0,2-1-1,2 0 1,1 1 289,0-2 0,2 1 1,0-1-1,4-3 0,0 0 1,3-1-5,1 0 0,1-1 0,2-1 0,-1 16 0,2-2-406,2-7 0,4-1 0,3-7 0,4-2-43,10 22 0,1-7-194,3-14 0,1-3 118,3-6 1,-3-5-30,-1-3 1,-5-3 621,1-1 1,1-2-821,-1-3 1,2-2 1170,-2-7 1,-3-4-1029,3-4 0,2-6 781,-2-6 1,5-12-102,0-14 1,-4-9 0,1-2 0</inkml:trace>
  <inkml:trace contextRef="#ctx0" brushRef="#br1">21342 8514 11007,'-6'-19'-1200,"5"5"1,-9-6 372,5 3 1024,-5 3-207,9-5 1,-5 6-22,6 1 402,6-1-189,1 6 0,6 1-87,0 6 0,5 3-19,3 5 0,8 7 332,1 10-282,5 6 1,-8 9-220,3 12 0,-4 12 193,-15-27 0,-1 2 0,0 2 1,-3 1 12,-2 2 0,-1 1 0,-1 3 1,-2 0-319,-2 1 0,-2 0 0,-3 3 0,-2 1 158,-4 1 1,-2-1 0,-3-2 0,-3-1 65,-3-2 1,-1-2 0,0-4 0,-2 0-55,1-3 0,-1-1 105,1-2 1,-1-1 0,-1-4 0,0-1 81,1-2 0,1-1 0,-27 22-24,14-15-309,2-3 11,16-11 139,8-2-848,6-10 887,12-3 0,1-22 0,6-4 0</inkml:trace>
  <inkml:trace contextRef="#ctx0" brushRef="#br1">13122 8846 28973,'-12'0'-3305,"-1"6"2308,0 3 1,-1 3 70,-3 6 1,-5 3-292,-7 9 658,-4 2 233,-6 13 1,-5 0 269,-3 6 1,23-23-1,-1 0-250,-1-1 1,0 1-1,3 0 1,-1 0-303,-22 23 0,9-4-120,-2 0 435,15-12 130,0 2 0,12-11-247,4 0 0,2-2-634,6-3-485,0-2 14,0-12 124,0-2 746,0-16 0,0-2-18,0-8 1,0-5 86,0 1 0,2-1 315,2-4 0,-1 3 244,5 2 0,6-5 543,8 0 1,-2 0 94,1 4 1,2-1 112,7-3 0,-2 2 787,6-6 16,0 5-684,11-8 0,-6 9-52,4-6 1,1 1-117,-1-1 1,-1-2-339,-3 7 0,-6-1 28,-4 4-149,-2-5-226,-1 9 0,-7-6-179,-7 11 0,-5 0-448,-7 4 1,-1 2-160,-3 2 1,-3-1-131,-6 6 1299,-6 0 63,-1 4 1,-5 0 91,-1 0 1,1 10-160,-1 2 0,0 5 22,1 1 1,-1 6 144,1 6 0,-1 7-51,0 1 0,-1 6-389,-2 7 0,0 6-677,-5 3 1,4-2-202,-4 2 1,5-6-118,0 2 1,2-11 304,1-7 1,10-8 148,4-13 0,6-1-367,-3-12 1123,6 1 0,-2-11-65,5-3-1213,5-2 758,-3-2 0,14 0 364,-4 1 1,10-7-1,-2-1 1</inkml:trace>
  <inkml:trace contextRef="#ctx0" brushRef="#br1">12598 8731 28133,'0'-8'-9831,"0"-1"3515,0 1 5136,0-5 0,0 4-567,0 1 1244,0-1 606,5-4 385,2 1-1759,6 5 2390,0 1 0,-2 7-65,-2 4 0,7 3-446,-4 9 0,4 3-253,-3 6 1,4 5 169,0 3-291,6 9-428,-3 2 1,5 11-132,1-1 1,1 2-566,3-1 0,2-2 150,7 5 0,-1-7 561,1-5 0,-1-6 485,0-16 0,-5-2 247,-3-10 0,-13-6 799,-4-3-511,-9-2 1,-4-2 335,-8 0 1,-5-6-492,-4-2 1,-5-4-76,-7-1 1,0-1-387,-5-3 1,4 1-103,-4-5 0,6 0-625,-2-5-124,3 1 214,-5-1 1,5-4-420,-3 0 1,5-1 353,4 1 0,-4-1-40,4-3 0,2-2-44,2 6 0,3-4-6,1 4 0,1 0-421,-1 5 510,0-1 234,6 6 0,-3-3-131,6 6-382,-6 0 675,8 4-492,-3 6 1122,5-4-865,0 10 1,0 1 4,0 8-241,5 9 479,2 3 0,8 7 308,2 3 1,3 4-256,5 9 0,2 2 441,3 6 1,-1 5-607,5-1 0,0 5 692,4-4 133,6-1-212,2-4 0,4-2 56,-3-7 0,-9-6-98,-8-15 1,-9-8 579,-4-9 591,-8-2 170,-4-2 326,-5 0-1879,-5-6 1,-2-1-90,-6-6 0,-4 0-19,0 1 1,-12-7 0,2-1 0</inkml:trace>
  <inkml:trace contextRef="#ctx0" brushRef="#br1">23160 8923 23009,'-6'-13'-9831,"3"5"5535,-5-1 4349,5 7 254,-9-4 0,9 2-999,-5-1 1407,5 1-1113,-8 4 531,9 0 2138,-9 0-179,4 0-158,0 0-691,1 0-367,6 0 1,1-1 429,4-4 583,2-2-1714,6-6 0,5-1 50,3-3 1,9 0 55,4-8 0,3 2 35,2-7 1,5-3-36,3-1 0,7 1 101,1-1 0,-1 7-76,-7 2 1,-3 6 194,-5 10-302,-6 4-398,-8 5 1,-8 11-993,-8 6 1,-6 17 317,-12 9 0,-5 11 487,-12 6 0,11-26 0,-2 0 124,-2 2 1,-1 1 0,-2 4 0,-1 0-5,-4 4 1,-2 0-1,-2 4 1,0 0-200,-3 2 1,-1 0 181,1 0 0,0-2 203,2-4 0,0 0 1,0-3-1,0 0 482,0-1 0,0-1 0,3-7 1,1-1 16,3-3 0,-1-2 1,-25 12 166,4-13 0,1-6 549,-1-7 40,6-1-793,3 1 0,12-6 22,9-2 1,8-11-1206,5-7 1,4-1 177,4-7 1,13-2 512,9-7-585,8 3 540,-1-4 0,8 6 266,-2 4 1,2 4-175,-7 9 0,2 2-196,-2 6 0,3 0 1131,-3 0 0,-3 7-734,-1 6 0,-3 2-849,-1 11 0,3-3-42,1 7 1,0-5-181,-4-3 1,4-1-1062,0-8 547,5 2 1047,-8-8 1,10 1 268,-3-4 1,3-8 613,2-5 0,3-8 596,1-4 1,0 1 1209,-5-2-442,-5 1-933,-2-5 1,-2 5-450,-4 0 1,-4 5-117,-12-1 1,-3 7-533,-6 2 0,0 3-1468,0-3-815,-6 5 618,-1-3 1678,-12 6 1,0 6 0,-7 1 0</inkml:trace>
  <inkml:trace contextRef="#ctx0" brushRef="#br1">14108 10293 29205,'2'-13'-4916,"2"1"1,3-1 2680,6 0 0,3 6 3209,5 3 1,7-2 250,15 2 1,17-1-866,-23 5 1,3 0 0,6-2 0,3 0-143,7 0 0,3 0 1,8-3-1,3 0-83,-21 2 0,0 0 0,2 0 1,3 0-1,1-1 0,0 0-102,1 0 0,1-1 1,0 1-1,3 0 0,0 0 1,1-1 408,4 1 1,0-1 0,1 2-1,1-1 1,1 2 0,-1-1-161,1 0 0,1 0 0,-1 0 0,2 2 0,0 0 0,-1 1-202,-1-2 0,0 1 1,1-1-1,2 2 0,2-1 1,-1 1-67,-16 0 1,1 0 0,0 0-1,-1 0 1,2 0 0,-1 0-1,0 0 1,0 0-29,-1 0 0,0 0 1,-1 0-1,0 0 1,1 0-1,-1 0 0,0 1 1,0-1-10,14 2 0,-1-1 1,0 1-1,0-2 0,0 1 1,0 0-14,2 2 0,0 0 0,0 0 0,0 0 0,1-1 0,0 2-6,-3-1 0,0 2 0,0-1 0,1 1 0,0-1 0,-2 0-8,-4 0 1,0 1-1,-1-1 1,1 0-1,-1 0 1,1 1-13,-2-1 1,0 0-1,0 1 1,-1 0-1,0 0 1,-2 0 26,-4-1 1,-2 1 0,0-1 0,-1 1-1,1 1 1,-3-1-20,16-1 0,-2 0 0,-1 1 1,-1 0 6,-8-1 1,0 1 0,-1 0 0,-1 0 20,-8-3 0,-1 0 0,-5 0 0,-1 0 39,15-2 0,-9 0 101,-12 0-47,-11 0 0,-15 0 12,-8 0 0,-10 0-143,-12 0 0,-22-1 76,-16-4 0,22 4 1,-2 0-52,-4-4 1,-2 1-1,-9 2 1,-3 0 30,-7-2 0,-3-1 1,24 3-1,-2 0 0,0-1-21,-3 0 0,-1 0 0,-1 1 0,-2-1 0,-1 1 0,0 0-15,-3 0 1,0 0 0,-1 1 7,-2 1 1,-1-1 0,-1 1 19,-5-2 0,-1 0 0,-1 0 0,18 2 1,-1 0-1,0 0 0,0 0 12,-4 0 0,-1 0 1,0 0-1,0 0 1,-4 0-1,1 0 0,-2 0 1,0 0 12,-3 0 1,-1 0 0,-1 0 0,0 0 0,11 1 0,0 0 0,0-1 0,-1 1 0,0 0 9,-3 0 0,-1 0 0,0 0 1,-1-1-1,2 2 0,0-1 0,1 1 1,0 0-1,0 1 0,0-1 2,-1-1 0,0 1 0,-1 0 0,1-1 0,1 1 0,1 0 0,1 0 0,0 1 0,0-1 0,0 1 25,1-1 0,0 1 0,0-1 0,1 1 0,-1-1 0,-12 1 0,-1 0 0,1 0 1,0 0-2,1-1 0,0 0 1,1 0-1,1 0 1,7 1-1,1-1 1,1 1-1,1-1 13,-15 0 1,1-1 0,2 0-1,6 2 1,1 0 0,1 0-16,4-1 1,0-1 0,2 0 0,5 2 0,2 0 0,0 0 21,-15-1 1,2 0 0,11 0 0,3 0-19,-23-2 1,20 0-16,27 0-58,11 0 0,22-5-230,18-4 1,23-4-55,-14 5 1,3-1 257,9-1 1,4 0 12,9-2 0,3-1 0,-16 4 0,1 0 0,2 1 18,3-1 0,1 1 1,1 0-1,3-1 0,0 0 1,2 1 26,4-1 0,2 0 1,0 1-1,5 1 1,0 0-1,1 0 7,-14 1 1,0 1 0,2-1 0,-1 2 0,-1 0 0,0 0-1,1 1 1,0-1 2,3 1 0,-1 0 1,1 0-1,1 0 109,1-1 1,0 0 0,1 1 0,1 1-116,2 1 1,0 1 0,2 0-1,0-1 1,-12 1 0,2-2-1,0 1 1,0 0 0,0 1-13,3 0 1,1 1-1,-1 0 1,1 0-1,-2 0 1,-3 1-1,0-1 1,-1 0-1,1 1 1,-1 0-11,1 0 1,0 0 0,1 1 0,-2 0 0,1-1-1,10 1 1,0 1 0,-1-1 0,0 0-42,-2 0 0,-1 0 0,0 1 0,-1-1 0,1 0 0,-1 0 0,0 0 0,0 1-14,-2-1 1,0 0 0,0 0 0,-1 1-126,-3-1 1,-2 0-1,1 0 1,0 0 147,0 2 0,0-1 0,0 1 0,-1 0 0,12 0 1,-2-1-1,-1 1-7,1 1 1,0-1 0,-1 1 0,-5-1 0,-1 0-1,0-1 3,-2 1 1,1-1-1,-3 0 1,14 2-1,-4 1 4,-6 0 1,-3-1-1,-11-2 1,-3-1-21,18 1-39,-21 3 0,-30-5-262,-26 2 0,-23-3 365,-28-1 0,-3-5 0,29 1 0,1 1 0</inkml:trace>
  <inkml:trace contextRef="#ctx0" brushRef="#br1">11292 11215 24181,'-13'-13'-5658,"0"0"3773,0 1-492,1-1 1095,4 6 546,-3-5 422,4 5 0,-2-1 112,1-1-1212,5 6 1413,-3-8-306,6 4 1050,0-6-473,0 0 1,0 5 271,0-1 393,0 6-648,0-3 0,2 6 439,2 0 1,-3 2-702,4 2 1,-10 9 1561,-3 8-1162,-9 15 0,1 5-6,-5 15 0,-2 6-375,8-28 1,0 0 0,2 3-1,1 0 173,-1 0 0,0-1 5,-1 2 0,2-1 0,4 35-827,-1-4 1055,6-8-958,15-9 1,2-6-1060,12-11 791,5-5 1,2-22 651,5-3 1,2-9 345,3-8 0,-4-13 981,4-12-1203,-3-12 0,-3-6 0,-3-8 0,-18 31 0,-1 0 0</inkml:trace>
  <inkml:trace contextRef="#ctx0" brushRef="#br1">11369 10818 17978,'-26'-51'-4200,"0"5"2396,6-3 1,2 12 1090,5 2-115,6 4 1069,1 17-281,6 1 0,0 13 181,0 9 0,2 2-600,2 2 1,3 5 435,6 4 1,7-2-12,5 1 0,4 0 131,9 5 1,4 5-1,9 2 1</inkml:trace>
  <inkml:trace contextRef="#ctx0" brushRef="#br1">12406 10357 22091,'0'-7'-2264,"-6"1"-1209,4 6 4839,-3 0-1001,-1 0 0,5 7-607,-4 6 580,-2 0-354,6 11 1,-9-4-215,6 6 667,-6 5-31,8 2 0,-8 7-903,6 2-189,-6 10 492,3 0 1,-6 11 87,0-4-1332,6 4 894,-4 7 284,4-5 247,0 5 1,-5-6-11,4 0-1192,2-6 1240,-5-1 1,4-7-628,-6-3 508,6-3 389,-5-17 1,9-3-353,-5-11 2160,5 0-2021,-3-6 2175,6-1-1743,0-12 0,0 3-187,0-5 1,0 3-777,0-3-256,0 5 625,0-9 1,5 1-290,-1-6 124,0-6-153,2 3 0,-5-5-529,3-1 963,-2 1 69,4-7 1,-5 5-36,3-3 55,-8 3-1097,-3 2 104,0-1 226,-10 1 0,7 5 328,-12 3 0,0 2 277,-8 3 0,-7 4 497,-6 4 567,-11 14-633,7-1 0,-15 20 802,2 1 0,3 6-486,1 2 1,28-14 0,1 1 2011,-24 26-1902,23-25 1,2 2-1,-8 27-382,-1 1 0,18-1-550,9-3 0,12-7-733,9-2 0,11-6-140,10-7 1,5-6 123,3-11 0,0-6 413,4-3 0,1-5 173,5-8 1,-3-1 115,-2-11 1,3-2 285,-3-7 1,7-1 54,2-3 0,-8 1-182,-10 3 0,2 3 0,-4-3 0,-2 3 0,-10 2 0,-10-1 0</inkml:trace>
  <inkml:trace contextRef="#ctx0" brushRef="#br1">13289 11087 19667,'0'-13'-3263,"0"0"2719,0 0 0,0 5-300,0-1 0,-2 7 283,-2-3 0,1 4 774,-5 1 0,-1 3 512,-3 5 1,-8 8-491,-6 14 1,-1 5-1,-9 11-56,-3 5 249,17-21 0,-1 0-784,1-1 1,-1 0 643,-2 3 0,0 0-65,5 0 0,0 0 0,-2-2 0,0 0 0,-16 28-209,-1-1 1,8-9-242,6-9 1,5-6-433,7-8-192,0 1 606,6-12 0,1-4-181,6-14-17,0-3 1,2-12 688,2-2 0,-1-3-460,5-2 1,-3-4-5,3 0 1,-5-5-45,1 1 1,-2 1 90,-2-1 1,1 1-1,2-3-370,1 2 76,0 6 507,-4-3 0,-1 4 53,-3-3-113,2 8 0,-3-2 136,5 11 109,-6 6-543,4 2 1,-2 10 266,8 4 1,4 14-1,6 6-162,3 7 0,-1 7-526,5-1 446,-5 7 1,8-4 59,-3 6 0,8 5-148,0-1 0,7 5-381,-2-4 1,3-2 759,1-7 0,2-2 0,0-5 0,1-2 0,1-5 0,0-5 0</inkml:trace>
  <inkml:trace contextRef="#ctx0" brushRef="#br1">14249 11202 19828,'0'-7'-5004,"-4"4"6059,0 12 1,-8 6-801,-1 15 1,-1 9-211,-7 8 1,-2 9 27,-7 8 1,15-30-1,-1-1-370,-1 6 0,0-1 0,1-4 0,0 0 278,3 3 1,1-1 0,-8 24-380,3-9 0,8-8 0,6-15 657,6-11-2186,4-8 1777,12-9 1,-3-6 784,5-3-482,0-13 1,1-5 32,-1-12-186,0-5 0,5-1 0,-1-7 0,1 1 0</inkml:trace>
  <inkml:trace contextRef="#ctx0" brushRef="#br1">14044 11087 21563,'-32'-27'-1906,"2"-3"1,8 4 805,5 1 0,9 5 370,3 7 0,5 6 355,5 3 1,2 2 719,6 2 0,5 6-781,3 2 443,4 4 0,6 6 1,2 2-1</inkml:trace>
  <inkml:trace contextRef="#ctx0" brushRef="#br1">15324 10741 17745,'-8'6'-363,"-1"2"1,1 7 227,-5 6 1,-5 13-6,-4 17 0,-8 13 150,13-26 1,0 1 0,-1 0 0,1 0-387,-1 4 1,2 0 0,-1 1-1,2 0 282,2 1 1,1 0 0,1-2 0,2 0 76,0-3 1,1-3-1,-1 23 1,5-10-810,2-12-216,2-7 604,0-11-186,6-1-279,-4-12 506,9 4 0,-10-11 1114,4 0 1,-4-5-835,-1-8 0,4-6 0,1-2 141,-3-3-206,-6-2-292,3 6 223,-16-4 0,2 10 351,-10-3 1,-4 3 368,-5 1 1,0 6-449,-9 2 1,-2 5 560,-2 5 1,-3 7 0,-1 10 1092,0 2-321,0 7-783,5 2 1,9 4 1172,11-3-1384,7 3 0,11-10-513,4 3 1,16-4-142,9-5 0,16 0-163,14-8 1,7 1 121,11-9 1,-33-3 0,0 0-1,4-2 1,1 0-153,2 0 1,0 0 0,-2-1 0,0 0-127,0-1 1,-1 0-285,0 2 1,-2-1 896,34-11 0,-1 8 0,-6-6 0,-1 0 0,-3 2 0</inkml:trace>
  <inkml:trace contextRef="#ctx0" brushRef="#br1">16233 11266 12997,'0'-7'-3291,"0"1"3132,0 6 405,-5 0 0,2 7 1,-6 8 379,-1 9-246,-1 7-1289,-7 13 1061,3 2-439,-3 5 362,-1 12 1,4-4-168,-7 10 0,7-5-57,-2-5 1,4-3 25,4-9 0,-1-6 1,6-10-402,1-5 205,2-15-128,1 1-72,0-7 598,0-9 1,6 3-193,2-12 0,5-10 222,4-2-109,3-15 0,5 6 0,1-11 0</inkml:trace>
  <inkml:trace contextRef="#ctx0" brushRef="#br1">16733 11151 11761,'0'-13'-722,"0"6"1,-7 3 1258,-6 8 1,-1 14-429,-8 12 0,-3 13 3,-5 8 0,-4 8-420,18-26 0,2 2 0,-1 0 0,1 1 217,3 2 1,1 1 0,0-1-1,0 1 1,2-1 0,0 0-321,0 1 1,-1-1-144,-2 28-377,5-4 635,6-16-493,0-2 120,0-17 669,0-3 0,0-17 0,0-1 0</inkml:trace>
  <inkml:trace contextRef="#ctx0" brushRef="#br1">15977 11637 12997,'-18'-32'-2170,"9"0"1,-6 8 1916,10 3 0,3 0 0,7 8 524,8 6 0,6 0 192,6 2 1,7 0-13,2 0-391,3 4 0,8-5 26,6 6-1269,1 0 1385,10 0 1,-5 2-61,3 2 1,-5 4-375,-8 9 1,-10-2 150,-11 2 1,-1-3 0,-5-1 0</inkml:trace>
  <inkml:trace contextRef="#ctx0" brushRef="#br1">15888 11855 12997,'-26'0'0,"1"0"-232,-1 0 312,6 0-55,7 0 0,8 1 121,5 4 1,12-4 30,10 3 1,9-4 68,12-4 0,8 1-443,9-5-42,8-1 1,-32 3 0,2-2 169,4-1 1,1 1 0,-2 1 0,-1 0-179,5-2 1,0 1-1,-4 2 1,-1 2 258,1 0 1,-1-1 0,-3-1 0,-1-2-1,33-12 1</inkml:trace>
  <inkml:trace contextRef="#ctx0" brushRef="#br1">17309 11433 16429,'0'-13'-2349,"0"4"1567,0 1-734,0-1 676,6 2 1134,-5 1-97,5 6-194,-12 6 1,-1 3 156,-6 8 876,-5 8-505,-2 8 1,-6 10 70,0-1-374,1 7 1,5-5-332,3 3 0,4-3 284,5-6 1,2-1-276,6-3 1,7-8-329,6-9 0,11-4 46,10-5 0,7-2-245,2-6 0,4-10 454,-4-3 1,-1-9 252,-3-4 0,-1-5 1,1-8-1</inkml:trace>
  <inkml:trace contextRef="#ctx0" brushRef="#br1">17334 11100 9629,'-19'-32'-426,"0"5"183,6-2 0,5 9 336,-1 7-616,6 0 0,1 13 355,10 0 1,1 6-121,8 6 1,3 1 146,1 0 127,3 0 0,7 5 0,2 2 0</inkml:trace>
  <inkml:trace contextRef="#ctx0" brushRef="#br1">18551 10690 17592,'-6'-7'-3123,"5"-4"292,-11 9 2423,11-4 1,-11 9 1604,4 6-657,-9 11-219,-3 12 0,-10 14 78,0 5-2008,-5 12 1818,18-28 1,1 1 0,-3 3 0,-1 0 172,1 1 0,0 1-181,2 1 1,1 0-474,0 3 1,1 0-8,2-3 0,0 0 145,3 0 0,1-2 1,-10 24 60,6-8-908,6-9 960,1-15 0,6 2-183,0-8-481,0-3 416,0-10 1,0-5-36,0 1 1427,0-6-1680,0 2 921,0-5-73,0 0 0,0-5-559,0-4 0,0-7 167,0-1 1,0-5-1,-1 2-171,-3 0 1,-5-3 158,-8 6 0,-7 0 204,-6 4 1,-11 2 362,-2 2 1,-5 3-76,-3 6 1,-5 2-674,1 2 1525,5 3-561,0 12 1,10 1 355,-2 5-337,13 1 1,2-1-156,14 1-964,-2 5 204,13-4 1,4 0-247,10-5 0,13-7 359,9 2 0,10-4-246,7-4 0,7-4 204,11-5 1,-31 0-1,0 0-60,5 1 1,0-2-1,3 0 1,0-2-362,1 1 1,0 0 575,0-3 0,0 0 0,-1 2 0,-1 0 0,1-2 0,-1-1 0,0 0 0,0-1 0,-2-1 0,1 0 0</inkml:trace>
  <inkml:trace contextRef="#ctx0" brushRef="#br1">19946 11228 15468,'-8'0'0,"-1"0"0,1 0-1203,-5 0 957,0 5 0,-7 8 746,-6 9 1,-6 7-139,-11 6 0,0 7-388,-8 5 1,1 4 176,21-23 0,-1 0 1,-23 20-251,2 3 0,5-8 93,8 0 0,1-5-152,3-4 1,4-4-208,9-8 0,1-4 33,3-5 1,7-2 12,-3-2 1,3-4 281,-3-5 1,4-1-406,1-3 1,-1-5 135,-3-8 1,-1-3-235,0-5 368,0-7 0,0-6 1,1-8-1</inkml:trace>
  <inkml:trace contextRef="#ctx0" brushRef="#br1">19114 11330 15468,'0'-25'-2519,"4"3"2273,1 1 0,3 5-162,-4-1 0,6 10 586,-1 7 0,8 7 58,4 10 0,1 9-83,3 8 0,-2 4 93,7 5 0,3 3-757,1 5 1,1-4 650,-1 0 1,2-6-200,-6 2 0,4 1 27,-4-2 1,-2-3-555,-6-5 1,-4-6-268,-5 2 0,0-4 439,0-5 1,-6-2 413,-3-7 0,-8 1 0,-3 0 0</inkml:trace>
  <inkml:trace contextRef="#ctx0" brushRef="#br1">20599 11471 15468,'-13'0'-814,"0"0"0,1 1 1197,-1 4 0,-4 7-285,0 10 0,-6 2 236,2 2 1,1 5-115,-2 3 0,7 4-446,-2 5 0,8-4 99,5-1 1,2-5-470,2-8 0,6-1 38,3-2 0,3-5-231,6-9 1,1-2 114,7-6 1,0-1 478,-1-4 0,1-5 246,-1-11 0,7-6 0,0-11 0</inkml:trace>
  <inkml:trace contextRef="#ctx0" brushRef="#br1">20625 11087 15468,'-13'-39'-4929,"2"7"3902,2 2 1,3 9 359,6 3 511,0 10 1,0 8 202,0 8 1,2 8-210,2 1 0,2 6 81,2-2 1,5 8-105,0 1 1,0 5 0,5-2-1</inkml:trace>
  <inkml:trace contextRef="#ctx0" brushRef="#br1">21803 10780 15819,'-8'5'-758,"1"-2"223,3 6 0,1-1 218,-5 5 1,-1 7 271,-4 6 1,-5 11 117,-4 9 1,-2 10 44,-1 4 1,-1 2-302,0 2 1,1-1 184,-1-3 1,6-1-212,3-7 1,7-5 52,2-13 0,5-3-20,-1-5 0,2-2-111,2-3 0,2-4-6,2-8 32,-3 2 1,6-8 477,-2 5-174,-4-5-55,5-3 1,-6-7-374,0-6 1,0 1-263,0-1 274,-12-6 245,4 5 1,-20-4 581,2 5-456,-8 0 144,-5 6 0,-6 1 672,-6 6-237,-1 0 0,1 7-216,0 6 710,0 6-89,0 6 63,5 6-634,2 2 0,7 6 40,3-1-915,8 0 419,8 1 1,12-6-217,6-4 1,13-2-160,12-1 0,14-7 65,12-7 0,6 0 189,7-8 0,0 0-741,0-4 1,-4 0 600,-1 0 0,-12-4-277,-4 0 583,-3-1 0,-9 5 0,3 0 0,-2 0 0</inkml:trace>
  <inkml:trace contextRef="#ctx0" brushRef="#br1">18602 12674 12480,'26'-5'200,"-1"-4"0,2-2-1119,3-2 524,3 6 295,5 1 0,5 2-54,-1 0 0,3-1 273,-3 5-882,-2 0 665,10 6 0,-15-3 44,4 5-360,-9-5 423,-5 9 0,-5-7-341,-3 4 141,-8 2 80,2-9 0,-12 5-306,-3-3 363,-4-2 530,-10 3-80,4 1-323,-16-5 1,3 6 122,-12-2 191,1-4-245,-6 10 0,-2-8 203,-5 6-794,0-1 475,5 0 1,1-1 237,2-3-330,9-3 99,-3 5 0,17-6-175,3 0 174,9 0 44,2 0-336,17 0 569,4 0 1,22 0-294,5 0-159,7 0 172,2 0 0,4-4-221,1-1-799,-1 1 989,-4-1 0,-4 3-132,0-2-318,-5 2 419,-4 2 1,-7 0-135,-5 0 135,-12 0 255,3 0-159,-15 0 410,3 0 0,-10 0-526,-4 0 810,-8 0-771,3 0 1,-9 0 0,6 0-74,-6 0 117,9 6 1,-6-4-422,3 2 410,8-3 1,-8 5 0,10 1 0</inkml:trace>
  <inkml:trace contextRef="#ctx0" brushRef="#br1">10728 10549 22886,'8'-25'788,"3"3"-2509,-3 1 373,4 0 895,6 1 798,-3-5-115,9 11 1,-4-9-11,5 6 219,1-5 59,-6 7 0,4-9-241,-3 3 0,3-3 498,2-2-72,0 1-694,-6-1 1,-2 0-229,-5 1 12,-6 5-347,-1-4 0,-9 11-1284,-6 0-121,-5 6 1771,-12 7 0,-8 7 466,-8 6-19,-10 11-285,18-9 1,-1 3 0,-1 6 0,-1 3 497,-3 2 1,-1 2-730,-3 4 1,-1 4 657,-6 7 0,-1 3 0,16-14 0,-1 0 0,1 2 342,-3 3 1,0 1-1,1 1-656,1 2 1,1 1-1,0 2 1,-2 3-1,0 3 1,1 0-77,1 3 1,0 1 0,2 1 0,3-3 0,1 0-1,3 1-105,1 1 1,1 0-1,3 0 1,2-3 0,2-1-1,2 1-130,2-4 1,1-1 0,2 1 0,0-1 0,2 0 0,2-1-327,-3 23 1,2-1-1,4-5 1,1-2 105,2-2 1,2-2 0,6-6 0,5-1-159,3-4 0,4-2 0,2-3 0,2-2 5,4-2 1,2-1 0,-1-5 0,2-2 136,1-5 1,2-1 0,2-2 0,1-2 169,2-3 1,1-2-1,3 0 1,1-2 186,6-2 0,0-3 1,-2-1-1,0-3 295,4-1 0,1-4-172,-5-4 0,0-2 0,4 1 0,0-1 0,-4-2 0,0-1 0,-2 3 0,1 1 0</inkml:trace>
  <inkml:trace contextRef="#ctx0" brushRef="#br1">18602 10677 13104,'4'-13'-1948,"0"1"0,2 0 1527,-2 4 856,4 2 63,4 6 0,1 0-412,0 0 126,5 11-242,-3 4 1,7 19-121,-5 8 38,6 10-105,-3 12 1,-8-27-1,0 1 212,-1 2 0,0 1 0,0 3 1,0 0-359,-2 3 0,-1 0 0,1 2 0,0 0 378,-3 4 1,0 1 0,0-2 0,0 0-163,-2 2 0,0-1 103,0-7 0,-2 0-646,-4 1 1,-2 0 684,-1-8 1,-3 0 49,-3 6 1,-3-2 0,-2-4 0,-2-2 205,-3-1 0,-1 0-177,0 0 0,-1-2-137,-5-7 0,-1-1 1,0 0-1,-1 0 327,-1-2 0,-2-1-112,-1 1 1,-1-1-39,2-3 1,0 0 0,-1 1 0,1-1 245,-22 10-97,-1 0 410,22-4-721,-3-1 281,17-5 1,9-7-866,11-9 0,11-2 1793,11-2-1617,2 0 454,7 0 2,2 0 0,7 0 0,2 0 0,4 0 0</inkml:trace>
  <inkml:trace contextRef="#ctx0" brushRef="#br1">23249 11215 15311,'0'-13'-1405,"0"0"1117,0 1 1,0-1 83,0 0-114,0 0 203,0 0 1,4 5 470,1-1 130,-1 1-405,2-5 0,1 2 365,6 2 1,-1-1-163,1 6 1,-4-2 519,-1 2-577,1 2 0,2-2-77,-2 8 0,-4 3-409,-5 6 0,0 0 130,0 0 0,-7 1 284,-6 3 0,1-3-105,-5 3 1,1-2 110,-1-2 0,3-1-93,-3 1 0,7-6 346,1-3-279,1-2-6,0-2 0,3-3-412,5-5 0,10-2 266,3-12 0,8 2-142,0-1 0,-1-2 9,1 6 1,-5 4 19,1 5 0,-3 5-198,-1-1 103,-6 2 245,-1 14 169,-6-4-383,0 16 1,-10-5 177,-3 2-59,-8 3 1,1-4 142,-6 6 1,5-6 223,0-3 1,5-3-13,-1-1 1,3-6-140,1-3 0,4-2 159,1-2 0,5-2-506,-1-2 1,7-7 19,1-6 0,6-2 114,-2 2 0,4 3-18,1-3 1,1 3 69,3 1 1,-3-4-51,3 0 1,-3 0 129,-1 4 0,6-2 200,2-2 0,5 3 278,4-3 1,-2-1-356,6 1 1,2-6-91,6 1 1,-2 4-89,3 1 1,-8 8-190,0 5 0,-6 3-39,6 1 0,-13 12-306,0 10 1,-12 8 192,-6 8 0,-6 8 116,-6 5 0,-12 7 230,4-24 0,-2 0 0,-5 2 0,-2 0-233,-2 2 0,-2 0 0,-4 2 0,-2-1 243,-3 1 0,-1 1 1,-1-3-1,-1 0-221,-1 1 1,-2-1 0,1 0 0,-2 0 346,3-4 0,-1 0 0,1 0 0,0 0 168,-1-1 0,1-2 0,7-6 0,1-1-65,2-2 0,0-2 0,-12 6 670,10-5-625,17-11-321,6-4 490,39-23 0,2-5-769,26-16 1,-4-5 176,-1 1 0,5 0 565,-1 8 1,4 0-411,-8 9 1,1 3-66,-9 14 0,0 2-5,-5 6 1,-5 7-361,-3 6 0,-9 11-162,-4 10 0,-3-1 65,-1 1 1,-4-5 2,-1 0 1,-3-7 45,3-5 1,1-9 99,3-3 0,7-7 334,2-6 1,8-8 157,1-14 1,4-3 203,-4-5 0,-1 0-2,-3-1 1,-2 7-140,-2 2 0,-5 4 305,-9 5-125,-2 2-217,-6 12 1,-6 9-293,-2 10 0,-8 3 110,-1 6 0,-6 0 1,3 5-1</inkml:trace>
  <inkml:trace contextRef="#ctx0" brushRef="#br1">10728 13007 17266,'13'-24'-1387,"14"3"1631,12-9 1,19 7-171,-19 11 1,3 3-1757,4 3 1,3 2 1704,11-5 0,1 1 0,5 6 0,1 2-207,-19-1 1,2 0 0,1-1-631,3 0 0,2-1 0,0 1 746,4 1 0,0 1 0,1 0-155,6-4 0,1 0 1,0 0 198,-14 2 1,1 1-1,0-1 1,-1 0-1,0-1 1,1 0-1,-1 0 1,1-1-329,1 1 1,1 0 0,-1 0-1,1-1 282,-1 1 1,-1 0 0,1 0-1,0 0 32,3-1 0,0 1 1,0 0-1,0 0 0,0-1 1,0 1-1,0-1 0,1 1 59,-1-2 0,1 1 0,0 0 1,-1 0-44,1 0 1,-1 1 0,0-1 0,0 0 25,0 0 0,0-1 0,0 0 0,0 1 0,0-1 0,0 1 0,1 0 0,-1 0 16,2 0 0,-1 0 0,1-1 0,1 1-19,1-2 1,1 0 0,0 0 0,-1 1-2,-2 1 0,-1 0 0,0 1 0,0 0 1,0-1-1,2 0 0,-1 1 0,-1-1 23,-3 2 1,0 0 0,-1 0 0,0 0 22,16 1 0,0 0 1,-1 0-1,-1-1 0,1 0 1,-2 0-29,-2 2 0,-2 0 0,0 0-24,-7 0 0,-2 0 0,0 0 0,-2 1 1,-1 1-1,-2 0-13,17-1 1,-3 2 0,-6 2-1,-2 0 176,-3-1 0,-1 0 1,-5 0-1,-1 0-218,-6 0 0,-1 0-131,30-1 925,-19 8 1,-14-9-798,-11 2 2252,-12-3-2209,-8-1 0,-15 0 45,-8 0 45,-14 0 1502,-20 0-1545,14 0 0,-2 0-171,-5 3 1,-3 0-1,-13-2 1,-4 1 140,-5 2 0,-2 0 0,17-2 0,-1-1 0,-1 1-313,-6 0 1,0 1 0,-2 0 0,-5 0 0,-1 0-1,0 0 317,16 0 1,-1 0-1,1 0 1,-1 1 0,-2-1-1,0 0 1,0 0 0,0 0-256,3 1 0,0-1 0,0 0 0,-1 0 1,-3 0-1,-1-1 0,-1 1 0,1-1 283,-3 1 0,1 1 0,-1-1 0,-1 0-293,-5 0 1,-2-1 0,-1 0 0,1 1 265,0 1 1,1 1-1,-1 0 1,-1-1-1,12 0 1,-1-2-1,0 1 1,1 0 0,0 0-74,-11 1 1,0 0 0,1 1-1,0-1 71,1-1 1,-1 0-1,0 1 1,1 0 10,0 2 0,1 0 0,0 1 0,0-2 0,0-1 0,0 0 0,0-1 0,1 0 0,1 1 1,1 0 0,0 1 0,1-1 0,-1 1 0,2 0 0,-1 0 0,1 0-66,4 0 1,0 1 0,1-1-1,0 1 120,-1 0 1,0 0-1,0 0 1,1 0 11,-15 1 0,1-1 1,1 1-1,2 0 1,0 1-1,2 0-36,7-3 1,2 1 0,2 0-1,-17 3 0,5-1-7,14-4 1,5-1 0,-11 2 69,21-5 1067,25 0-1179,26 0 1,30-5-237,25-4 281,-23 1 0,4-1 6,18-3 1,5-1-56,-19 2 0,1 0 1,1 0 42,10-2 0,1 1 0,1-2 0,-14 4 0,0-1 0,1 0 0,1 1-11,3-1 0,0 0 1,1 1-1,1-1-118,1 0 0,1 0 1,0 1-1,2-1 112,5 1 1,1 1 0,1-1 0,-1 1 0,-2 0 0,-1-1 0,0 1 0,1 0-283,2 0 1,0 1-1,1-1 1,0 1 278,0 0 0,1-1 0,0 2 0,0 0-23,-13 2 1,0 1-1,0 0 1,0 0 0,1 1-1,2-1 1,0 0-1,0 1 1,1-1 0,0 2-12,1-1 1,0 2 0,1-1-1,-1 1 1,-1-1-27,10-1 0,-1 0 1,-1 0-1,1 1 19,-12 1 0,0 1 0,0 0 0,-1 0 0,-2-1-10,7 0 0,-1 0 1,-1-1-1,0 1 28,-1-1 0,0 0 0,0 1 1,-1 0-1,-3 0 0,-1 1 0,-1 0 1,0-1-12,16 0 1,-1 0 0,-2-1-15,-7 1 0,-2 1 1,-1 0 130,-4-1 1,-1 1 0,-2 1 0,13 1 0,-3 1-132,-4 2 0,-3-1-12,-7-2 0,-3 2-9,26 7 0,-32-8 1248,-16 5-1773,-24 1 627,-23-2 1,-35 4-188,19-6 1,-3-1 304,-8-1 0,-2 0-159,-14 3 0,-3-1 1,18-3-1,-2-2 1,-1 1-4,-6 2 0,-3 0 1,0-1 5,-3 0 0,-2-2 1,-1 1-1,12 1 1,-2 1-1,-1 0 1,1-1 42,-2 0 0,0-2 0,0 1 1,0 1-17,0 0 0,-1 1 0,0-1 0,0 0 0,-1-1 0,0 0 1,0-1-1,-1 0-60,-2 1 1,0 0-1,0 0 1,-1 0-1,11 0 1,-1 0-1,0 1 1,0-1-1,-1 0-82,-2 0 1,-2-1 0,1 1-1,-1 0 1,1 0 0,2 1-1,0-1 1,1 1 0,-1 0-1,0 0 177,-1-1 0,-1-1 1,1 1-1,-1-1 0,1 2-154,2 0 1,0 2 0,0-1 0,0 1 0,0-1 0,-12-1 0,-1 0 0,1 0-1,1 2 147,-1 0 0,1 2 0,-1-1 1,1 1-53,-2-1 0,0 0 0,1 0 0,1 1 20,5 0 1,1 1 0,0-1 0,1 1-6,-1-1 0,1 0-1,1 1 1,1-1-8,6 1 0,2-1 0,0 1 0,1-1 86,-15 3 1,1-1 0,3 1 0,5-2 0,3-1 0,1 1-19,-17 2 1,3-1-11,16-4 0,5 0-34,-14 2 1,40-8 1143,27-2-1361,30-9 225,3 4 0,7-2 1,11-4-1,6-1-65,-12 5 1,3-1 0,2 1 47,5-1 0,2 0 0,2-1-33,-7 2 1,1 0-1,2 0 1,1 0-1,5 0 1,0 1 0,1 0-1,2 0 0,-11 0 0,2 1 0,0-1 1,0 1-1,0 0 0,1 0 0,-1 1 1,0 0-1,1 0 0,0-1-121,3 1 1,0-1 0,0 0 0,0 1 0,0 0 100,2 0 0,-1 2 1,1-1-1,0 0 1,0 1-54,2-2 0,1 0 0,0 1 1,1-1-1,0 2 0,-10 1 1,2 0-1,-1 1 0,1 0 1,0 0-1,-1 0 64,1 0 0,0-1 0,0 1 0,0 0 0,0-1 0,-1 1 0,1 1 1,0-1-1,0 0 1,-1 1 0,0 0-1,0 1 5,7-1 1,-1 2 0,0 0 0,-1 0 0,0-1 0,-1 1 0,-1 0 0,0 0 0,0 0 0,-1 0 3,-2 0 0,0 1 1,0 0-1,-1 1 0,0-1-9,13-1 1,-1 1-1,0 0 1,-3 1 30,-7 1 0,-2 1 1,0 0-1,-1 0 1,-3-1-1,-1 0 1,0 0-1,-2 1 0,8 2 0,-1 0 1,-2 2 5,-7-1 1,0 1-1,-2 0-20,19-1 1,-4 2-1,-19 3 1,-3 1-116,22 5 1135,-29 0-1237,-23-10 1352,-29 4-1102,-16-9 0,-33 3 86,25-4 0,-3-2 224,-10 1 0,-3 0-314,-9 0 1,-3 0 0,15 0 0,-3 0-1,0 0 54,-4 0 1,-2 0 0,-1 0-73,-6 0 1,-2 0 0,1 0 44,2 0-1,-1 0 1,0 0 0,12 0 0,0 0 0,-1 0 0,1-1 69,2 0 0,0 0 0,1 0 0,0 0-450,-1 0 1,1 1 0,-1 0-1,1-1 307,-2-1 0,-1-1 0,1 0 0,0 0 0,0 1 0,0 0 0,0 1 0,0-1-190,1-1 1,0 0 0,1-1 0,0 1 182,-13-1 1,1 0 0,3-1 102,12 1 1,3 0 0,2-1-1,-11-3 1,5-1 45,12 1 0,5-1 983,-6-8-1435,36 4-654,37 6 1014,28 2 0,-13 2 1,6 1 273,8 0 1,4 0-404,-13 0 1,3 1 0,1 0 95,5 0 0,0 1 0,2 1 0,8 0 0,2 0 0,0 1 51,-17-1 0,0 0 0,1 0 0,0 0-418,1 2 1,0-1-1,1 1 1,0-1 361,5-1 0,1-1 0,0 0 0,0 1 0,0 1 0,-1 0 0,1 1 0</inkml:trace>
  <inkml:trace contextRef="#ctx0" brushRef="#br1">4430 10780 23769,'-7'-19'-5932,"-5"3"4814,4-5-691,-4 6 1632,-1-4 1,6 6-349,3 0-122,3 1 0,1-1 93,0 0-1405,0 0 1740,0 6 0,0-4-312,0 2 440,0-2 1,0-2-235,0 0 0,-7 0 483,-6 1 0,-11 0 469,-11 4 1,-9-4 128,-7 4 1,-13 1-682,26 2 0,-1 1 354,-4 3 1,-2-1 0,-5-3 0,-2 0 346,-3 3 0,-1 0-339,-6 0 1,-1 0-1,0 2 1,0 0-366,-4 0 1,-2 0 0,-3 0 0,-1 1 114,23 0 0,0 1 0,0-1 1,0 1-1,0 1 0,1 0-309,-22 3 1,1 0 0,22-1 0,-1 0 0,0 0 177,-1 0 1,0 1-1,0 0 1,0 0-1,0 0 1,1 2 57,0 0 1,1 0 0,0 1-1,-20 4 1,2 1-305,5 1 0,3 0 1,4 1-1,2 1 203,3 1 1,0 2-1,2 1 1,2 1 28,4-1 1,1 1 0,0-1-1,3 2-291,-19 19 0,4 0 327,9 5 0,3-2-625,15 2 0,8-3-226,12-5 1,5 5-174,5 3 0,13 1 201,12-1 0,18 0 570,12-9 0,-24-17 0,3-1 393,5-2 0,2-1 0,8-1 0,3-1-121,4 0 1,2 0 0,5-2 0,2-1-115,-22-4 1,0-1-1,1 0 1,2-1 0,1 0-1,1-1 180,4-2 0,2 0 0,0-1 0,6 1 0,0-1 0,2-1 51,3-1 1,1 0 0,1 0 0,-16 0 0,0 0 0,0-1 0,1 1-164,-1-1 0,1 0 0,-1 0 0,1-1 0,0 0 1,0-1-1,1 0 0,-1 0 142,0-1 0,1 0 0,0 0 0,-1-1 0,0-1 0,0 0 0,-1 0 0,0 0-75,-1-1 1,0 1 0,-1 0 0,0-1-1,17-2 1,-2 0 0,0-1-209,-4-2 0,-1-2 0,-1 1 0,-3 1 0,-1 0 0,-1-1 75,-3-1 1,-1-2 0,-1-1-1,-6 1 1,-1-1 0,-3-1-24,11-8 1,-5-3 0,-7-1 0,-5-2-175,-11 3 0,-5-1 0,-1-3 0,-4-1 90,1-34 0,-18-5-228,-21 5 0,0 33 0,-6 3 254,-5 1 0,-6 2 0,-13-1 1,-6 3 117,13 8 1,-4 2 0,-2 2 0,-7 2 0,-3 2 0,-2 1-92,9 2 0,-2 1 0,-2 1 1,0 1-1,-5 1 0,-1 1 0,0 1 1,-2 0 9,8 0 0,0 1 1,-1 0-1,-1 1 1,0 0-1,-2 0 1,0 1-1,0 1 1,-1 0-1,-1 0-42,-3 0 0,-2 1 0,1 0 0,-1 1 0,1 1 0,1 0 0,1 1 0,-1 0 0,1 1 0,-1 0-73,-3 1 0,0 1 1,0 0-1,0 1 0,0 1 174,1 0 0,0 2 0,0 0 0,0-1 0,1 0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1331 5287 28718,'-5'-12'-9213,"-1"-1"7435,-2 0 0,-4 2 723,4 2 1,2 2-67,2 3 1120,2 2-409,2-3 54,0 5 0,2 0 478,2 0 1,9 0 1072,8 0 1,5 0 1017,4 0-1396,8 0 1,9 0 1050,8 0-493,4 0 191,10 0 427,-3 0-2001,-26 2 1,1 1 0,30-1 10,-33 0 1,1 0 0,0-1 0,0-1-394,29 0 188,3 0 1,-18 0-147,3 0 1,-5 0 271,-4 0 1,-9-4 75,-8 0 0,-3-5 0,-4 2 0,-6-4 0,-6-5 0</inkml:trace>
  <inkml:trace contextRef="#ctx0" brushRef="#br0">2471 5031 26971,'0'-12'-9831,"0"-1"7139,0 0 1,-2 0 2467,-2 0 1,3 5-1565,-4-1 1878,4 6-682,1-8-113,0 10-1484,0-5 1749,0 6 485,0 6 0,4-4 1540,1 7-1314,5 0-39,-3 3 1,5 5 171,1 0-56,0 6-72,0-9 396,0 11-469,-1-11 1,-3 9-1439,0-6 1267,-7 5-332,10-7 1,-11 7-345,3-4-110,-2 4 730,-8-8 1,-7 9 323,-8-6 1311,-9 0 483,-3 2-892,-5-5 0,-5 5 29,1-7 0,-5 0 239,4-4 1,2 2 63,7-5 1,2 3-305,7-4 0,5 5 181,3-5-1275,8 0 0,5 1-1215,8-1 0,5 0 815,8-4 0,3 0 131,5 0 0,1-1-210,0-3 0,-1 1-244,1-6 502,-1 1 0,1-5 1,0 0-1</inkml:trace>
  <inkml:trace contextRef="#ctx0" brushRef="#br0">6094 5582 29345,'6'-7'-8867,"-5"-5"7254,5 11 0,-1-5 1412,4 6 1499,2 0-278,8-5-253,1 3-402,5-4 0,2 6-384,3 0 1427,3 0-608,11 0 1,2 0 256,5 0-814,0-5-162,0 3 0,5-3 269,-1 5-496,6-6 224,-8 5 1,2-5-11,-8 6 1,-4-4 146,-9-1-75,-2 1 97,-13 4-458,-6 0 67,-7 0 1,-13 0 156,-6 0-174,-5 0 107,-14 0 1,-2 1-74,-9 4 123,-2-4-27,-6 5 1,-6-6 21,-3 0 111,3 0-100,-5 0 170,3 0-161,1 0 0,5 0-78,6 0 216,12 0-256,-14-6 1,25 5 50,-6-4-194,12-2 30,5 6 0,7-6-1458,6 3-961,0 2 2037,6-4 1,1 6 339,6 0 356,5 0 0,7 0-62,5 0 1,5 0 115,-1 0 1,3 5-7,2-1 0,3 5 586,1-5 1,-5 1 374,-3 0 1,-7-2-660,2 5 0,-5-4-985,-3 5-226,-9-6 111,-8 8 1,-8-9 476,-5 2 0,-4-3 307,-13-1 1,1 0 58,-10 0 0,1 0-61,-1 0 0,-3 0 86,3 0 0,2 0-43,2 0 0,-1 0 150,1 0 0,6-4-65,7 0 0,-3-1 0,0 5 0</inkml:trace>
  <inkml:trace contextRef="#ctx0" brushRef="#br0">4622 6465 28301,'0'-13'-4916,"0"1"1,0-1-859,0 0 3098,5 0 2400,2 6 1230,12-4-30,7 9 1,13-3 714,13 5-1346,10 0 358,-22-3 1,3 0-1,4 2 1,2 0 646,6-1 1,1 0 181,4 1 0,0 1-1039,1 0 0,0 0 0,3-1 0,0 0 260,0-1 0,0 0-668,-2 2 1,-1-1 0,-1-2 0,-1 0-64,-3 3 1,-1 0 0,1 0 0,0 0 48,-2 0 1,-1 0 0,-1 0-1,0 0-61,-5 0 0,0 0 44,0 0 0,0 0 0,-8 0 0,-1 0 4,0 0 0,0 0-140,33 0 129,-1 0 0,-10 0-143,0 0 142,-12 0 1,0 0-42,-5 0 1,3 0 43,-8 0 1,2 1-106,-10 4 1,-6-4-33,-7 3 1,-4-1-623,-5 1 371,-2-2 0,-12 4 258,-2-6 1,-9 0 178,-5 0 0,-8 0 6,-4 0 0,-10 0-15,-7 0 0,-12 0 4,-9 0 1,34-2-1,-1-1 8,-1 1 0,-1 0 1,-1 0-1,-1 0 56,-4 2 0,0 0 1,-4 0-1,-1 0 84,-3 0 0,-1 0 0,-1 0 0,-1 0-113,-1 0 1,-1 0-1,-3 2 1,-1 0-25,-2 0 1,0 0 0,-1 3-1,0-1 1,4-2 0,2 0 0,5 1 0,1 0 22,9-1 0,3 0 0,-30 0 223,13 2 0,15-3-27,11-1-236,14 0 1,16 0 42,8 0 1,4 0-333,9 0 1,9 4 13,8 1 1,16-1 114,10-4 0,-24 2 0,2 0 64,4 0 1,1 1 0,4-1 0,0 1-52,2 0 1,0-1-1,3-2 1,1 1 62,5 1 1,0 0 0,-1-1 0,1 0 29,7-1 0,2 0 0,2 0 1,0 0 20,-20 0 0,1 0 1,0 0-1,1 0 0,1 0 1,-1 0-15,2 0 1,0 0 0,-1 0-1,19-1 1,-1 0 86,-3-1 0,-2 0 0,-5-1 0,-3 0-32,-7-1 0,-2 0 0,-3 0 1,0 1 1,-4 0 1,-1 1 0,25-1 58,-10-5 0,-9 5-200,-12-1 1,-4 2 120,-9 2-25,-8 0 0,-1-5 0,-5-2 0</inkml:trace>
  <inkml:trace contextRef="#ctx0" brushRef="#br0">1306 6299 27668,'0'-13'-8713,"0"0"3225,0 0 2766,6 6 2474,-5-4 1,12 9 1547,0-2 0,5 3 240,8 1-394,11 0-1211,2 0 0,14-2 2069,3-2 606,8 3-2088,-26-2 1,0 0 0,1 2 0,1 1 283,0-3 1,1 1-1004,-2 2 0,0-1 165,0-2 0,-1 0 0,33 3-141,-3 0 163,-14 0 1,-5 0 9,-15 0 0,-3-4 0,-8 0 0,-6 1 0,-6 1 0</inkml:trace>
  <inkml:trace contextRef="#ctx0" brushRef="#br0">2266 6043 28059,'0'-14'-9285,"0"-4"4911,0 4 3396,0-4 0,6 5 1368,2 0-582,9 0 573,3 1 1,9 4 811,5 4-879,0 3 913,10 1 0,-7 1 644,-3 3-858,-3 4 1,-5 6-460,0 3-755,-6-3-573,-8 10-1612,0-10 326,-11 5 685,5-1 1,-2-2-1152,0 5 214,1-5 1525,-5 3 1,-6-7 505,-3 1 333,4 0 562,-12 0 0,7 0 225,-12-1 1556,1 1-137,-5-6 821,-5 5-1710,4-5 0,-8 1 449,5 1-180,0-6-1058,10 8 1,-3-10 612,6 4-665,0-4-9,10-1-678,-4 0-131,9 0 163,-4 0 0,12-1-101,3-4-125,8-2 241,3-5-637,5-1 592,1 0 0,-1 2 88,1 2 116,0-2-69,-6 4 0,-2-5-605,-5 4 439,0-4 104,-1 11 1,-4-6-380,-4 2-83,-3 4-397,-1-5 0,-1 6 471,-3 0 294,-4 0 1,-4 5 220,-1-1 0,0 6 0,0-3 0</inkml:trace>
  <inkml:trace contextRef="#ctx0" brushRef="#br0">4225 8296 30013,'13'0'0,"-1"0"0,1 0-1340,0 0 968,0-6 0,4 5 172,0-3-133,6 2 361,2 2 0,5-4 80,9 0 0,-2-1 180,10 5-544,-1 0 291,6 0 1,3 0 13,1 0-1555,5 0 1544,-9 0 0,11 0-172,-3 0-48,2-5 134,-3 3 0,-4-5 188,-8 3-89,-3 2 0,-5-8-15,-1 6 1,-11 0 41,-6 4 1,-5 0-49,-3 0-27,-6-6-627,-1 5 573,-6-5 1,-6 6-30,-3 0 0,-3 0 25,-5 0 1,-5 0 19,-8 0 0,-2 4 28,-7 1 1,-5-1 57,-3-4 0,-3 0-66,-1 0 0,-6 0 164,-2 0 0,-4 0 440,-1 0 0,0 0-593,0 0 1,-2 0 27,-2 0 0,8-1-23,1-4 1,12 4-51,8-3 1,12-2-109,10 2-96,9-1 1,9 5 207,12 0 0,13 0 87,12 0 1,7 0-65,11 0 0,8 0-178,8 0 1,-31 2-1,0 1 112,1-1 1,1 0 0,1 1 0,0 0-50,1-1 1,0 0 0,-2 1 0,-1 1 136,1 2 0,-1 1 0,-2-1 0,0-1 0,1 1 0,-1 0 0,-1 0 0,0 0 0,0 2 0,-1 0 0</inkml:trace>
  <inkml:trace contextRef="#ctx0" brushRef="#br0">6568 8232 30661,'-9'-4'-3528,"1"-1"2353,-1-5-2076,-4 3 2567,6 0-697,1 2 420,6 5 2039,0 0-1045,6 0 0,1 0 457,6 0 1,6 0 474,2 0 633,9 0-1085,2 0 1,13 0 1030,1 0-173,4 0-1615,7 5 1,2-3 265,5 2-1932,5-3 1912,-3-1 0,3 5-99,-5-1-123,0 0 21,-5 2 1,2-5 142,-6 4 1,-6 0-14,-11-1 0,-5 1-156,-8-5 246,1 0 346,-12 0-261,-2 0 1500,-12 0-1478,0 0 361,-6 0-785,-1-6 0,-6 5 319,0-4-598,-5 4 418,-8-5 0,-2 5 79,-6-3 1,-1 2 72,-3 2 0,-6 0 17,-3 0-6,-3 0 0,-5 0 172,-1 0 1,-5 0-119,1 0 1,-8 2 0,32-1 0,-1 0 275,0 1 1,-1 1-223,-33 7 1,34-9 0,0 0 0,-33 7 56,-1-3 0,16 0-71,3-5 1,11 0-100,7 0 1,7 0 49,6 0-45,11 0-21,-2 0-23,12 0 1,12 0-43,5 0 0,11 0 225,6 0 1,9 0-199,4 0 1,9-2 103,3-2 0,5 2-396,5-2 0,2 1 368,-33 1 1,1 0 0,3 1 0,1 1 2,-1-2 1,1-1 0,2 1 0,0-1 3,-4 1 1,-1-1-1,2 1 1,0-1 11,-3 0 0,-1 1 1,33 1-106,-16-3 119,-11 2 0,-25 2-594,-25 6 538,-8-5 0,-5 5 0</inkml:trace>
  <inkml:trace contextRef="#ctx0" brushRef="#br0">10332 8181 23949,'-5'-9'-3639,"1"1"0,0 3 2335,4-3-641,0 5 709,0-3 666,0 1-214,0 3 494,0-9-1413,0 9 1881,5-9 1,3 10 361,4-4 1,7 0 353,2 0 1,5 0-4,4 0 1,8 4 5,9-3 1,8-2-20,5 2 1,9 0-544,3 4 0,-35 0 0,0 0 209,36 0 0,-36 0 0,0 0 39,31 0 1,3 0-834,-7 0 0,-3 0 222,-10 0 0,-7-2-1,-5-2 0,-4 2-11,-9-2 1,-7 3-15,-11 1-33,-5 0 761,3 0-680,-6 0 220,-6 0 0,-1 0-196,-6 0 1,-1 0-76,-3 0 1,-3 4 46,-6 0 0,-4 2 32,0-2 0,-7-2 25,-1 2 0,-3 2 30,-10-2 1,2 4-5,-6-3 1,1 3-197,-2-4 1,-5 6 179,25-5 0,-1-1 0,-29 3-5,29-2 1,1-1 0,-29-2-77,5 3 1,-1 0 100,5 0 1,11-1-1,6-4 1,15 0-176,3 0 9,11 0 1,4 0-27,18 0 1,2 0 75,11 0 1,7-1 15,2-4 0,8 4 3,5-3 1,5-2 30,3 2 0,-1-5 26,6 5 0,4-5 28,4 5 1,-30-1 0,1 0-5,2 1 1,-1 0-1,-2 0 1,1 0-27,2 0 1,-1 0 0,-3 2 0,-1 1 6,28-3 1,-6 1-35,-3-1 1,-13 2-43,-8-2 0,-7 3-49,-6 1-109,-2 0-279,-12 0 325,-2 0 0,-6 0 75,-3 0 0,-8 0 272,-5 0 1,-10 4-192,2 0 0,-10 0-62,1-4 0,-4 5 40,-5-1 0,5 0 24,-1-4 0,-2 0-25,7 0 0,1 0-35,12 0 17,-3 0 31,10 0 0,6 0 0,10 0 0</inkml:trace>
  <inkml:trace contextRef="#ctx0" brushRef="#br0">14569 8270 24313,'2'-8'-4016,"2"-1"0,-3 1 1069,4-5 2831,-4 0 135,5 0 1,-5 5-508,3-1 864,3 6 1,1-7-264,4 6-273,-5 0 1,3 3 1672,-5-4-936,5 4 1,-7-5-300,5 6 672,-5 6-1007,3 1 0,-6 6 1,0 0-1</inkml:trace>
  <inkml:trace contextRef="#ctx0" brushRef="#br0">15581 8283 29371,'-15'-4'-2477,"-2"0"1,3-6-678,-3 1 2892,3-2-341,7 4-230,1-5-631,6 11 642,0-11 0,1 11-768,4-3 810,2-3 674,11 5 975,2-3-315,6-1 0,5 4 237,3-2 0,9 1 320,4-1 0,8 3 402,5-4 1,8 4-1048,5 1 1,-34 0 0,0 0 151,4 0 1,-1 0 80,1 0 0,0 0-694,7 0 1,1 0 0,-8 0 0,-1 0 101,1 0 1,-1 0-101,-1 0 0,-2 0 0,28 1-139,-3 4 0,-10-4 41,-3 3 0,-11-2-194,-10-2 274,-3 0 1,-7 4-426,-3 0-82,-8 1-421,-4-5 902,-5 0 55,0 0 0,-5 0 29,-4 0 1,-4 0-11,-4 0 0,-4 0-6,-9 0 1,-9 0 165,-7 0 1,-6 0 57,-3 0 1,-5 1 695,-8 3-914,-3-2 7,0 3-20,33-4 0,0-2 0,-33 3 14,33 0 1,-1 0-21,-2-1 1,0-1 0,0 3 0,1 0 6,-1-2 0,1-2 0,-30 1-9,14 0 1,11 0 278,6 0-303,7 0 49,18 0 1,8 2-1122,14 2 0,9-3 846,5 4 1,5-4 206,7-1 0,2 0-40,10 0 1,7 0 60,7 0 1,2 0-12,2 0 0,0-4 20,0-1 1,-28 3-1,1 0 1,36 2 0,-32 0 0,0-1 602,-2-1 0,-1-1 0,0 3 0,-1-1-419,0-1 0,-1 0-69,25 0-52,-4 2-40,-19 0-369,-12 0 186,-13 6 0,-9-5-1386,-8 4 1,-11 0 1332,-10 0 0,-9-1 206,-13-4 1,-2 4-45,-10 0 1,-7 2 43,30-3 1,0-2 0,-2 0-1,-1 0 6,-2 1 0,1 0 0,1 0 0,0-1 41,-2 1 1,0 0 0,2-1-1,0 0 131,1 1 1,-1 0 0,-33-1 1387,-1-1 0,24 0-1075,6 0-421,17 0 1,15 0-89,11 0 1,18 0 36,17 0 1,13 0-52,12 0 0,9 0 38,-31 0 1,1 0 0,0 0 0,0 0-116,4 0 0,0 0 1,-3 0-1,1 0 116,1 0 0,1 0-13,0 0 1,0 0-243,1 3 0,1 0 252,-3-3 0,0 1 0,0 4 0,-1 0 0,-3-2 0,0-1 0,0-1 0,-2 1 0,33-1 0,-7-1 0</inkml:trace>
  <inkml:trace contextRef="#ctx0" brushRef="#br0">18986 8283 31753,'-13'-6'-3075,"5"4"1268,-1-7 1,2 5 800,-2-5 1,4 5 118,5-5-287,0 7 0,0-5 344,0 2 1,1 4 909,3-3 1,4 2-48,4 2 0,3-4 378,2 0 445,8-1-171,2 5 1,16-1-53,0-3 0,11 2 802,5-2 1,13-2-954,-32 4 1,1 0 0,1-1 0,2 0-133,7 1 1,1 0 0,-4 1-1,-1 1-334,5-2 1,-1-1-1,-7 2 1,0 1 110,-1 0 1,-1 0 30,-4 0 0,-2 0-148,34 0 0,-22 0-179,-5 0 1,-18 0 130,-3 0 1,-7 0-317,-2 0 255,-6 0-28,-1 0 69,-6 0 8,-6 0 1055,-1 0-1028,-6 0 0,1 0-24,-1 0 149,-6 0-117,5 0 1,-6 0 29,3 0 0,1 0-6,-5 0 0,4 0 3,-4 0 1,4 0-9,-5 0 0,7 0 0,-2 0 1,2 0-138,3 0-274,-1 0 302,6 0 0,-5 6 0,5 1 0</inkml:trace>
  <inkml:trace contextRef="#ctx0" brushRef="#br0">19178 8206 26767,'-17'-8'-2446,"0"-1"1,0 5 1880,4-5-918,0 7 1219,0-10 0,1 9 771,-1-5-642,6 5-20,1-3 0,6 5-1854,0-3 537,6 2 1343,1-3 1,11 5 1044,4 0-169,8 0-571,2 0 0,12 0 270,3 0 1,9 0 427,3 0-190,4 0 43,7 0 0,-34 2 1,2 1-467,4 2 1,1-1-367,-3-2 1,0 1 57,4 3 0,0 0 1,27 0-71,-3 2 1,-8 3-95,-4-2 0,-15-3-370,-7-2 393,-11 3-273,-10-6 450,-8 5-1021,-5-6 1097,-11 0 0,1-4 534,-11 0 1,-2-1-696,-7 5 446,3-5-368,-4 3 0,-1-5 309,-2 3-330,-3 2 557,-7-3 0,3 5-490,-6 0-344,6 0 460,-9 0 1,3 0-159,-9 0 194,4 5-16,-11-3 1,12 5-106,0-3 1,1-2-303,7 2 221,12-3 53,7-1 239,11 0-253,6 0 0,23 0-30,13 0 24,16 0 265,0 0-383,12 0 148,1 0 0,6 0-32,0 0-213,0 0 215,6 0 1,0 0-88,2 0 0,-8 0-15,-8 0 0,-5 2 125,-4 2-34,-9-3 0,2 8 0,-9-3 0,-8 2 0,-9 1 0</inkml:trace>
  <inkml:trace contextRef="#ctx0" brushRef="#br0">5787 9269 23656,'0'-13'-8158,"0"0"5256,0 1 1325,0-1 1102,0 6 1,5-3 958,4 5 735,2 1-713,2-2 0,1 5-311,3-3 1485,3-3-777,6 5 0,1-3 33,3 5 1,3 0-69,5 0 0,0 0 51,1 0-576,5 5-360,1 2 0,2 2-419,0-1-550,-5 1 715,7-2-259,-3 4 407,5-3 1,-4-1-80,0-3 17,-6-3 207,3 5 1,-10-5-64,1 4 90,-7-4 48,3-1 1,-11 0 81,-3 0 19,-8-6-451,2 5 9,-15-5 0,2 6 0,-12 0 696,-3 0 0,-8 0-430,-10 0 1,-3 0 178,-5 0 1,-2 0-178,-6 0-11,-1 6-101,1-5 1,0 5 426,0-6 0,0 0 512,-1 0-748,1 6-54,0-5 1,4 5 83,0-6-41,6 6-26,-3-5 1,11 6-84,3-3 0,9-1 73,4 6-335,8-6 67,4 8-538,16-10 1,5 5 854,13-6 1,10 0-93,8 0 1,8 0-161,5 0-1267,3-6 1450,1 5 280,5-5-207,-3 6 0,3-4 651,-5 0 0,5-2-837,-1 2 1,3 2 123,-7-2-31,-8-3 39,-12 6 0,-13-5-478,-5 6 389,-1 0-49,-16 0 515,2 0 1,-17 4-777,-2 0 1,-5 1 446,-4-5 1,-3 5 0,-5 3 0</inkml:trace>
  <inkml:trace contextRef="#ctx0" brushRef="#br0">12431 9384 28126,'0'-8'-4916,"0"-1"1,0 5 1593,0-5 1,0 5 2163,0-5 0,6 7 2370,2-3 1,5 3 18,4-3 0,10 4-320,12-3 1,5-2-201,7 2 1,13-5-638,-28 7 0,1 0 1,3-3-1,2 0 651,5 0 0,0 1 1,-1 1-1,0-1-34,4 0 0,-1 0 0,-4 2 1,1-1-1,-1-1 1,-1 0-1,-1 2 1,-2 1-402,-2-1 0,-1 0-355,27 0 12,-8 2 0,-18 0-91,-9 0 0,-3 0-169,-2 0 80,-11 0 153,-2 0 0,-14 0-2,-2 0 1,-3 0 8,-6 0 0,-5-4-217,-4 0 0,-3 0 185,-5 4 1,1 0 87,-5 0 1,0 0 31,-4 0 0,-1 0-28,1 0 0,4 0-79,0 0 1,5 0-4,-1 0 0,8 1 133,0 3 0,7-2 1,-4 3-1</inkml:trace>
  <inkml:trace contextRef="#ctx0" brushRef="#br0">17155 9231 23810,'-13'-6'-2836,"1"3"1204,-1-6 355,0 1 1059,6 1 0,7-3-151,8 6 1,11-5 616,7 5 1,5-2 78,7 2 1,6 2-262,3-2 1,5-2 299,3 2 0,5 0-459,8 4 1,0 0 349,-29 0 0,-1 0 1,30 0 118,5 0 0,-8 6 0,-5 2 0,-3 4-536,-6 0 0,-10 0-251,-2-4 1,-11 2-158,-2-6 14,0 1 418,-12-5 1,4 0 165,-5 0 0,-4-2-66,-1-2 0,1 1 201,3-5 0,6 1-158,-1-2 1,5-1 107,0 6 0,-1-2-24,5 2 0,-4-3 0,10-6 0</inkml:trace>
  <inkml:trace contextRef="#ctx0" brushRef="#br0">7963 7208 27680,'-8'8'-2884,"-1"1"1,5-6 2539,-5 1 1,5 2-1740,-5-2 2665,7 6-2568,-4-9 1515,6 11 1,0-9-287,0 5 0,1-5-100,4 1 1,2-2 1293,6-2 1,-1 0-208,1 0 1,0 0 970,0 0-838,0 0 689,-1-6 1,-3-1-203,-1-6 310,-5 0-1478,3 0-1247,-6 1 316,0-1 1,0 0-1254,0 0 203,0 0 917,-6 1 1,-1-1 116,-6 0 1093,1 0 577,-1 6 1,0 1 436,0 6 1684,-5 0-1258,3 0 0,-5 2 1395,3 2 85,3 3-994,-4 6-907,11 0-925,-5 5 1,9-2-1250,-5 5-491,5-5 771,-3 8 1,6-8-1601,0 5 41,6-5 1594,1 2 1,6-9 747,0-1 0,1-3 614,3 3 1,-1-5 1444,5 1-415,-5-8 758,8 2 298,-10-9-1345,10 4 0,-11-6 292,0 0-1310,0 1-468,-12-1 1,5 0-978,-6 0-405,-12 0 857,4 1 0,-21 4 583,4 4 607,-9 3 212,1 1 1,0 0 519,3 0 582,3 5 296,2 3-1522,10 10 0,-2 2 0,10 6 1</inkml:trace>
  <inkml:trace contextRef="#ctx0" brushRef="#br0">11714 6990 30953,'-18'0'-1127,"-4"0"1,4 0 712,1 0 1,4 6-110,4 2 1,0 4-898,4 1-797,1-1 1239,4 1 1,6 0-280,2 0-635,9 0 1383,-2-6 0,7 0-17,-5-3 703,6-3 230,-9 5 1,9-6 1443,-6 0-657,6-6 0,-9 4 1025,3-7-839,-8 6-451,2-8-1358,-9 4-1260,9-6 1069,-10 0 0,5 0-1056,-6 1-982,0-1 1354,-6 0 0,-1 0-21,-6 0 13,-5 6 1646,4-4 648,-10 9-426,4-9 1,-2 10 207,1-4 0,0 5 614,-5 5 1,0 2-232,1 6 0,5-1-484,3 1 1,7 0-357,1 0-1173,6 0 576,-2-1 0,6 1-753,3 0 1,5 0 438,8 0 0,3-6-272,6-3 804,5-3 648,-4-1 392,4 0-293,-5 0 1,-2 0 229,-3 0 1,-2-1 380,-6-3 0,-2 1 129,-2-6-1713,-4 1-481,-5 1 1,-5-3-1155,-4 5 1224,-2-5 281,-2 9 1,-4-5-38,0 6 330,-6 0 142,9 0 669,-10 0 827,9 6-1170,-3 1 1,5 6-1,0 0 1</inkml:trace>
  <inkml:trace contextRef="#ctx0" brushRef="#br0">15683 6990 30009,'-19'0'-1114,"1"0"35,-3 0 1,2 0 1078,6 0 0,1 0 0,4 6-2083,3 1 519,5 6-1469,5-6 1534,3 4 909,4-9 1,1 3-291,0-5 1070,5 0-225,2 0 1,6 0 1286,0 0 450,5-5-407,-4-2 1,0-2-217,-6 0-981,-5 1 0,1-1-225,-8 1-1368,2 5 984,-10-8-2341,5 9 2645,-6-3-194,-11-1 0,-4 4 836,-10-2 508,-1 3-469,-5 1 1,5 0 1122,1 0-1365,-1 5 1929,12 3-2649,1 4 1,13 7 0,7 1 0</inkml:trace>
  <inkml:trace contextRef="#ctx0" brushRef="#br0">20151 7041 25227,'-20'-11'-1763,"3"2"0,3-1-1358,1 6 2783,6 0 0,1 5-6,6 4 0,7 0 161,6 4-71,6 2 393,6-9 0,1 3-230,-1-5 0,1 0 742,0 0 265,-6 0-686,4 0 1,-10 0 614,3 0 276,-3 0-261,-7-5-846,-1-2-515,-12-6-91,-6 0 0,-14 4 632,-8 1 104,3 5 0,-5-7-635,6 6 349,0 0 1,6 9-14,3 4 0,8 8-124,9 4 0,8 15 0,3 4 0</inkml:trace>
  <inkml:trace contextRef="#ctx0" brushRef="#br0">5582 11458 20065,'13'-1'-1613,"-1"-4"1,-3 3 961,0-7-342,-1 6 942,-1-2 1,3-1-306,-6-3 1,2 2 104,-2-1 1,-2 3 23,2-3 0,-3 4-806,-1-5-173,0 6 672,0-8 1,-1 8 274,-3-6-336,2 1 559,-9 1 1,8-3-207,-5 6 902,-1-6-388,-4 3 0,0-5 541,1 4 70,-1-4-607,-6 5 0,4-1 53,-7-1 1,1 1-124,-5-5 1,1 1 207,-1 4 0,-5-4-342,-3 4 0,-3-8 32,-2-1 0,-5 0 244,-3 4-821,-2 1 612,-8-1 1,3 0 48,-6 0-31,0 0-73,-4 0 1,-6 1-44,34 5 1,0 1-1,-34-7 83,2 0 0,-2 2 4,2 2 0,-2-2-14,2 2 114,2-2-190,-3-2 0,5 2 7,0 2 0,-2-2 6,-2 2 1,1 2-45,31 3 0,0 0 0,0 2 0,-1 0 27,-1-3 1,-1 1 0,-2 2-1,-2 1-13,-1-1 1,-1 0-1,0 1 1,0 0 58,-2 1 0,0 0-1062,-1 0 1,0 0 1022,-1 0 1,1 0 0,-1 0 0,0 0 25,-1 0 1,1 0 26,3 3 1,0 0-237,1-3 0,0 2 0,2 3 0,0 1 140,2-2 1,1 0 20,-1 2 1,0 0-55,0 3 0,0 0 0,2-1 0,1-1-2,0 1 0,-1 1 1,1-2-1,1 1-95,-31 9 73,31-10 0,0 1-11,1 4 1,1 0 0,-32 2 23,3 3 1,4-1-50,0 1 0,8-3 79,5 3 0,5 2-2,0-2 1,8 5-278,4 0-96,8 2 147,-2 2 1,11-1-793,1 1 275,4-1 187,8 1 0,0 4 188,0 0 0,2-5-123,2-3 0,5-2 1237,8 1 0,4 2-767,9-6 0,4 0 225,9-4 0,8-1 228,9 1 1,9 0-140,-31-6 0,1-1 0,2 0 0,1-1 83,2 0 0,1-1 0,5 1 0,1 0-11,2-3 1,1 0-1,7 2 1,2 0-421,2-1 1,2-1-1,-19-1 1,1 1 0,1-1 252,2-1 1,1 0 0,0 0-1,0 0 1,1 0 0,1 0-52,2 0 1,2 0 0,0 0-1,0 0 1,0 0 0,0 0-50,1 0 0,0 0 0,0 0 1,-2 0-1,-1 0 0,0 0-22,-3 0 0,0 0 0,0 0 0,-2 0 0,0 0 0,0 0-24,1 0 0,0 0 0,-1 0 1,2 0-1,1 0 0,-1 0-10,-2 0 0,1 0 0,-1 0 1,2 0-1,0-1 0,-1 1-35,-3-2 0,0 1 1,0-1-711,-1 0 1,-1 0 0,1-1 731,22-3 0,-1-1 1,-1 1-1,-2-2-92,-2 0 1,-2-1 0,0 2-1,0-2-171,-5-1 1,-1-1-1,0-1 1,0-1 183,-2-2 0,1 0 0,-4-1 0,-1 0-59,-5 1 1,-2 0 49,-5 3 0,-3-3-160,16-22 1,-20 10 219,-10-2 0,-15-3-627,-11 2 1,-22 1 510,-21 3 0,12 14 1,-4 3 95,-6-2 0,-4 0 1,-11 1-1,-4 0-83,17 3 0,-1 0 0,-2 0 0,-2 1 1,-1 0-1,-1 1 22,-3 1 1,-2 2 0,0-1-1,-3 0 1,0-1 0,-2 0 97,-3 1 0,-2 0 0,0 0 0,0 0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14159 4955 31446,'-8'-5'-5059,"-1"1"2515,1-6 1,-1 4 864,1-2 801,5 2-712,-3 6 2916,6 0-201,0 0-840,0 6-700,6-5 0,1 6 781,6-2 1,-3-4 17,3 3 1,-3 2 21,7-2 1,3 5 443,1-5 1,5 5-1280,3-5 1,4 4-653,6-3 995,5 5 0,7-3 0,7 6 0</inkml:trace>
  <inkml:trace contextRef="#ctx0" brushRef="#br0">15209 5083 26661,'0'-8'-9831,"0"3"8529,6 5 1,2 0 1907,10 0 1,1-6 0,7-1-1</inkml:trace>
  <inkml:trace contextRef="#ctx0" brushRef="#br0">16950 5095 31679,'-14'-7'-4389,"-3"-6"0,3 5 2759,-3-5 1291,3 3 54,1-3-548,6 6 424,1-4-523,6 9-401,0-9 1,6 10 1359,2-4 1,5 3 206,4-3 0,4 4 96,9-3 1,-1 2 162,5 2 1,1 0-102,8 0 1,0 6 722,8 2-674,-3 4 1,15 1 0,-5-1 0</inkml:trace>
  <inkml:trace contextRef="#ctx0" brushRef="#br0">23134 5159 29061,'7'-12'-9831,"-1"-1"5754,-6 0 1120,0 0 1168,0 0 1162,0 6 0,-2-3 162,-2 6 700,3 0 0,-5 5-628,6 3-753,0-2 920,0 9 0,0-4-114,0 6 654,6 0 1,6 0 0,8 0 0</inkml:trace>
  <inkml:trace contextRef="#ctx0" brushRef="#br0">23851 5134 29485,'7'-13'-8435,"3"-1"6152,-6-3-2833,1 2 2414,-5-3 977,0 11 962,0 1 191,-6 6 307,-7 6 1,-7 7 0,-5 7 0</inkml:trace>
  <inkml:trace contextRef="#ctx0" brushRef="#br0">1716 6017 28740,'-13'-1'-1542,"0"-4"1,0 4-288,0-3 1,5 1 148,-1-1 828,1 2 1282,1-3-773,-5-1 0,9 4 9,-5-2-217,5 3 137,-3 1 1050,6-6-2115,0 5 195,0-5-534,0 6 2028,0 0 0,0 6-567,0 2 1,0 9 0,0 3 0</inkml:trace>
  <inkml:trace contextRef="#ctx0" brushRef="#br0">1267 6107 25407,'-7'0'-2094,"-4"0"2363,4 0 1,-2-2-827,1-2 1,3 3 131,-3-4 0,1 3-37,-2-3 1,2 4 239,3-3 0,1 2-253,-5 2 433,5-6-2208,-3 5 1413,6-5 1,11 6 1177,6 0 1,8 0 41,5 0 0,8 0 55,9 0 0,8 0 11,5 0 0,7 0-57,1 0 0,1 2-503,-5 2 1,-3-3 942,-6 4 0,-2 0 673,-15 0-2245,-2 5 311,-22-3 1,-14 6 0,-14-1 0</inkml:trace>
  <inkml:trace contextRef="#ctx0" brushRef="#br0">1856 5992 26184,'-12'-6'-3271,"-1"-3"-571,6-2 264,-5-2 2054,11 6-491,-5 1 1626,12 6 1,2-4 1978,9 0-1275,3 0 202,6 4 1,0 0 671,-1 0 772,1 0-293,-6 0-521,4 5 1,-10 1-747,3 2 1,2 4-1,-4-4-1037,-3 4 0,-1 5-709,-7 0 1,1 1-1230,-5-1 520,-6-2 835,-1 9 667,-6-10 1,-6 9 105,-2-6 1127,-3 0-146,-2 1 1,1-8 676,-1 3 0,2-3 105,3 3 0,-2-4 692,6-1-689,0-5-733,10 3 1,2-6-401,10 0 1,2 0 0,6 0 0</inkml:trace>
  <inkml:trace contextRef="#ctx0" brushRef="#br0">1152 6939 26230,'-13'-2'-1345,"1"-2"0,-1-1-793,0-4 0,4-2-1277,1 2 2823,5 3-450,-3-5-257,6 4 979,0 0 0,6-5-22,3 4 0,3-4 470,6 0 0,1 3 1188,7 1 804,5-1-1113,2-4 0,10 6 1604,-1 3-544,12 2-958,-7 2 1,16 0-577,-3 0-141,2 6-744,2 1-569,0 6 354,-5 0 0,-1 0-236,-3-1-251,-8 1 789,3-6 1,-17-1-72,-3-6 336,-9 0 0,-2 0 0,-7 0 0,1 0 0</inkml:trace>
  <inkml:trace contextRef="#ctx0" brushRef="#br0">2010 6708 26230,'-13'0'0,"0"-1"-1223,1-3-176,-1-3 1,1-6-1127,4 0 427,2 6 1210,6-4-497,0 9-977,12-9 2355,-4 9 0,12-3 508,-3 5-360,-3 5 0,9 2 212,-6 6 1,2 0 31,-2 0 1,-3 4-506,3 0 172,-8 6 1,0-9 114,-4 3-2595,-1 3 1030,-4-6 0,0 10-33,0-2 977,-6-4 0,-1 1 586,-6-6 0,1 4 324,-1 0 0,-4-2 197,0-6 0,0 2 132,4-2 1,-6 2-146,-2 2 0,-3 0 0,-2 0 0</inkml:trace>
  <inkml:trace contextRef="#ctx0" brushRef="#br0">858 6248 28071,'-26'0'0,"1"-5"-828,-1 1 1,2-4-1772,2 3 2000,4 1-358,5 4 1215,0 0 75,6 0-285,2 0 0,6 0 104,3 0 60,3 0 0,12 0 216,2 0 1,9 0-157,4 0 1,10 4-145,7 1 0,2-1-93,7-4 1,0 0-131,4 0 0,0 0 153,0 0 0,-2 0-264,-2 0 1,-3 0 151,-6 0 0,-4 0-27,0 0 1,-13 0 57,-4 0 1,-7-2 220,-6-2 0,-3 3 17,3-4 1,-3 4-187,-1 1 0,0-4 12,0-1 0,0 0-40,-1 0 0,1 4 25,0-3 0,0 2 5,0 2 1,-5-1-257,1-3-194,-7 2 1,-2-3-333,-8 5 0,-5 0 699,-4 0 1,-1-2-108,-4-2 1,-8-3 0,3-6 0</inkml:trace>
  <inkml:trace contextRef="#ctx0" brushRef="#br0">1664 6107 27759,'0'-13'-9831,"2"0"7425,2 0 1,-1 5 2287,5-1 1,1 1 607,4-5 0,-5 0-413,1 0 138,5 1 1,0-1 201,3 0 0,-2 4-489,-3 1 0,-3 4 1084,-1-5 1,-3 6-210,3-1 1,1 3-94,4 1 1,1 0-375,3 0 1,-2 1 146,7 3 0,-1 3-493,5 6 0,-1 0-130,1 0 1,0 4-319,-1 0 1,-1 4 16,-2-4 1,0 2-165,-4-2 1,-3-3-387,-6 3 1,-4-3-346,-5-1 0,0-4 394,0-1 1,-7-1 1060,-6 2 1,-6 1 658,-11-6 0,-3 5-3,-5-5 0,-1 4 183,1-3 0,4 3-26,-1-3 1,3 3 179,-2-4 0,8 5 316,9-5 0,3 2-175,1-2 1,6-1-1755,3 5 0,5-3-763,8 3 0,0-5 1064,13 1 0,5 3 1,6 1-1</inkml:trace>
  <inkml:trace contextRef="#ctx0" brushRef="#br0">1165 6312 27995,'-9'-5'-6980,"1"1"6123,5 0-31,-3-2 1,6 3-1871,0-5 520,6 5 2859,7-3 0,8 0 911,9-2-1509,3 2 1,11-4 504,3 6 0,4-2 75,5 2 0,-4 3 719,4-4-700,-4 10 0,0 2 0,-1 6 0</inkml:trace>
  <inkml:trace contextRef="#ctx0" brushRef="#br0">960 6158 29332,'-11'-1'-3381,"2"-4"444,-2 4 1551,9-11 0,-3 5-54,5-5 549,0 4 0,7-2 934,6 6 1,17-4 602,12 3 1,14-3-653,8 4 0,-27-1 1,3 1 130,4 2 0,1 0 1,0-1-1,0 0 118,2 1 1,0 0 0,-3 1-1,0 0 259,-3-1 1,-1 0 0,28 6-8,-17 5 0,-5 2 95,-8 2 0,-6 0-590,-7 0 0,2-3 0,-10 3 0,-2 2 0</inkml:trace>
  <inkml:trace contextRef="#ctx0" brushRef="#br0">1856 5889 28427,'0'-13'-9831,"0"1"3657,0-1 5044,0 0 0,0 4 272,0 1 335,0-1 181,0 2-469,6 1 913,7 6 1,2 2 954,7 2 1,3 5-283,5 8 1,6 0 821,-2 8-546,3-2-523,-4 14 0,-2-8 424,-5 5-608,-1-6 0,-5 9-1511,-3-3 1,-8-2-1,-5-2 0,-5-9 628,-8-4 1,-5-1 663,-12 1 1,-5-7 495,-3 2 0,1-3 174,-1-1 1,4 4-312,-4-4 0,7 0 2,1 0 0,1-5 0,5 3 0</inkml:trace>
  <inkml:trace contextRef="#ctx0" brushRef="#br0">679 7003 27051,'-26'-6'-4210,"0"-1"3368,1-6 0,6 5 1013,6-1 0,2 5 201,7-5-2728,0 7 1339,4-10 1,11 9 2542,6-5-2082,6-1 602,14 2 727,3-4-99,5 4 0,9-5-187,-3 4 0,10-4 730,3 4 1,2 2 167,-30 4 1,0 0-1919,31 0 627,-29 2 0,0 0 1,33 0-239,-33 0 1,1 0-64,26 6 0,2 1-176,-12 6 1,1-4-294,-5-1 1,-1-1 675,-3 2 0,0-5 0,-6-5 0,-3 1 0,-1-5 0,-2 0 0</inkml:trace>
  <inkml:trace contextRef="#ctx0" brushRef="#br0">1959 6670 30044,'-17'-10'-2507,"0"-3"1,5-2-3494,8 2 1411,3 6 2465,1-5 194,11 11 2881,3-5 1,17 6-31,4 0 0,6 6-1096,2 2 1,3 4 714,-3 1 0,0-1 135,-5 1 1,-1 4 180,-3 0 1,-8 6-277,-9-2 0,-4 4-335,-5 0 0,-3-3-1538,-10-1 1,-5-4 634,-11 4 0,-2-4 431,-11 5 1,0-7 260,-4 2 0,-1-2-17,1-2 1,5 4 30,3 0 1,3-5 495,2-3-123,5 0 0,1 3 0,6 1 0</inkml:trace>
  <inkml:trace contextRef="#ctx0" brushRef="#br0">6619 5838 26070,'-6'-7'-8499,"5"-5"3860,-5 11 5275,6 1 1,0 9-2238,0 8 662,6 3 353,1 11 0,11 3 411,4 9 1,3-2-726,5 6 0,4-7 902,9-2 514,2 0 1,12-12-623,3 0 1,4-12 1058,4-10 1,-2-15-143,2-11 1,-35 6 0,0-5-217,-1-3 0,0-3 0,-1-1 0,0-1-317,0-2 1,-2-2 0,-1 1 0,-1-1-41,-3-1 0,-1 0 1,0 0-1,-2 1-212,-1-3 0,-1-1 0,-2 4 0,-1-1 18,-2 0 0,1 0-44,18-26 0,-6 3 0,3 6 0,0 3 0,4 5 0,6 6 0</inkml:trace>
  <inkml:trace contextRef="#ctx0" brushRef="#br0">7041 6529 25578,'-12'0'-1215,"4"0"957,-3 0 0,10-1-3102,-4-3 1104,-2 2 2488,6 8-420,-5 2 0,12 17-1408,2-4-645,4 9 1221,6 2 1,4 7 115,7-1 0,6 2 918,7 3 1,4-9 411,5 0-1516,0-5 1244,0-10 1,-4-6 1403,0-9-357,0-8 0,-1-14-107,-4-12 1,-2-13-535,-1-8 1,0-6-499,-17 25 0,-1 0 0,0-1 0,-1 1-17,3-2 1,1-1-1,3-1 1,2 0-22,4-5 1,2 1-1,2 1 1,3 2 131,4 0 0,2 2 1,-3 2-1,2 3 109,-2 5 0,-1 3-265,-6 5 0,-1 2 0,32-12 0,-11 14 0,-1 3 0</inkml:trace>
  <inkml:trace contextRef="#ctx0" brushRef="#br0">5748 7400 26865,'0'-13'-8918,"-1"4"3791,-3 1 3418,2-1 318,-4 2 984,1 2 534,3 5 0,-9 0 713,2 0 0,-2 1-616,-2 3 1,-1 5 1887,-3 8-289,3-3-1038,-10 10 0,4-8 1316,-6 5-1675,-5 6 1,5-1 0,-1 1-160,4-4 0,2-2-920,-5 5-723,7-1 1076,-6 1 1,11-2 57,-3-3 1,7-2-824,2-6 208,-1-1 1084,-4-4 0,0-8 0,1-8 1</inkml:trace>
  <inkml:trace contextRef="#ctx0" brushRef="#br0">5262 7374 26506,'0'-13'-8847,"-4"1"5282,-1-1 604,1 6 2128,4 1 0,0 7 415,0 4 1,1 7-156,4 10 1,3 3 457,9 5 1,3 3-907,6 5 0,1 1 1170,3-1 534,2 6-258,13-4 1,-4 4 202,6-5 256,-6-1 196,9 0-875,-16-5 0,3-2 1,-12-5-1</inkml:trace>
  <inkml:trace contextRef="#ctx0" brushRef="#br0">5774 8066 28708,'-17'7'-1032,"0"-3"0,-6 2 998,2-2 1160,-9 6-710,-3-3 0,-7 11-405,-2 4 1,-4 2-194,-5 2 0,5-1-161,4 1 1,6-5 74,2 0-500,11-5 467,-1 3 0,8-7-608,4 1-506,2-6 942,10-1-636,0-6 1,0-6 137,0-2 1,1-8 636,3-1 0,3-11 0,6 1 0</inkml:trace>
  <inkml:trace contextRef="#ctx0" brushRef="#br0">5275 8130 28708,'0'-13'-8849,"0"0"4604,0 0 2376,0 0 1569,0 6 799,5 2 1,2 10-226,6 4 0,7 8-50,6 4 0,1 5-914,7 4 0,1-2 1640,8 6-1651,-3 0 938,4 5 1,-4-5 471,3 0-1014,-9 0 17,8-1 1,-15-2 118,3-5 0,-1-1 180,1 1 0,-9-6 0,3-2 0</inkml:trace>
  <inkml:trace contextRef="#ctx0" brushRef="#br0">2266 7835 28563,'0'-8'-4916,"0"-1"1,0 5 1312,0-5 1,0 5 2467,0-5 1,6 7 2427,2-3 0,-1 0-535,2 0 1,-1 1 494,5 4 39,6-6-1202,-5 5 1,12-5 2602,-1 6-144,1 0-1262,11 0 0,1 0-1102,9 0 1,3-1 182,1-3 0,-3 2 91,4-2-261,-10 2-234,20 2-183,-21 0 236,9 0 0,-13 0-44,-3 0 1,-3 0-7,-5 0 1,-2 2-174,-3 2-559,-2-2 459,-7 3 1,-3-5 84,-1 0-266,-5 6 0,-3-5 100,-8 4 0,-5-3 441,-4 3 160,-9-4-54,-1 5 0,-11-6 87,-1 0 1,0 1 108,-8 4 1,4-4-309,-4 3 1265,6-2-927,-9 3 1,9-3-335,-6 2 88,0-3-178,-4 5 0,4-4 142,0 2-10,6 3 86,-9-6-369,16 5 264,-9 0 0,16-5 15,-3 3 0,9-1 30,4 2-166,8-4 375,3 5-1165,18-6 1,9 0 743,18 0 6,5 0-22,18 0 1,5 0-127,-27 0 1,1 0-39,1 0 1,0 0 239,3 0 1,0 0 31,-1 0 0,1 0 0,1 0 0,-1 0 0,1 0 0,-1 0 0,0 0 0,0 0 0,-2 0 0,1 0 0</inkml:trace>
  <inkml:trace contextRef="#ctx0" brushRef="#br0">4545 9768 31292,'-13'-21'-4081,"0"0"1,-5 4 2484,-4-5 1,-2 5 1856,-1-4 0,-1 5-15,0-1 0,-5-1-310,-3 0 0,-4 1 345,-5 5 1,2-1-147,-6 0 1,-6 0-463,-7 0 1,24 6 0,-2 0 681,-2-1 1,-1-1 0,-2 2 0,0 0-811,-2-2 0,0 1 886,-5 3 1,-1 1-221,-1-2 1,0 1-1,-6 2 1,-2 0 239,-2-1 1,0 0-324,1-2 1,-2 0 0,-6 5-1,-1 1-17,2-3 0,0 2 1,19 1-1,-1 2 1,1 0-51,-4 0 1,0 1 0,1 0-1,0 1 1,0 0 0,-1 0-32,-2 0 0,-1 0 1,1 1-1,2 0 0,0 1 1,1 1 11,-1 0 0,1 0 0,-1 0 0,1 2 1,0 1-1,0 0-27,-2-1 1,1 1 0,2 1 0,-19 6 0,2 1-342,1-1 0,1 0 0,8 2 1,1 1 314,3 1 1,1 1 0,2-2-1,0 1-252,1 2 0,2 1 0,7-2 0,4 1-8,3 0 0,4 1 0,-13 26-276,13-3 0,16 3-528,14 1 1,25-1 614,22-3 1,-11-22-1,4-2 530,9-1 1,4-1 0,7-1-1,3-2-104,-16-6 0,2 0 1,0-2-1,0-1 1,1-1-1,0-1-15,3 2 0,2 0 0,-1-1 1,2-3-1,0-1 0,1 0 82,3 0 0,-1 1 1,2-1-1,2-2 1,2-1-1,0 0 113,4 1 1,1-1 0,0 0-1,2-2 1,1-1 0,0-1-174,-16 1 0,1-1 0,-1-1 0,1 1 0,1-2 0,0 1 0,0-1 0,0-1 303,1-1 0,0 0 1,0-1-1,-1 0 1,0 0-1,-1 0 1,0-1-1,-1 0-117,1-1 0,1-1 0,-2 0 0,0 0 0,11-2 0,-1-1 0,-2 0-287,-2-1 1,-2-1 0,-1 0 0,-5 1 0,-1-1 0,-2 0 44,15-9 1,-2-1 0,-5 1-1,-2-2-48,-7 2 1,-4-1-1,-7 1 1,-5-1-428,17-25 1,-24 4 251,-19 0 0,-19 6-674,-12-2 1,-23 9 954,13 18 0,-4 2 1,-9 0-1,-3 2 163,-12 1 0,-4 1 0,17 5 0,-1 1 0,-2 0-97,-7 2 1,-2 1 0,0 0 0,1 0 0,0 1 0,-1 0-54,-3-1 0,-1 1 0,1 1 1,1 0-1,1 1 0,0 0 111,1 1 0,1-1 0,0 2 1,0 0-1,0 2 0,0-1-99,1 1 0,0-1 0,1 2 0,0 0 0,1 2 0,-1-1 0,1-2 0</inkml:trace>
  <inkml:trace contextRef="#ctx0" brushRef="#br0">5876 7361 27446,'2'-11'-9831,"2"2"7565,-3-2 0,7 8 2823,-4-5 0,-3 3-1247,3-3 735,-2 5-474,-2-8 1,-2 9 445,-2-2 1,-4 3-18,-9 1 0,-5 10 1125,-8 2 1,1 10-347,-10-1 1,-2 9-550,-10 4 1,-1 4 326,1 5 1,0-2-189,0 6 1,1-5 290,3 0 1,3-8-154,6-4 0,6-8-1095,7-5 258,-1-3 24,18-7 243,-4-1 1,12-8-918,0-2 0,0-3-4,0-6 1,2-1 265,2-3 1,-1 1 118,5-5 0,-5 1-185,1-1 1,-2-4-148,-2 4 1,0-3-110,0-2 0,0 1 62,0-1 1,-6 0 948,-2 1 1,-2-1 65,1 1 0,-2-1 125,2 0 0,2 1-357,-1-1 0,5 6 121,-2 3-4,4 9 1,4 3 1181,5 10 0,4 3-387,13 9 1,-2 9-349,7 8 0,-2 4-192,2 5 1,-1-2-13,5 6 1,-6-4 34,2 4 0,1 0-183,-1 4 0,2-4 148,-2 0 0,-3-7-165,2-2 0,-2 3 0,-1-6 0,0-4 0,-1-3 0,1-2 0</inkml:trace>
  <inkml:trace contextRef="#ctx0" brushRef="#br0">5876 8053 27969,'13'-6'-3586,"-6"5"3171,5-11-1203,-11 11 1166,10-11 0,-11 11-899,0-3 1,-7 4 1962,-10 4 0,2 5-549,-7 8 1,-5-2-262,-7 7 0,-3-1 139,-1 5 1,-5-1-369,0 1 0,-5-1 741,1 1 0,-3 0 5,-1-1 0,7-5 783,6-3 0,5-3-1384,7-1 0,11-1-288,2-4 258,8 3-258,0-9 0,10 4 416,4-6 1,4-2 451,4-2 0,-3-5-501,3-8 0,-3-3 1,-1-5-1</inkml:trace>
  <inkml:trace contextRef="#ctx0" brushRef="#br0">5351 8027 27884,'-1'-17'-4916,"-3"0"1,2-4 2193,-2 4 1,-2 0 809,2 4 1628,0 6 1,9 1 1442,4 6 0,10 7-551,6 6 1,6 5-394,8 8 0,9 5-733,3 3 0,5 8 1039,-1 0 1,-1 7-226,-24-26 0,0 1 1,-1 2-1,-1 2-234,0-1 0,0 1 1,-3 0-1,-1 0 28,15 23-533,-7 0 0,-6-5 0,-7-2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14172 5057 26680,'9'0'-2821,"-1"0"2691,-5 0 174,3 0 1,-6-1-3038,0-4 1056,0 4 1263,0-11 1,0 10-449,0-7-711,0 6-483,0-2 269,6 5 2047,1 0 0,11 0 0,2 0 0</inkml:trace>
  <inkml:trace contextRef="#ctx0" brushRef="#br0">14979 5031 26525,'7'-5'-2727,"-1"-2"0,-5-5-898,3 4 2911,-2-4-647,3 11 2835,-5-5-2858,0 6 2158,0 0-817,6 6-222,-4-5 1,3 11-1,-5-5 1</inkml:trace>
  <inkml:trace contextRef="#ctx0" brushRef="#br0">15926 4980 30686,'7'0'-2159,"-1"0"1,-16 0 2313,-3 0 0,2-4-734,2 0 0,6-2-2353,-1 2 1603,-3 2 1654,6-9-1347,-5 9 1,7-3 252,4 5 1,2 0 662,6 0 0,5 5 1,2 3-1</inkml:trace>
  <inkml:trace contextRef="#ctx0" brushRef="#br0">17655 5108 32353,'0'-13'-9831,"0"1"0,5-1 8656,-3 0-502,3 0 975,-10 0 0,2 6-93,-6 3 1127,6 3 1,-8-5-1,4-1 1</inkml:trace>
  <inkml:trace contextRef="#ctx0" brushRef="#br0">23454 5172 32089,'4'-25'-4916,"1"-1"1,3 6-4495,-4 3 9288,1 3-246,-5 7 1,-3 7 683,-6 8 1,-5 4 0,-12 0 0</inkml:trace>
  <inkml:trace contextRef="#ctx0" brushRef="#br0">1152 5953 28036,'7'-10'-4028,"-2"-3"0,-3-2 2252,3 2 0,-4 0 717,3 0-329,-2 6 1175,4 2 0,-5 6-120,3 3 0,-1 3-257,1 6 1,-2 4-55,2 0 0,3 6 0,0-3 0</inkml:trace>
  <inkml:trace contextRef="#ctx0" brushRef="#br0">2740 5851 28532,'13'-6'-1946,"-1"-3"0,1-2 447,0-2 0,0 0 919,0 1 1,-5 5 616,1 2 460,-7 4-174,4 1-145,-6 0 1,-1 0-333,-4 0 1,4 6-1431,-3 2 1374,2-2 1,-3 11 0,-2-3 0</inkml:trace>
  <inkml:trace contextRef="#ctx0" brushRef="#br0">16310 6004 28793,'-13'0'-2737,"5"-4"844,-1 0 0,5-5-1411,-4 5 3203,5-6-765,-3 3 0,6-2-57,0 1 1,3 5 1195,5-1 1,8 1-167,14-1 1,10 1 27,11-6 0,16 5 169,-26 0 0,3-1 0,11-1 0,3 0 107,-12 0 0,2 1 0,3-1 0,7-2 0,2 0 0,2 1-240,-9 1 0,1 1 0,1 0 0,1-1 0,4 1 0,1-1 0,0-1 0,2 1 131,3 0 0,1-1 0,1 1 0,0 0 0,-1-1 0,1 1 0,0 0 0,0 1 62,0-1 0,-1 0 0,0 1 0,0 0 0,-1 1 0,0 1 0,0 0 0,-1 0-278,1 2 1,-1 0 0,0 0 0,0 0-1,-2 1 1,0-1 0,-1 1 0,0 0-111,-3-1 1,1 1-1,-2 0 1,0 1-1,13 0 1,-1 1-1,-2 0-42,-8 1 1,-2 0-1,-1 0 1,-4 0-1,0 1 1,-1 0-101,-2 1 1,0-1 0,-1 0 0,19 1 0,-1-1-5,-4 0 0,-2 0 0,-3-2 0,-2-1 86,-7 1 0,0 0 1,-2-1-1,0 0-97,-4-1 1,-1 0-1,-4 0 1,-2 0 55,24 0 0,-12-6 125,-18-3 0,1 1 0,-14-5 0,-2-3 0</inkml:trace>
  <inkml:trace contextRef="#ctx0" brushRef="#br0">4814 9627 30935,'7'-18'-8891,"0"4"6504,-3-3 1,-2 2 503,2 3 1504,-3-1 0,-1 0-993,0 0 876,0 0 0,-7 1 597,-6-1 0,-2 0-731,-11 0 0,2 2 1257,-10 2 1,-2-6 17,-6 2 0,-5-4 219,-9 0 1,-4 1-587,-8-5 0,33 12 0,-1 1 216,-2-3 0,-1 0 0,-2 3 0,0-1 43,-2-2 0,0 1 0,1 2 1,0 0-234,0 0 0,-1-1 0,1 2 1,-1 0-146,-2 0 0,0 1 1,-1 0-1,0-1-64,-3 1 0,-1 0 1,4 0-1,-1 0-281,-4 2 1,-1 0 0,0-2 0,-1 2 310,-2 1 1,-1 1 0,-5 0 0,0 0-5,-5 1 0,-1 2 1,2 1-1,-1 2-388,-4-1 0,0 2 1,0 3-1,0 1 321,22-2 0,0 0 0,-1 1 0,1 0 0,1 0 0,-2 1 16,-1 1 0,0 0 0,1 0 0,-15 4 0,2 1-276,1 2 1,2 0-1,5-2 1,1 0 206,4 2 0,0 0 1,2-2-1,0 0-54,4 1 0,1 2 1,3-2-1,3 2-75,3 1 1,2 0 0,-1 3 0,1 0-191,3 2 0,0-1 0,-23 27-223,4 1 0,13 5-190,4-1 0,10 2 204,12-1 0,5-4-621,12 4 0,13-5 778,21-4 0,-15-24 1,2-2 471,7-1 0,3-1 0,5-2 0,3-2-24,2 1 0,2-2 0,6-2 0,1-1 0,0 0 1,1-1-1,8-3 1,2-2 123,-21-1 0,1 1 1,0-2-1,6-1 0,0-1 1,2-1-203,2 1 1,1-1-1,1-1 1,5-1-1,1-2 1,1-1 245,-16 0 1,2 1 0,-1-2 0,1 0 0,2-2-1,0-1 1,0 0 0,1 0 52,3 0 1,-1 0 0,2-1-1,-1 0 1,0-1 0,2 0-1,-2-1 1,1 0-132,-2 2 0,0-1 1,0 1-1,-1-1 1,0-1-1,0 0 0,-1 0 1,-1-1-145,13-2 0,-2-1 0,-1 0 0,1 0 0,1 0 0,-2-1-20,-4 0 1,-1 0 0,0-1 0,0 0 0,-2-1 0,-1 0-305,-6-1 1,-2 1 0,-1-2-1,16-9 1,-6-3 45,-14 2 1,-6-2 0,-9 3-1,-5-2-339,-1-28 1,-21 0-629,-25 9 0,-26-3 1125,11 29 1,-5 3 0,-10-1 0,-4 2 48,-10-2 1,-3 3 0,18 8-1,-2 1 1,-1 0 69,-3 0 1,0 1 0,-2 1 0,-5 2 0,-1 3 0,0 0-36,-3 0 0,-2 1 0,0 1 1,15 2-1,0 1 0,-1 1 1,-1 1 112,-3 0 1,0 1 0,-1 0 0,-1 2-102,-5 0 0,-1 2 0,0 0 0,0 1 0,-1 1 0,0 2 0</inkml:trace>
  <inkml:trace contextRef="#ctx0" brushRef="#br1">12175 7528 8390,'0'-13'-1298,"0"-4"778,0 0 322,0-6 96,0 9 0,0-9 397,0 6-283,0 0 0,0 0 17,0 0 101,0 0-108,0-2 1,0 5 26,0-3 0,0 3 9,0 1 1,-1 0 47,-4 0 0,3 1-65,-7-1 1,5 0 32,-5 0 1,1 2 0,-5 1 42,0 1-32,-5 6-40,3-2 1,-9 5 1,3 0-3,-3 0 1,-2 3 45,0 5-223,1 1 178,-6 15 1,-1 1 3,-2 10 0,-1 3-8,5 5 0,0 4-196,4 8 1,1 3 190,-1 6 1,8-1-65,5-3 0,1 1-18,8-6 1,5-2 0,8-10 19,2-9 0,8-11-112,2-6 141,3-3-6,2-1 0,-5-6-114,1-3 94,-1-2 1,5-4-43,-1-2 128,1-3-88,-1-6 0,1-1 89,0-3 0,-1-5-94,1-8 1,-1-2-140,1-7 0,-2 4 96,-2-4 0,2 4-13,-3-8 0,-2 8 68,-2 0 1,-3 11-82,-1-1 1,-6 8 215,-3-1-203,-2 10 329,-2 8-268,0 13 0,-2 7 300,-2 5-124,2 7 0,-8-1-109,6 3 217,0 3-227,-2-4 1,5 4 14,-3-3 0,2-3 0,4-5 31,2-1 0,1-1-75,4-2 1,7-8-164,-4-5 197,4-7 0,1 4 20,0-6-211,6-6 164,-3-6 0,1-4-6,1-5-305,-1 5 304,5-8 0,-7 4-224,-1-6 1,-6 6 110,-3 3 1,2-1-157,-2 1 0,-2 0 118,1 4 1,-5 4 147,2 1 0,-4-1 0,-1-4 0,0 1 0</inkml:trace>
  <inkml:trace contextRef="#ctx0" brushRef="#br1">12137 7451 8418,'0'-7'-1575,"0"-4"1641,0 3 1,0 0-1,0-1-41,0-1 61,0 5-10,0-7 0,0 5 60,0-6-51,0 1-1,0-1 32,0-6 0,-2 5-24,-2-3 0,1-1 3,-5 0 1,3-3-36,-3 4 1,1-1-1,-3 2 94,1-1-247,1 0 151,-5 4 1,0 4 0,0 2 2,0 2 0,-1-4-104,-3 5 0,2 1 0,-8 9-134,-4 6 218,1 1-18,-11 17 0,6-6 0,-5 13-2,2 3 0,0 13 53,-4 2 1,-1 2-249,1 3 0,21-28 1,1 1 194,0 3 1,2 1-466,3-2 1,1 0 459,0 3 0,1-1 72,2 23-48,2-3 0,16-19-144,6-8 0,7-7 154,6-2 1,3-10 21,5 2-357,1-9-107,-1 2 284,0-6 1,5-1 0,1-4 339,2-3 1,-5-9-296,2-5 0,-5-2 0,-4-3-239,-4-3 40,-3-2 491,-1-7-295,-6 1 1,2-3-13,-5 2 0,1-1 123,-6 11 0,-5-1 349,-2 4-113,-4 6-220,-1 2-115,0 11 1016,0 7-822,0 7 0,-6 13 12,-2 5 1,1 6-117,-2 8 1,5 1 0,-3 1 194,1 2-141,2-1-723,4-9 680,0 4 1,6-10 27,2 3 0,4-9-275,0-4 1,5-8-90,0-5 0,6-4-2,-1-4 262,2-3 0,0-12-801,-3-2 527,3 2 0,-4-6 303,6-1 0,0-4 0,-1-4 0,1 3 0</inkml:trace>
  <inkml:trace contextRef="#ctx0" brushRef="#br1">12764 6683 8517,'0'-17'-223,"0"0"1,0 4-712,0 4 990,0 1 51,0 1 0,0 7-20,0 8 13,0 9 13,-6 9-37,5 7 1,-10 6 24,2 4 1,2 1-106,-2 3 1,2 2 0,-3-7-53,2 0 114,-1-3 0,1-2 20,-1-3 1,6-4-182,-1-8 1,3-8-2,1-6 0,1-6 91,3-2 0,9-7-341,8-10 322,4-9-828,0-1 678,7-4 0,-1 1 52,3 0 0,-1-1 47,-3 1 0,-5 7 0,2-3 38,-4 2 0,-3 6-81,1 1 159,-2 2 1,-11 3 0,-1-1-218,-1 0 777,-2 6-662,-4-4 264,-5 9 1,-3-4 108,-4 6-297,-1 6-11,0 1 16,-5 6 1,2 6 238,-5 2 1,1 3 37,-2 2 1,0 4-211,5-1 0,-1 7-141,6-2 1,5-1 188,2 1-334,4-6 275,1 4 0,11-8 8,6-3 0,10-8-281,3-9 1,6-2-71,-2-2 0,-3-6 1,-1-4 76,-3-6 0,-1 1-179,-1-7 377,-5 7 0,4-9 0,-4 4 0</inkml:trace>
  <inkml:trace contextRef="#ctx0" brushRef="#br0">13852 6555 11035,'-5'21'461,"-4"1"1,-7 2-333,-1 10 0,-5 9-117,0 16 0,10-23 0,0 1-558,-1 7 1,0 1 0,0 3 0,1 0 493,-1 3 0,0 0-941,0 1 0,1-1 1052,-1-3 0,0 0 0,1 0 1,0-2-12,1-2 1,0-2-165,1-6 1,2-1 143,1 27 1,-3-19-308,6-9 28,-1-8 815,5-14-584,0-4 1948,0 3-1843,0-10 1000,0-1-983,6-12 1,-2-11-33,9-11 1,-2-3 54,11-15-1386,-1 4 1468,10-9-66,-4 6 0,9 1-63,-6 3 0,4 5-484,-4 7 445,6 4 9,-4 6 1,7 6-565,-1 6 396,0 6-35,1 19 0,-1 3-322,1 15 176,-12 3 1,1 9 51,-11 1 0,-1 0 52,-8-5 1,-2 1-66,-6-1 429,-6 0 14,-12 1 1,-6-5 278,-15 0 0,-2 3-97,-10 2 1,-2 0 436,-2-9 1,2 0-492,-2-4 1,3-2-1,7-4 320,6-7 0,8-6-509,10-7 230,2 0 1,8-2-1119,2-2 322,4-3 1,5-6-394,0 0 1,5-4 605,4 0 1,4 0-1,2 3-1022,3-3 1300,4-3 1,4-11 0,7-2 0</inkml:trace>
  <inkml:trace contextRef="#ctx0" brushRef="#br0">14582 6862 8992,'0'-7'-161,"0"-4"0,1 5 281,4-3 0,3-2-179,9 2 0,-1-2 169,5-2 1,1-5-128,3-4 0,1-2-33,-1-1 0,2-5 0,2-2 66,1 0 1,0-7-177,-5-3 0,-1-2-46,-2 1 1,-2-3 202,-3-5 1,-7 1-162,2 3 1,-7 9 114,-1 8 0,-4 9 38,-4 4 0,1 4-72,-6 4 1,-1 7 114,-7 10 1,-3 6 18,-5 12 1,-2 11 23,-3 6 0,-3 11 151,-5 5 1,4 4-296,0 1 0,17-28 1,-1 1 125,-1-1 1,0 0 0,4 1 0,2-1 19,-13 28 0,15-6-62,2-3 48,6-2-21,3-7 0,7-12-370,6-9-44,6-13 310,6-1 0,1-11-119,-1 0 0,-3-1-100,-1-4 1,0-2 64,5-5 0,-5-6 279,1 1 1,-7-4-54,2 4 0,-2-6 1,-3 3-1</inkml:trace>
  <inkml:trace contextRef="#ctx0" brushRef="#br0">15670 7246 12843,'-7'0'-1559,"1"0"1651,6 0 126,0-6 1,6 4 163,3-7 1,-2 1 4,1-5 0,1-4-77,4 0 1,-5-2-96,1 2 1,-2 3 410,1-3-63,-2 3-140,-6 1-304,0 0-226,0 0 0,-1 2-506,-4 2 60,-8 4 1,-2 5 245,-7 0-472,-5 5 707,0 8 0,-11 13 167,0 8-718,-1 8 1158,-11 10-128,27-24 1,1 2-135,2 4 1,0 2 0,-1-3 0,2 1-103,5 2 1,3 0-1,-11 31-154,14 1 1,4-5 11,8-8 1,13-8-546,8-17 0,10-6-11,-1-11 0,3-6-72,1-3 1,-1-4-181,-3-4 0,3-4 280,-3-9 0,2 1 807,-2-5 0,-3-1-157,-5-3-151,0-1 0,-1 0 0,1 1 0,-1-1 0,1 1 0,0-1 0</inkml:trace>
  <inkml:trace contextRef="#ctx0" brushRef="#br1">16477 6606 8494,'0'-17'0,"0"0"-572,0 0 0,0 4 0,0 0 1067,0 6-134,0 1-231,0 6 1,0 2-130,0 2 0,0 5 479,0 8-376,-6 8-14,5 8 1,-11 7 78,4 3-87,-4-4 0,0 5-42,-1-5 1,0-1-8,0 1 1,6-7-8,3-2 0,-2-8 77,2-5-262,-1-3 167,5-7 1,2-1-16,2-6 1,3-7-46,6-6 1,6-6-10,2-6 0,3-2-284,2-3 160,-1 3-639,7-10 610,-5 10 91,4-10 1,-4 10 75,3-3 0,-5 3-12,1 1 1,-6 11-65,-7 2 336,0 9-283,-6-2 1,-2 12 117,-5 2 1,0 9 232,0 4 0,-5 4 883,-4 0-985,-2 7 0,-2-5 70,0 2-266,0-2 94,1-1 1,3-6-230,0-3 1,7-3 31,-3-1 48,4-6 1,8-3 64,6-8 1,3-4-207,9-9 0,-1-3 10,10-6 1,1-4-36,3 0 1,-5 2 60,-3 7 1,-9 2 241,-4 6 0,-3 6-71,-1 3 0,-6 5 169,-3 8 1,-4 6 125,-4 15 0,-3 0-118,-6 9 1,0-4-122,1 8 0,0-3 39,4-2 0,-2-4-561,5 0 1,1-2 471,4-2 0,6-1 0,1-9 0</inkml:trace>
  <inkml:trace contextRef="#ctx0" brushRef="#br0">18512 7016 31348,'-20'-24'-7694,"2"8"5645,5-5 0,6 5 865,3 3 0,8-1 1074,5-3 1,9 3 616,8-3 1,8 2 302,13 2 1,7-5-260,14-3 1,-30 11 0,2 0-726,4-1 1,2 0 0,1 4-1,1 0 719,3 0 1,1 1 0,-3 2-1,0 1-131,-4 3 1,-1 0 0,-3 1 0,-2 1 621,21 7 0,-10 6-829,-12 15 0,-7 7-899,-9 6 1,-10 0-796,-7-5 0,-4 5 214,-1-1 0,-11 5 287,-6-4 1,-8 0 247,-4-5 0,-6-5 404,-7-3 0,-4 1 365,-5-1 1,-6 0 336,-3-5 0,-2-3 451,-2-1 1,0-1 578,0 1 0,4 2-425,0-6 0,6 0-254,-1-4 0,4 2-719,4-2 0,0 1 0,8-6 0,7 0 0,3 2 0,3-1 0</inkml:trace>
  <inkml:trace contextRef="#ctx0" brushRef="#br0">18128 8104 26806,'-8'-4'-2684,"-1"-1"0,5-3-2499,-5 4 4420,7-6 0,9 3 1781,14-6 1,16-2-58,14-2 0,19 2-534,-29 4 1,3 0-1,11 0 1,4 0-207,8-4 0,3 0 1,-23 6-1,2 0 0,0 1-160,3-1 1,1 0-1,0 2 1,18-2-1,0 3 114,-4 3 0,-2 2 1,-8 0-1,-2 1 501,-4-1 0,-3 2-676,-10 1 0,-1 1 0,1 0 0,-2 1 0,22 9 0</inkml:trace>
  <inkml:trace contextRef="#ctx0" brushRef="#br0">20970 7438 10266,'0'-13'-217,"0"1"0,0-1 276,0 0 0,0 0-129,0 0 1,0 1 206,0-1 0,0 0-215,0 0 0,-1 0-4,-3 1 1,2-3 145,-2-2 0,3 3-96,1-3 1,-2 3 55,-2 1 1,2-4-90,-2 0 1,-2-5 64,2 5 0,-1 0 66,0 5 0,-2-1-115,-6 0 1,1 4 81,-1 1 1,-6 5 58,-2-1 0,-5 9 12,-4 8 1,-8 11 91,-9 11 0,-3 7-295,-1 5 0,23-19 0,1 1 231,-2 3 1,2 0-1,2 0 1,0 0-28,3 2 1,2 0 0,1-1-1,1 0-22,-12 31 0,6-2-17,11-2 0,9-6-142,8-11 0,6-6-273,15-12 0,0-5 118,9-3 1,0-8-112,4-5 0,1-12 146,-1-5 0,0-8 14,1-1 1,-1-3 89,1-5 0,-5 1-136,0-5 1,-6 1 531,2-1 0,-10 3-120,-7 5 0,-2 7 445,-6 1-337,-1 10 1,-10 5-50,-2 12 0,-4 11-84,0 14 1,-1 4-66,0 5 1,4-3-97,1 2 1,5-2-115,-1-2 0,4-1 116,4-2 1,5-11-482,8-11 1,4-6 22,9-7 0,3-7 43,5-6 1,-4-11 434,0-11 0,-5-7 1,2-4-1</inkml:trace>
  <inkml:trace contextRef="#ctx0" brushRef="#br0">21495 6606 11821,'-5'-11'-981,"-4"2"0,-2 3 972,-2 6 1,0 8 698,0 4 0,0 7-400,1 6 1,0 2-301,4 3 0,-2-3-11,6 3 0,-1-3 118,5-1 1,0-6-352,0-3 0,6-4 147,2-5 0,10-2-32,3-6 1,3-6-26,2-2 1,-1-9 120,1-5 0,-1-2 134,1-2 1,-6 5 8,-3 0 0,-3 9 376,-1 0-325,-6 2 1,3 4 254,-6 6 0,-1 11-325,-7 11 1,1 3 120,-5 5 0,1 3-191,-2 5 1,-1-4-345,6 1 1,-1-6-501,5 6 1,0-13 702,0 0 1,12-7 0,2-2 0</inkml:trace>
  <inkml:trace contextRef="#ctx0" brushRef="#br0">22353 6619 11512,'0'-17'-25,"0"0"0,-1 0-637,-4 4 1,4 0 505,-3 0 0,2 5 522,2-1-108,0 6-268,0-2 1,-4 6 215,0 3 0,-2 9-109,2 8 0,-5 15 135,-8 7 0,1 11-51,-5 5 0,10-24 0,-1 0-221,-2 3 0,-1 1 0,0 5 0,1 2 142,-3 4 1,0 2 0,0 0-1,0 0-304,-2 4 1,-1-1 0,4-5-1,0-1 180,0 1 1,2-1 0,1-6-1,0-1 2,2-3 0,1-1 0,-7 16-144,8-16 131,4-14 217,5-11 0,0-14-231,0-12 1,0-7 228,0-10 0,7-10-249,5-11 0,8-4-199,10-5 1,-3 3 630,3 6 0,1 1-339,-1 3 0,4 6 41,-4 11 0,0 7-36,-4 15 1,-1 9-129,1 12 0,-2 11-116,-2 10 0,-4 9 223,-5 4 1,-2 3-76,-2 1 1,-4 0-34,-5 0 0,-11-4 181,-6 0 1,-11-4 267,-7 4 0,-6-12 85,-2-1 0,-3-11-54,3-6 0,-4-4 51,4-4 0,2-5-171,7-8 1,4-8-270,9-5 1,-1-1-441,9 1 0,2 4-1137,7 0 1040,2 0 0,-2 7-116,8-2 0,4 2-613,4 6 1265,7 0 1,1-5 0,5-3 0</inkml:trace>
  <inkml:trace contextRef="#ctx0" brushRef="#br1">22942 6504 8552,'-13'0'-1144,"5"0"1066,-1 0 0,2 7 582,-2 6 0,-2 5-167,3 8 1,-4 6-157,-1 7 0,1 3-205,-1 5 0,0 2 119,0-7 1,6 0-89,3-8 1,2-4 75,2-9 1,6-7-248,3-5 0,2-8 28,2-1 0,5-7-4,4-10 0,3-4 1,5-9 0,-3-3 115,3-5 0,-3 4-45,-1-1 1,-2 11 40,-3-1 0,-2 8 27,-7-1-17,1 10 0,-6 9 138,-2 12 0,-5 7-64,-5 10 0,0 3 149,-4 5 0,-2 5-568,2-1 1,-2 7 149,-2-2 0,6-3-861,3-1 1074,2-9 0,8-9 0,1-6 0</inkml:trace>
  <inkml:trace contextRef="#ctx0" brushRef="#br0">23928 6644 8881,'0'-19'-26,"0"-4"22,0 6 0,0-5-102,0 5 0,0-4 102,0 4 0,0 0 62,0 4 1,-5 4-50,1 1 1,-2 4 88,2-5 1,1 8-200,-5 1 0,4 7 113,-5 10 0,1 10 82,-5 11 0,0 8 87,0 9 1,-4 9-296,9-28 0,-1 1 0,-2 5 0,-1 1 190,2 2 1,-1 0 0,-3 4-1,-1 0-172,1 0 0,-1 0 1,-3 2-1,0 1 107,1 1 1,0 0 0,1-7-1,1-1 86,0-1 1,0-2-1,-12 25-118,1-16 1,5-13 210,-1-12-117,7-12 0,-4-8 23,6-6 0,6-7 231,3-6 1,3-6-448,1-6 1,2-8-220,7-5 1,9-7-41,12-6 1,6 6 522,-2 2 1,3 3-171,1 2 0,1 5-98,-1 3 0,-5 15 189,-3 6 0,-3 10-129,-2 12 0,-3 9 261,-1 16 1,-11 6 23,-1 3 0,-6 3 10,-3 1 1,-3-4 66,-6 0 0,-2-2-138,-15 2 0,-2-7 90,-11-6 0,-1-5-86,-2 1 0,2-10-162,-3-8 1,8-5 177,1-7 0,4 0-314,-4 0 1,9-5 24,0-4 1,12 2-714,0-1-124,9-1 625,-2-4 1,8 0-474,2 1 0,4 3 183,10 1 1,1-5 615,7-4 1,0-6-1,-1 3 1</inkml:trace>
  <inkml:trace contextRef="#ctx0" brushRef="#br0">24286 6696 8881,'6'-13'42,"-5"-4"-65,4 0-124,2 0 5,-6 4 339,5 0 1,-12 12 28,-2 5 1,-4 13-150,-1 9 0,-4 5 114,0 7 0,-1 2-46,1 3 1,2 1 59,-2 3 0,3-3-245,1-6 0,6-1 9,3-3 0,3-4-120,1-8 1,5-5-51,4-9 1,8-3 101,4-10 0,9-9-244,4-12 1,7-5 89,2-7 1,0-1 26,-5 1 1,-1 0 114,-3-1 0,-4 12 62,-8 6 198,-4 5 1,-11 10-150,-3 6 1,-2 13 532,-2 13 1,-7 5-223,-6 8 0,0-1-156,-4 0 1,4 1-7,5-1 1,-2-1-852,5-3 1,3 2 161,6-6 540,9-6 0,12-6 0,8-5 0</inkml:trace>
  <inkml:trace contextRef="#ctx0" brushRef="#br0">10472 9000 26245,'-32'-24'-5167,"6"3"3475,9-9 1,8 4-313,5 5 0,14 7 1867,7 5 1,19 6 1057,11-1 0,20 2-602,-28 2 0,3 0 0,9 0 0,3 0-72,4 1 1,3-2 0,-11 0 0,2-1 0,1 0-231,6-1 0,0 0 0,3 0 0,7 0 0,3-1 0,0 0 206,-15 1 1,0-1-1,1 1 1,1 0 0,3 0-1,1 0 1,1 0-1,0 1 31,-1-1 0,1 1 1,0 0-1,1 0 1,1-1-1,2 0 0,-1 0 1,1 1 82,0-1 1,0 1-1,0 0 1,1 0-1,2 1 1,0-1-1,0 1 1,0 0-273,-1-1 1,-1 1-1,0 0 1,1 0 0,0 1-1,0-1 1,0 1-1,0 0-84,-3 0 0,-1-1 0,0 1 1,-1 1-1,1 0 0,-1 0 1,0 1-1,0 0-25,-1 0 1,0 0 0,0 0 0,0 0-1,-1 0 1,-1 0 0,0-1 0,0 1 37,-4 0 1,0 1 0,-1-1 0,0 0-1,-1-1 1,-1-1 0,0 1 0,-2 0-77,12 0 1,-1 1 0,-1-1 0,1 0 0,-1-1 0,-1 0 51,0 0 0,0 0 0,-2 0 1,-3 0-1,-1 0 0,-1 0-47,19 0 0,-3 0 1,-6 0-1,-3 0 59,-10 0 1,-2 0 0,-7 0 0,-2-1 42,27-3 0,-12 1 141,-18-6 0,-14 5-29,-20-5 0,-15 7-266,-10-3 0,-26 0 87,-17 0 0,19 2 0,-3 1-10,-6-1 0,-3 1 0,-8 2 1,-3-1 47,16 0 0,0-1 0,-2 1 1,-6 0-1,0 1 0,-2-1-28,-4 1 0,-1 0 0,-1 0 0,-2 0 0,-2 0 0,1 0 22,-1 0 1,-1 0-1,0 0 1,16 1 0,0 1-1,0-1 1,-1 1-17,-1 0 0,0 0 0,-1 0 1,-1 0-1,-6 1 0,-1 0 1,-1 1-1,0-1 32,-2 1 1,0 0 0,0 1 0,-2-1-1,12 0 1,-1 0 0,0 0 0,-1 0 0,1 0 47,-1 1 1,0 0 0,0 0 0,0 0 0,-1 1-1,0 0 1,-1 0 0,1 0 0,-1 1 0,0-1 23,0 1 0,-1-1 0,0 1 0,0 0 0,1 0 0,-1 1 0,0 0 0,1 0 0,-1 0 1,2 0-45,1 0 0,2-1 0,-1 1 0,1 0 0,0 0 0,2 0 0,0 0 0,0 0 0,1 1 0,2-1 45,-9 1 0,2-1 0,1 1 0,0-1 0,3 0 0,0 0 0,1 0 0,1 1-11,-16 2 1,2 1 0,1-1-1,6-2 1,2 0 0,2 0 105,8-1 0,2 1 1,2-1-1,-11 3 1,5-2-6,15-2 1,5-1-15,-10 1 1,34-1-742,31-6 1,35-1 388,-15-1 0,3-1 0,15-2 0,3-3 130,-12 2 0,1-1 0,2-1 1,4-1-1,1-1 0,2 1 42,7-1 0,1 0 1,2 0-1,-16 1 0,1 0 1,0 0-1,1 0-48,4 1 0,0-1 0,2 1 0,-1-1 0,3 0 0,1 0 0,0-1 0,0 1 43,4-1 0,0 1 0,1-1 0,0 1 0,-1-1 1,0 1-1,1 0 0,0 0 1,-11 2 0,-1 0 0,1 0 0,1 0 0,-1 1 0,1-1 0,1 1 0,0-1 0,0 1 1,0 0 10,2 1 1,0-1 0,0 1 0,1 0 0,-1 1 0,0-1 0,0 1 0,0 0 0,0 0 0,1 1 132,1-1 0,0 1 0,1-1 0,-2 1 0,0 0 0,10-1 0,-2 0 0,0 1 0,-1-1-86,-1 1 1,0 0 0,-1 0 0,-1 0 0,-4 0 0,-2 0-1,0 0 1,-1 0-69,-3 1 1,-1 0 0,-1 0-1,-1 0 1,13-2 0,-2 1 0,-2 0-53,-5 1 1,-2 1 0,-2 0 0,11-2 0,-4 1-7,-15 2 0,-4 0 0,8 0-317,-43 0 1,-35-1 91,-37-3 322,20 3 0,-4 0 0,-7-4 0,-1-1 0,-5 2 0,1 1 0</inkml:trace>
  <inkml:trace contextRef="#ctx0" brushRef="#br0">14006 8693 26215,'-71'1'13,"0"0"0,1 0 1,-1 0-1,-1 0 1,1 0-1,0 0 1,-1 0-1,14 1 1,0 0-1,0 0 1,0 0-1,0 0-93,-2 0 0,0 0 0,0-1 0,0 1 0,1 0 1,-12 1-1,2 0 0,-1 0 0,1 1 99,0 0 1,1 0-1,0 0 1,0 1 0,3-1-1,1 1 1,0 0 0,1 1-26,2 0 1,1 0 0,0 1-1,2-1 1,-13 1 0,2 0 0,3-1 147,8 0 1,2 0 0,3-1-166,-8 0 0,7-1 0,-3 0 137,57-8 1,46-9 124,-3 3 0,8-1 1,14-2-1,6 0-240,-12 3 1,2 0 0,3 0-1,-10 1 1,3 1 0,0-1-1,2 0 38,7-1 0,0 0 1,2 1-1,1-1 0,-11 2 1,1-1-1,0 1 1,1 0-1,0 0-82,4 0 1,1 1 0,0 0-1,0 1 1,0 0 0,-1 0 0,-2 1-1,1 0 1,0 0 0,1 0-1,3 1 1,0-1 0,1 1-1,0 0 1,-1 0 0,-1 0-1,0 1 1,-1 0 0,1 0 0,0 0-49,0 0 1,1 1 0,0-1 0,-1 1-1,1-1 1,-1 2 0,-1-1 0,1 1 0,0-1-1,-1 1-47,1 0 0,1 0 0,-1-1 1,0 2-1,-2 0 140,8 2 0,-2 0 0,0 1 0,1 0 0,-12-1 0,0-1 0</inkml:trace>
  <inkml:trace contextRef="#ctx0" brushRef="#br0">20497 8680 31705,'-32'-13'-1570,"7"0"1,2 1-1287,10-1 2101,-2 6 0,16-3-114,3 5 0,16 1 1483,19 4 1,19-1-360,-21-1 1,3 0 0,6 0 0,3 1-577,7-4 1,3 1-1,12 2 1,3 0 352,-20-1 1,2 0-1,1 0 1,6 1-1,2-1 1,2 0-218,-14 0 0,1-1 0,1 1 1,0 0-1,1 1 0,1-1 1,0 1-1,-1 0 310,3 0 0,0 0 0,0 0 0,-1 0 0,0 1 0,-1 0 0,0 1 0,0-1-228,16 0 0,0-1 1,-1 1-1,-1 0 1,0 1-1,0-1 423,0 1 0,0 0 0,1 0 0,-1 0 1,0 0-1,0 0-347,-1 0 1,0 0 0,-1 0 0,-1 0 0,-1 0 0,-1 0-190,-6 0 0,0 0 0,-1 0 0,-3 1 0,-1-1 0,-1 1 188,-2 0 1,-1 0-1,0 1 1,16 1-1,-2 1-37,-10 2 1,-4 1 0,-6-3-1,-3 1-207,18 3 0,-12-1 1041,-18 2-1192,-6 2 0,-25-8 866,-12 5 1,-15-5-416,-23 2 1,-18-4-26,24-1 0,-4 0 1,-5 0-1,-3 0 124,-8 0 0,-2 0 1,18 0-1,0 0 0,-2 0-116,-5 0 1,-1 0-1,-1 0 1,0 0-1,0 0 1,-1 0-177,-3 0 0,-1 0 0,0 0 1,0 1-1,0 1 0,-1-1 207,-2 1 0,-1-1 0,-1 1 0,14-1 1,0 0-1,-1 1 0,-1-1-189,-5 0 0,-1 0 0,0 0 1,0 1-1,1-1 0,1 0 1,0 1-1,-1-1 305,-4 1 1,0 0-1,-1 0 1,1 1-1,2-1 1,0 1-1,0 0 1,1 0-276,0-1 0,1 1 1,1-1-1,-1 0 0,2-1 1,0 1-1,1 0 1,0 0 147,1 0 1,1 0-1,1 1 1,1-2-1,-9 1 1,2-2-1,1 1 39,5 1 0,0-1 0,3 0 0,-13 0 0,4 0 104,10-1 0,3 0 0,-23-2 493,29-2 1,22 3-779,20-4 1,25 4 190,26 1 1,-12-2 0,4 0-110,12 0 1,5 0-1,7-3 1,4 1 81,-15 2 1,3 1 0,1 0-1,2-2 1,1 0 0,1 0-46,5 1 0,0 1 1,2 0-1,-16 0 1,0-1-1,1 1 1,0-1-10,4 1 0,1 0 0,0 0 1,0 0-1,-2 0 0,-1 1 0,0 0 1,0 0-83,4-1 1,0-1-1,0 1 1,0 0 0,-2 1-1,0-1 1,0 1 0,0 0 46,3 0 1,0-1 0,0 1 0,0 1 0,-2 0 0,-1 0 0,1 0-1,-1 0 94,1 0 1,1 0-1,-1 0 1,-2 0-1,9 3 1,-2 0 0,-2 0-268,-4 0 0,-1 0 0,-3 1 0,14 0 0,-5 2 209,-12 1 0,-4 1 0,-2 0 0,-4-1 0,21 5 0,-11-3 0</inkml:trace>
  <inkml:trace contextRef="#ctx0" brushRef="#br0">24030 7515 17789,'0'-9'-2284,"0"1"2471,6 5 1023,-5-3-982,5 6-236,-6-5 24,0 3 80,0-3 41,0 5 292,0 0-336,0-6 1,1 3 3,4-5 0,-4 3 202,3-3 199,3-1 0,-5-4-287,2 1 1,-1-1 30,1 0 0,-2 0-68,2 0 1,-4 1-329,-4-1 0,1 4-379,-6 1 0,-4 1-95,-4-2 1,-5 3 177,0 6 1,-2 0 49,-1 0 1,-7 3 323,-2 6 1,-4 2 191,-5 15 1,2-2 157,-6 10 0,4 6 192,-4 7 1,2 4 173,21-23 1,1 0 0,-21 26 238,5 5 1,7-5-434,2 2 0,5-1-126,8-3 0,6-4-361,11-10 0,1-1-361,4-3 1,7-4-481,10-8 0,3-4-54,5-5 1,0-6 319,9-3 1,0-2 164,8-2 0,2-6 191,-7-2 1,3-4 213,-3-1 0,-3-4 144,-1 0 0,-1-1 578,-7 1 0,0 1 46,-5-5 0,0 5 92,-4-1 1,-4 1-260,-9-1 0,2 7-164,-5-3 0,-1 4-175,-4-4-330,0 6-608,0-5 178,-6 11 1,-1-5-54,-6 6 1,1 6 510,-1 2 0,3 4 167,-3 1 1,6-1 70,-10 1 1,5 0 179,-5 0 0,2 0 244,-2-1 0,1 1-70,-5 0 0,2 0 235,-6 0 0,2-1-199,-7 1 1,1 0-578,0 0 0,-1 0-233,-9-1 1,8-5-149,-7-2 1,2-4-122,-2-1 1,-1-1-42,1-4 1,7-7-265,5-10 1,6-8-11,7-4 1,6-4 383,3-5 0,4-2 112,4-7 1,5 3 236,8 2 1,-2-2 258,7 7 1,-2 5 243,1 7 0,3 3 152,-3 1 0,4 2 357,0 3 0,-1 2-87,-2 6 0,3 2-553,1 3 0,0-2-97,3 5 1,-2 1-297,-1 4 0,0 0-162,-1 0 1,1 6-274,-1 2 0,-3 4-308,-1 0 0,-1 5-175,1 1 0,6 3 128,-5-4 0,3 1 168,-8 0 1,1-4 15,-6 3 0,1-4 175,0-5 0,-6-1-574,-3-2 383,3-4 892,-5 5 1,-1-8 126,-5-2 0,-2-7 14,2-6 1,1-2-50,-5 2 1,1 1 99,-2-5 0,-1 4-152,6-4 1,-6 1 112,1-2 0,2 4-138,-1 5 0,-2 0-186,-7 0 1,1 6 107,-5 3 1,-1 3 155,-3 1 1,-1 2 160,1 7 1,-7 1 167,-2 11 1,1 1 165,-1 3 1,-4 7 91,-5 2 0,0 3 79,5 1 1,0 0 87,-1 1 0,2 4-301,3-1 0,0 9-197,8-4 1,-1 5-331,10-10 1,6 2-355,7-1 1,2-9-249,2 0 0,6-10-284,2-2 1,9-7-344,5 3 1,3-10 364,5-4 1,3-2 280,5-2 1,7-6 178,1-2 0,3-5 264,-2-4 1,1-3 359,-5-6 0,-1 5-38,-3-1 1,-8 8 634,-5 1-364,-6 1 0,-12 10-426,1-2 114,-6 3 1,1 6-152,-8 4 1,-9 8-1,-7 3 1</inkml:trace>
  <inkml:trace contextRef="#ctx0" brushRef="#br0">10575 8923 31030,'-14'-13'-5800,"-3"-4"4219,8 0 1,3-4-1442,2 4 0,4 0 1306,4 4 1,15 0 2598,11 0 0,17 5-174,8-1 1,-19 7 0,2 0-311,4-2 1,1 0 0,11-1 0,3 1-414,6-2 0,2-1 0,-14 3 0,2-1 0,0 0 245,2-1 0,0 0 0,1 1 0,5 0 0,2 1 1,0-1 68,0-1 0,1 1 1,1-1-1,2-1 1,1 1-1,1 0 26,-14 2 0,1-1 0,-1 1 0,1 0 0,2 0 1,-1 0-1,1 0 0,0 0 24,-1 2 0,1 0 0,0 0 1,-1 0-1,1 0 0,1 1 1,-1-1-1,-1 1-216,16 1 1,-1 0-1,1 0 1,-1 0 0,1 0-1,-1 0-118,-16 0 1,-1 0 0,1 0 0,-1 0-1,0 0 1,0 0 0,0 0 0,-1 0-12,17 0 1,-2 0 0,1 0 0,-3 1 0,0 1 0,-1-1-7,-5 1 1,-2-1 0,0 1 0,-1 0 0,-1 2-1,0-2-21,-1 0 1,0-1 0,-1 1-1,-1-1 1,0 1 0,-1-1-8,20-1 1,-1 0-1,-6 2 1,-1 0-15,-11 0 0,-2 0 0,-5 1 0,-3-1-34,-2-2 1,-3 0-1,20 0-34,-21 0 79,-11 0 0,-25 0 24,-7 0 1,-19 0-8,-14 0 0,-15 0 32,-19 0 0,28 0 0,-2 0-28,-6 0 0,-3 0 0,-8 0 0,-2 0 23,-2-1 1,-2 2-1,18 0 1,-1 0-1,0 1-28,-2-1 1,0 0 0,-1 1 0,-3 1 0,0 1 0,-2-1-14,-2 0 1,0 0-1,-2 0 1,-3 0-1,-2 1 1,0 0 20,0 0 0,0 1 1,-2-1-1,16-1 1,-2 0-1,1 0 1,0 1-3,-1-1 0,1 0 0,0 0 1,-2 0-1,-2 0 0,0 0 1,-1 0-1,-1 0 16,-3-1 0,0 0 0,-1 0 0,2 0 0,3 0 0,2 0 0,-1-1 0,1 0-23,0 0 1,-1-1 0,2 0 0,0-1 0,-12 0 0,1-1 0,2-1 65,3 1 0,2-1 1,0 0-1,3-2 1,1 0-1,0-1-48,2 1 0,0-1 0,2 0 0,-14-3 0,5 0 175,7 0 1,5 1 0,-20-7-249,24-2 1,24 7-3,19 2 0,24-1-125,23-4 0,-7 7 0,4 0 238,14-1 1,3 1 0,-9 1-1,1 1 1,2 0-116,9 0 0,1-1 0,2 1 0,3 0 0,0 0 1,2-1 60,-11 2 0,0 0 0,1 0 0,1 0 0,1-1 0,1 1 0,0 0 1,0 0 5,2-1 0,1 1 0,0 0 0,1 0 0,4 1 1,1-1-1,1 1 0,-1 0-1,-11 1 1,0-1-1,0 0 1,0 0-1,0 1 1,12 0 0,0 0-1,0 1 1,0-1-2,-12 0 1,0 0 0,1 0-1,-1 1 1,-1-1 0,10 0 0,-1 1-1,0 0 1,0-1 109,-3 1 1,1 0 0,-1 0 0,-1 0 0,-4 1 0,-1 0 0,0 0 0,-1 1-90,14-1 0,-1 0 0,-2 1 0,-8-1 0,-2 1 0,-1-1 46,-6-1 1,-1 0 0,-2 0 0,16 2 0,-4 0-116,-10 0 0,-2 1 1,-6 0-1,-3-1 246,21 3-301,-20-4 1,-28 5-456,-16-6 1,-12 4 398,-5 0 0,-4 1 176,-5-5 1,-2 4-226,-2 0 0,-3 5 101,3-5 0,-3 6-333,-1-2 0,-1 4 328,1 1 0,-1 5 0,1 2 1</inkml:trace>
  <inkml:trace contextRef="#ctx0" brushRef="#br0">19626 8898 28847,'-25'-6'-1817,"3"-3"-440,1-8 0,5 3-400,-1-3 1633,3 3 524,7 1 0,1 5-230,6-1 0,6 6 1160,2-1 0,16 2-336,11 2 0,10-4 283,15 0 1,-22-1 0,2 0-16,8 1 1,2-1 0,9-1 0,2 0-61,-14 0 0,1 0 0,2 1 1,4-1-1,1 1 0,2 0-38,10-2 1,1 0 0,2 0 0,-15 1 0,1 1 0,1 1 0,0-1-6,4-1 0,1 1 0,0-1 1,0 1-1,1 0 0,1 1 0,-1-1 1,1 1 40,0 0 1,0 1 0,0 0 0,0 0 0,-4 1 0,0 0 0,-1 0 0,1 1-221,-2 0 1,0-1-1,-1 1 1,0 1-1,16-1 1,0 0-1,-1 1-141,-1 0 0,0 0 1,0 0-1,-1 0 0,0 0 1,1 0 41,1 0 1,1 0 0,-1 0-1,-5 0 1,-1 0 0,0 0-78,1 0 1,0 0-1,0 0 1,-3 0 0,-1 0-1,1 0 30,-1 0 1,-1 0 0,0 0-1,-3 0 1,-1 0 0,-1 0-62,-2 0 0,0 0 0,-3 0 0,13 3 0,-3 0-22,-8 1 0,-2 0 0,-9 2 0,-3 0-225,24 7 0,-14 4-143,-16 0 0,-16 0-569,-18-4 1,-14-1 694,-16 1 1,-17 0 333,-21 0 1,27-7-1,-3-1 146,-8 0 1,-3-1 0,-8 2 0,-2-1-95,16-2 0,0 0 0,-2 0 1,-6 0-1,0 0 0,-2 1 71,-1-1 1,-1-1-1,-1 1 1,-3 1-1,0 0 1,0 0 14,0-1 1,-1-1 0,1 1 0,-2 1 0,0 0 0,-1-1 37,14 0 1,0 1-1,-1-1 1,0 0-1,-4 1 1,-1 1 0,0 0-1,-1 0 166,-3 0 0,0 0 0,0 1 0,0-1 1,-2 1-1,0 0 0,-1 0 0,1 0-165,0 0 1,0 1 0,0-1 0,-1 1 0,2 0 0,-1 1 0,0 1 0,0 0-95,-1 0 0,0 0 0,0 1 0,-1 0 1,3-1-1,-1 1 0,0-1 0,2 1-33,2 1 0,1 0 1,0 0-1,2-1 0,2-1 1,0 0-1,1-1 0,2 0 42,-10 2 0,1 0 0,2 0 1,5-1-1,1 0 0,1 0-21,-18 4 0,4 0 1,7-3-1,5-2 194,11-1 1,5-1-183,-17 7 1,48-12-602,26 4 1,34-11 533,-10 0 1,4-1-1,13 0 1,5-2 56,-14 1 1,3-1-1,0 1 1,6 0-1,2 1 1,2-1-27,6-2 0,2 0 0,1 0 0,-15 2 0,1 0 0,1 1 0,0-1 27,1 0 1,1 1-1,0-1 1,0 1-1,1-1 1,1 1-1,0-1 1,-1 1-13,-3 0 1,-1 1 0,0 0 0,1 0 0,3-1 0,1 1 0,-1 0 0,1 0 1,1 1 1,0 0 0,0-1 0,0 1 0,3-1 0,0 0 0,0 1-1,1-1-20,-1 2 1,0 0 0,0 0 0,0-1 0,-1 0-1,-1 0 1,-1-1 0,0 1 194,-6 0 1,0 1-1,-1 0 1,0 0-1,16-2 1,-1 0-1,-1 1-193,-3 0 0,-2 1 0,0 0 0,-3 0 0,-1 0 0,-1 0 6,-7 2 1,-2-1-1,-1 0 1,16-2-1,-4 0-7,-16 3 0,-3 0 1,27-3-462,-23 5 348,-14 0 1,-26 0-48,-11 0 1,-9 0 83,-8 0 0,-15 0 22,-20 0 1,21 0-1,-3 0 12,-10 0 0,-3 0 0,-5 0 0,-3 0-1,-12 0 1,-3 0-1,2 0 1,-1 0 35,20 0 0,-2 0 0,1 0 0,0 0 0,0 0 0,0 0 1,0 0 0,0 0 0,-1 0 0,1 0 0,1 0 0,-2 0 37,0 0 0,-1 0 1,1 0-1,4 0 1,2 0-1,0 0-22,-25 0 0,2 0 0,10 0 0,2 0 20,10 0 1,2 0 0,6 2-1,1 1 38,-23 1 0,25 6-172,17-2 1,27 0-432,20 0 1,26-4 384,-14 1 0,3-1 0,7-2 0,3-1 163,9 1 0,1 0 0,1-1 0,1-1 0,5 0 0,-1 0 0</inkml:trace>
  <inkml:trace contextRef="#ctx0" brushRef="#br0">19485 9154 24948,'-45'-12'-1392,"6"4"559,9-9 1,11 3-2260,6 1 2541,6 0 0,19 4 924,10 1 1,16 4 70,18-5 0,15-1-281,-27 2 0,1-1 0,3 2 0,1 0-533,4-2 1,1 1 0,7 0 0,2 1 474,6 1 0,2 0 1,-18 0-1,1 0 0,2 1-373,5-1 1,2 0 0,0 1-1,0-1 1,0 0 0,1 0 436,3 2 1,2 0 0,-1 0-1,1-1 1,1 1 0,-1 0 39,2 0 0,0-1 0,0 1 0,-16 1 0,0 0 0,-1 0 0,2 1-171,0-1 1,1 1-1,0 0 1,-1 0-1,15-1 1,0-1-1,0 1-52,0 1 0,1 1 1,-2 0-1,-2-1 1,0 1-1,-2 0-22,-1 0 1,-1 1 0,-1 1-1,0-1 1,-1 0 0,0 1 3,0 0 0,-1 1 1,-1-1-1,-5 0 1,-2 0-1,0 0-221,-4 2 1,-1 0 0,0 0-1,20 1 1,-2 0 192,-8 2 0,-1 1 1,-3-1-1,-1-1-183,-5 0 1,-2-1-1,-7 2 1,-2-1 6,27 4 0,-14-3 931,-20-2-817,-11-3 1,-17-1 1155,-10 0 0,-19 0-985,-20 0 1,-23 0-51,27 0 1,-3 0 0,-7 0-1,-2 0-31,-8 1 1,-2-2 0,17 0 0,-1 0-1,-1-1 46,-3 1 0,-1-1 0,-1 1 0,-6-1 1,0 1-1,-2-1-290,-5 2 1,0 0-1,-1 0 1,1 1-1,-1-1 1,0 1 298,-3 0 1,-1 1 0,0-1 0,16 0 0,0-1 0,0 1-1,-1 0-236,-2 1 0,-1 0 1,0 0-1,0 1 0,-3-1 1,0 0-1,-1 0 0,-1 0 225,-4 1 0,-1 0 1,0 1-1,1-1 0,6 0 1,0 0-1,1 0 0,0 1-7,-1-1 1,1 0-1,0 1 1,1-2-1,6 1 1,1-1-1,0-1 1,2 1 26,-14-1 1,2 1 0,1-1 0,4 0 0,1-1-1,1 0-146,6 0 0,0 0 0,3 0 1,-19 0-1,5 0 216,12 0 0,4 0 0,4 0 0,3 0 927,-24 0-915,17 0 0,26-1 513,25-3 1,19-1-560,28-7 0,-16 6 0,3 0-100,9-4 1,4-1-1,10 2 1,3 1 205,-17 1 0,2 0 0,0-1 0,4 1 0,2 0 0,1 0-169,2-1 0,2-1 0,1 0 1,4 1-1,1-1 0,1 1 18,0-1 0,1 1 0,1-1 0,-14 3 0,-1 0 0,2 0 0,-2 0-193,1 1 0,-1-1 1,0 1-1,1 0 1,4-1-1,1 0 1,1 1-1,1 0 179,3 2 1,1-1-1,0 2 1,1-1 0,4-1-1,-1 0 1,1 0 0,1 1-167,-1 2 0,1 0 0,-1 0 0,0 0 0,0 0 0,0 0 0,-1 0 0,-1 1 128,-4 1 0,-1-1 0,-1 2 0,1 0 0,-3 0 1,0 1-1,0 0 0,-1 1-123,-1 1 1,0 0 0,0 1 0,-1 0-1,-3-1 1,0 1 0,0 0 0,-1-1 75,13 2 1,-2 0-1,-1 1 1,-6 0 0,-1 0-1,-3 0 61,14 2 1,-3 1-1,-9 1 1,-3 0-295,-6 1 0,-4 0 1,21 7 651,-26-3 1,-19-3-1253,-24-1 1,-22-4 922,-24-1 0,13-6 0,-5-1 34,-9 1 0,-3 0 0,-9-1 0,-4 0 100,18-1 1,-1-1-1,-2 2 1,-4 0 0,-3 0-1,0 1-82,-6-1 0,-1 1 0,-1-1 0,13 0 0,0 1 0,-2-1 0,1-1-45,-2 1 1,-1-1 0,0-1-1,0 1 1,-1 1 0,1 0-1,-1 1 1,0-1 50,1 0 1,1 0 0,-1 0 0,0 0 0,-1 1 0,0 0 0,-1 1 0,1-1 54,-2-1 0,0 0 0,0 0 0,0 0 0,1 0 1,-1 1-1,1-1 0,0 1 153,4-1 0,-1 0 1,2 0-1,1 0 1,-9-1-1,3 1 0,3-1 11,-9 2 0,6 0-219,10 0 1,8-2-1,9-4-144,34-1 1,31-3 22,37 4 1,-24-1-1,3 0 58,9 0 0,3 1 0,-11 1 1,2-1-1,0 1-41,6 0 1,1 1-1,1-1 1,4-1 0,0 0-1,0 0 43,2 1 1,0 0 0,0 1 0,2-1 0,-1 1 0,1 0-46,3-1 1,1 0 0,0 0 0,-3 1 0,0 1 0,1 0 27,2-2 0,0 0 1,-1 0-1,-2 2 0,-1 0 1,-1 0-2,-3 0 1,-1-1 0,-1 1 0,-2 0 0,-1 1 0,-1 0 56,-3 0 1,-2 0 0,-1 0 0,8 0 0,-4 1 664,-9 1 1,-5 0 0,13 1-1074,-23 6 444,-15-6-337,-9 2-340,-6-5 1,-1-4-953,-4 0 2157,-2-6 1,-5 4-976,-1-2 0,-2-2 82,-2 5 1,3 1 107,-3 4 1,-1 0 295,1 0 1,0 0-32,4 0 0,0 0 926,0 0-202,0 0 1,0 0-251,1 0 0,-1 0-253,0 0 1,5 0-165,-1 0 1,0 0-1,-3 0 1</inkml:trace>
  <inkml:trace contextRef="#ctx0" brushRef="#br0">21380 5556 29367,'-7'-25'-8777,"-4"-5"6618,2 0 0,-2 4 1579,-2 5 1,-1 0 367,-3-5 1,-8 2 396,-5 2 1,-5 0 346,1 5 1,-5-8-217,-3 0 1,-4-2-470,-5-7 1,-5 4 923,1-4 1,-6 0-247,1-5 1,27 20-1,-1 1-184,0 1 1,0 0 0,-1-1 0,0 0-44,1 3 0,0 1 0,-2-4 0,-1 0-108,-2 1 1,-3 0 0,-4-1-1,-2 0-115,-2 1 1,-2 0-1,-4 0 1,0 1 98,-2 1 1,0 1 0,-2 0-1,-2 1-31,-4-3 0,0 2 1,-3 0-1,0 2-2,-1 1 1,-1 1 0,21 2-1,0 0 1,1 1-68,0 1 1,1 0 0,0 1 0,-4-1 0,-1 1-1,0 0-25,-3 2 0,1 0 1,-1 1-1,2-1 1,1 1-1,-1 1-20,0 1 0,0 0 0,0 0 0,2 0 0,0 0 0,0 0-23,1 0 0,0 0 0,-1 0 1,-1 1-1,0 1 0,0 1-46,-1-1 0,0 1 1,0 0-1,2 2 0,1 0 1,0 1-41,1-1 0,0 0 0,1 2 0,1 1 1,0 2-1,0-1-88,-22 3 0,-1 2 0,1 2 0,-1 2-28,1-1 1,0 0-1,5 0 1,2 0-10,2 2 0,2 0 0,5-1 0,3 1-24,3 4 1,2 1 0,5-3-1,2 1-132,2 1 0,2 1 1,-24 19-317,12 4 1,5 1-219,12 7 1,1 0-129,8 4 1,4 0-273,9 0 1,5 0 376,11-4 1,6-2 397,12 2 0,11-6 417,6-2 1,14-6 390,-24-20 1,2 0 0,4 0 0,2 0 133,7 1 1,2-2-1,0-1 1,1-2 144,6 3 0,1-2 1,1-2-1,1-2-3,6 1 1,1 0 0,-20-5 0,1-1 0,0 1-38,4 0 0,1 0 0,0-1 1,1-1-1,-1-1 0,1 0-82,2 0 0,1 1 0,1-2 1,1-1-1,1-2 0,0 0-117,1 1 1,0-1-1,0-1 1,5-1-1,0 0 1,0 0-155,4 0 1,0 1-1,-1-1 1,-1 0 0,0-1-1,0-1-84,2 0 0,2 0 0,-1-1 1,1 0-1,0 0 0,0-1-105,-16 0 0,1 0 0,0 0 0,-1-1 0,3 0 0,-1-1 0,1 0 0,0 0-24,1 0 0,0 0 0,0-1 0,-1 1 0,-2 0 1,-1 0-1,0 0 0,0 0-39,-1 0 0,-1 0 1,1 0-1,-1-1 1,14-2-1,0-1 0,-1 0-95,-1 0 1,-1-1 0,0-1 0,-2-1 0,0-2 0,-1 1 69,0 0 1,-1 1-1,0-2 1,-5-1-1,-1-1 1,0 0-104,-3 1 0,0 0 0,-2-2 0,18-7 0,-4-3-46,-9 0 1,-3-1 0,-6 2-1,-4-2-268,-12-2 0,-5 0 0,9-24-721,-34-2 1,-21-2 1027,2 28 0,-5 0 0,-9-2 1,-6 2 129,-12-3 0,-5 2 1,10 9-1,-2 1 0,-3 1 102,-7-1 0,-2 1 0,-1 1 0,-6-1 0,-2 2 0,-1-1 68,14 6 1,0 0 0,-1 1-1,-1-1 1,-1 0 0,-1 1 0,-1 0-1,1-1 20,-1 1 1,1 0 0,-1 0 0,0 1 0,-1 1 0,-1 0 0,1 1 0,0 0 6,3 1 0,0 0 1,1 1-1,-1 0 0,-1 1 1,0 1-1,-1 0 0,0 0 64,0 0 1,-1 0-1,0 1 1,0 1 0,-2 0-1,0 1 1,0 1-1,0 0 76,0 0 1,-1 1-1,1 0 1,1 1-1,1 0 1,0 0-1,1 2 1,1 0-15,4 1 1,0 2 0,1-1 0,0 1-241,-15 3 0,1 0 0,0 1 0,0 1 0,-1 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6158 8360 28587,'0'-7'-9831,"0"0"5784,0 2 1,-1 4 4920,-4-3 1484,-2-3 1,-11 0-1758,-4-6 0,-3 0-134,-5 0 1,-9 0 13,-7 1 0,-13-6-753,-9 1 0,1-4 645,29 13 1,-1-1-1,2-2 1,0-1 200,-1 2 0,-1-1 0,-2-1 0,0-2-370,-2-1 1,1 0-1,0 2 1,0 1-9,-1-1 1,0 0 0,0 0 0,0 1-89,-4 1 1,0 0 0,-2 1 0,0 0-23,-5 0 0,1-1 0,1 1 0,0 0-348,-1-1 0,-1 1 0,0 0 0,-1 1 319,0 2 0,-1 1 0,-2 0 0,-1 1 26,-3 1 1,0 0 0,3-2 0,-1 2 20,-4 1 0,0 1 0,-1 0 0,-1 0-293,-2 2 0,-1 0 0,-1 1 0,0 0 330,-3 0 1,1 2-1,4 0 1,0 1-38,2 2 0,0 1 1,6-1-1,2 0-34,4 1 0,1-1 0,4 1 0,0-1-133,2 0 1,0 1-1,6-1 1,1 1 83,1-1 0,1 1 0,-30 7-28,0 3 0,32-8 0,-1 2-85,-1 1 1,0 1-1,1 1 1,0-1-35,-4 2 1,0 0 0,4-1 0,-1 1-35,-2 1 0,-1 2 0,0-1 0,-1 1-9,2 4 1,-1-1-1,3-3 1,1 0-65,2 1 0,2 0 1,-27 11 153,5 0 1,9 1-366,8-1 1,11-2 403,9-6 1,6 0-752,3-4 1,-1 3 669,6-4 0,-2-1-1591,2-8 1288,3 4-1385,-5-5 1445,6 0 1,-2-3-682,-2-8 1093,3 2 0,-5-9-199,6 2-218,0-2 1,4-2 340,1 0 0,3 1 18,-4-1 1,6 0 382,-1 0 1,2 5-177,2-1 1,0 6 443,0-1 1,-1-2-204,1 2 1,4-2-74,0 2 1,6-3 0,-3-6 0</inkml:trace>
  <inkml:trace contextRef="#ctx0" brushRef="#br0">6273 8091 30630,'7'-13'-9274,"5"1"7926,-4-1 1,4-4 707,0 0 1,1 0 514,0 4 1,0 0 172,0 0 1,-5-1-313,1-3 1,-5 3-12,4-3 1,-5-2-795,2 2 1,-4-4 700,-1 4 0,-1-6 64,-4 1 0,-6-2 360,-6-1 0,-6-1 100,2 0 0,-3-1-30,-2-2 1,0 0 220,1-5 0,-5 4 65,0-4 0,-6 4 240,2-4 0,-3 0 162,-1-5 1,0 5-266,-1 0 0,-1 1-244,-2-1 0,-4-1-12,-5 5 1,-6 0-46,-3 4 1,-4 1-209,30 12 1,0 0 0,-1-1 0,-1 0 136,-2 1 1,-1 0-1,1-1 1,-1 1 18,1 4 0,-1 1 0,1-3 0,0 1 15,-1 1 0,1 1 0,-3-1 1,-1 1 4,0 1 0,-1 1 1,0-1-1,1 1 6,-3-1 0,0 1 1,1 0-1,0-1-254,-5 1 0,0-1 1,-2 1-1,1 0 157,-2-1 0,1 1 1,0 0-1,1-1-6,3 0 0,0 1 0,1 2 0,0 0 5,-3-1 1,0 1 0,2 1 0,1-1-32,-1 0 1,0 0 0,2 0 0,-1 2 5,1 2 1,1 0 0,-2 0 0,1 0-57,-2 0 0,0 0 0,-1 0 1,0 0-13,-1 0 1,0 0-1,1 2 1,1 2-34,2 0 0,0 0 0,1 0 0,-1-1-11,0 1 1,0 1-1,3-1 1,0 0-20,2 2 0,-1 1 0,0 0 0,0 0-52,0 2 0,1-1 0,-1 0 0,0 0-158,3 3 0,0-1 1,-29 6 10,3 1 1,8 3-85,1 1 1,1-1 11,-2 2 1,4 3-101,-4 5 1,4 0 49,0-4 1,1 3-69,0 1 0,5 2 24,4-3 0,6-2 87,2 3 0,0-1-88,-5 1 1,2 1 39,3 3 1,-1 2-25,5-6 1,0 1 319,4-1 0,7-3-419,1 3 0,3-3 479,-2-2 0,3 1-257,-4-1 1,4 0 138,1-4 0,6-1-584,3-3 0,3-1 12,1 5 0,0-5 48,0 1 0,1-3 257,3-1 0,9-1 715,8 1 1,6-1 588,8-4 1,2-1-1,14-2 0,-1-4 116,9 3 0,1-2-172,4-2 0,2 0 503,2 0 1,-1 0-46,5 0 0,1 0-761,-35 0 0,1 0 0,-1 0 0,0 0-311,1 0 1,-1 0-1,1 0 1,0 1-114,2 1 0,0 0 0,-5 0 0,0-1-164,1 3 1,-1 1-1,30-1-26,-2 5 1,3-1-53,-3 5 1,2 0-17,-11 0 1,6-1-7,-1 1 1,3 0 23,1 0 0,1-5 61,3 1 1,-2-2-5,2 1 0,-31-2 0,0 0 39,-1-2 1,1 0 0,2 0-1,0-1 11,-3 2 0,1-1 1,1-2-1,0 0 37,3 3 1,-1-1 0,2-2 0,-1-1 28,2 1 0,-1 0 1,0 1-1,-1 0-8,-3-1 1,1 0-1,-3 2 1,0 0 1,1-1 0,-1-1 0,31 6-72,1-4 0,-7 2 43,-1-2 0,-5-2 30,5 2 1,3-2-34,1-2 0,2 0 11,-6 0 0,3-2-99,1-2 1,4 1 40,0-6 1,2 5-50,-2-4 1,-2 3 52,2-3 0,-3 4-45,-1-5 0,-5 2-59,-4-2 0,-2-2-26,-2 3 0,-3 0 14,-5 0 0,0 1-24,-9-2 1,-3-2-33,-1 2 0,1 2 43,-1-1 0,0-1-90,-4-4 0,-1 1-79,1-1 0,2-4 250,-2 0 0,1-5-389,-10 5 0,0-6-243,-4 2 1,0 1-11,0-1 1,-6-1-185,-3-3 0,-3 2-222,-1-2 1,-5 3 291,-4-3 1,-4-5 336,-4 4 1,-4-4 209,-9 0 1,2-1 210,-7-3 1,-4-3 133,-8 3 1,-9 1 363,-3-1 0,-6 1-280,32 16 0,-2 0 1,-2-1-1,-1 1 320,-2 1 1,-1 2-1,-3-2 1,0 2-73,-1 1 1,0 0-1,0 0 1,0 1-30,-2-2 1,0 2 0,2 1 0,-1 1-111,2-1 0,-1 0 0,-1 1 0,1-1-12,-2-2 0,0 0 0,1 2 0,1 1-45,-2-1 0,0 1 1,1 2-1,-1 0-66,1-1 1,-1 1-1,0 1 1,0 0-5,-4 0 0,-1 1 1,5 1-1,-1 1-13,-3 0 0,0 0 0,0 2 0,1 1-294,-3-1 0,-1 0 0,-1 1 0,-1 0 245,-4 1 1,0 0 0,5 0 0,-1 0-18,1 0 0,0 0 1,0 0-1,0 0 7,2 0 1,-1 0 0,-2 0-1,-2 0-8,1 0 1,-1 0 0,5 1 0,0 0-37,-3 0 1,1 2 0,3 0 0,0 1-50,-4 2 0,1 1 1,1 0-1,1 0-35,-2 2 1,-1-1-1,3-1 1,1 0-26,-1 2 0,-1 0 0,2 0 0,0 0 14,1-1 0,0 1 0,0 2 0,0-1-11,-1-1 1,1-1 0,5 2 0,1-1-1,2 0 1,1-1 0,4-1 0,2 2-276,-32 12 1,6-4 129,3 4 0,9 1-47,-1 3 0,9 1 40,4 0 1,2 3-78,11 1 1,2 0-216,10-4 0,2 1 209,2 3 0,4-3-608,5 3 0,7-2 411,6 2 0,6-3-133,11 3 1,10-3 386,11-2 1,8 1 82,-26-13 0,2 0 0,3-2 0,1-1 357,3 1 1,1-1-1,6 1 1,0 0 17,2 2 1,1-1 0,3-1 0,1 0 132,-1 0 1,1-1 0,3-1 0,2-1-272,3 3 1,1-1 0,5 0 0,2 0 273,-23-3 0,1 1 0,0-1 0,2-1 1,0 0-1,-1 0-387,-1-1 1,-1-1 0,2 0 0,3 0 0,1 0 0,1-1 216,1 0 1,1 0-1,2 0 1,3-1-1,1 0 1,1 0-37,1-2 1,1 0-1,0 0 1,4-2-1,0 0 1,1 0-329,-2-1 1,1 0 0,1 0 0,-17 1 0,0-1 0,1 0 0,0 0 261,1 0 0,1-1 1,-1 1-1,1 0 0,1 1 1,0 0-1,0 0 1,0 1-41,-1 0 1,0 0-1,0 0 1,-1 0-1,-1 0 1,0 1 0,0-1-1,-1 1-201,13 0 1,-2 0 0,1 0 0,-2 0 0,1 0 0,-1 0-3,-2 0 0,0 0 0,-1 0 181,-2 0 0,0 0 0,-1 0 0,0 1 0,-1 1 0,0 0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6DE861F-C8A0-5D4A-9A07-63440DF5FE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D68C605-47C0-0247-912A-C2EFE9AA3C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F3AE280-6C89-5E45-8CD1-57184680B0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61A2137-80A7-F746-B050-39CD73004D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2ED1ECA-9B09-1043-B8E6-54A0C9C26D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98F170E-8F9E-E54E-99B8-C4669F4E4C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3119CD-2D27-0246-BE8D-F97595146D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6051E51-E9C6-EA46-886E-71CA0F0011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804704-98DC-E04C-B15B-B5783FC93DFB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372979C-57B9-3441-82A0-354F518E96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70174F4-4727-6C46-A21E-7F5C1214E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9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0E6FE4B-FE82-0540-A36C-C25B7D383FE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D938C0A4-0AF6-9C43-8A43-F86B737146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649D0250-5FE2-044A-8820-929F6ACE5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5E08110E-BA67-C842-93AA-F0C3D89B9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E1911192-4643-3745-A97D-76A90DF4F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29F6605A-E111-6A4A-BD36-1B9C9D679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BE6C192-72C3-A74C-9379-BF7187A8E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5DEFF6-EC3E-4E48-A178-56D3D5E05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A079A4-4F20-A34A-8CEE-36ABA6DB3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22E7E0-78ED-B647-A460-9A6C855A7BB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5C617A6-3141-3F48-9BCA-C002BB2306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085EE8F-A55F-8243-8F47-72275E60E6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427B66C-2B21-D340-B0C9-EDC59A9CAD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B56669D-A441-A443-9B2D-7473C0797A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34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8183A81-E7BA-6C4A-AA7A-E92A8EFA2B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689C7E3-96F3-1449-8593-FA5494B61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96D0E-45D7-2640-95DE-2BEF159751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57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2004F09-44FD-F742-803A-AA57861172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EB1E4BF-D73C-F645-B256-F1AF96DA56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1F081-A824-FF48-9C55-C95D358C2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46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62680D9-8825-3F44-A28C-BF73F78C320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354696C-6774-FF49-84B6-2043F86F79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E5B62-4E04-1949-BE67-5C23DFE2C6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05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BBB4F09-474A-F348-8F66-8012C48504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7118229-BD46-814F-8245-1E31C9CBD2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C4BF2-A9AA-BF4D-B543-38A12CE74C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61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C1945BC-B00E-F64A-B2EF-FC0BC21F77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3E8C730-FB9C-2142-9374-9900A12D5B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3BF87-3EA2-1E44-A375-B5E3FBED9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10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2F0A89E-23F9-C24E-980D-0EC1FAA6CA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93A8620-8503-3E47-A9DC-000AAE2E47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B4D70-99CA-1B47-99FF-9F8EB89CFF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2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A97C477-6CB5-4E4C-951E-36203149B6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1DF1637-D66D-AB4E-A6C1-4081DDCA01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590B7-A7B0-F846-8B1B-0D45E9E3AF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45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6494502-A825-3249-A512-D0692B1276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330F0D16-0CF9-3845-84BC-E5225F5F9E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0B499-747E-1446-A59C-A8798E884A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23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A3CF841-EFEA-2B44-8C46-DFEE326EEA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782BD44-B0FE-6D47-BF0D-6087282CF9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82008-577E-184E-8DBE-8F7A527A5B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61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20C6298-FBA3-B54A-92B7-3F39CD9A24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7C4BBD7-683E-274E-8CA4-E2368219AC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680C4-39AE-8F43-B901-C6352497CC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90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AFF4FB2E-2EC2-0243-9AA1-761B7CFBE46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D7757721-2E53-F74A-AD7A-3EB7E2A4B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446968E2-00DC-844E-9E65-740D21670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FF7F801C-E965-CA49-AFF2-66D1773B29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B76D6CF0-6521-1B44-9B58-FE533CAC03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CF9A2EF-D400-F140-ACBF-F7B83B726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7EC260F-57E2-134C-9BAF-90C454C296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Exam 1 Topics</a:t>
            </a:r>
          </a:p>
        </p:txBody>
      </p:sp>
      <p:sp>
        <p:nvSpPr>
          <p:cNvPr id="16387" name="Slide Number Placeholder 2">
            <a:extLst>
              <a:ext uri="{FF2B5EF4-FFF2-40B4-BE49-F238E27FC236}">
                <a16:creationId xmlns:a16="http://schemas.microsoft.com/office/drawing/2014/main" id="{CA4D4492-AE94-1743-89C1-1459B734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092157-6EF3-514B-AB1A-7B1BB20AD737}" type="slidenum">
              <a:rPr lang="en-US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650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97EF-9999-264F-8742-5AB0209C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ED60E-C2DA-4D44-A6C2-0109630973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1530-8E8E-C148-8B4B-851E6538DB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62B178-F377-3D4C-94CB-F0734B56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475582"/>
            <a:ext cx="8715311" cy="24106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4295A5-79E5-7F42-A2BA-0179004A0B60}"/>
                  </a:ext>
                </a:extLst>
              </p14:cNvPr>
              <p14:cNvContentPartPr/>
              <p14:nvPr/>
            </p14:nvContentPartPr>
            <p14:xfrm>
              <a:off x="346680" y="1631520"/>
              <a:ext cx="8498160" cy="209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4295A5-79E5-7F42-A2BA-0179004A0B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080" y="1609920"/>
                <a:ext cx="8541360" cy="21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60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97EF-9999-264F-8742-5AB0209C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ED60E-C2DA-4D44-A6C2-0109630973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1530-8E8E-C148-8B4B-851E6538DB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6" name="Picture 5" descr="A picture containing letter&#10;&#10;Description automatically generated">
            <a:extLst>
              <a:ext uri="{FF2B5EF4-FFF2-40B4-BE49-F238E27FC236}">
                <a16:creationId xmlns:a16="http://schemas.microsoft.com/office/drawing/2014/main" id="{F96FB249-579F-0E42-B625-CBFB73C6E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520570"/>
            <a:ext cx="8717435" cy="17560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B0B2D5-5CFB-FF48-B223-D44FFB25C1EB}"/>
                  </a:ext>
                </a:extLst>
              </p14:cNvPr>
              <p14:cNvContentPartPr/>
              <p14:nvPr/>
            </p14:nvContentPartPr>
            <p14:xfrm>
              <a:off x="382680" y="2428920"/>
              <a:ext cx="1926720" cy="663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B0B2D5-5CFB-FF48-B223-D44FFB25C1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080" y="2407320"/>
                <a:ext cx="1969920" cy="7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671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97EF-9999-264F-8742-5AB0209C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ED60E-C2DA-4D44-A6C2-0109630973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1530-8E8E-C148-8B4B-851E6538DB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6" name="Picture 5" descr="Text, letter, email&#10;&#10;Description automatically generated">
            <a:extLst>
              <a:ext uri="{FF2B5EF4-FFF2-40B4-BE49-F238E27FC236}">
                <a16:creationId xmlns:a16="http://schemas.microsoft.com/office/drawing/2014/main" id="{0FDAAAB8-2BA6-D34B-A55B-B3129D45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67" y="1333500"/>
            <a:ext cx="8918121" cy="4305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0E34D6-C671-0D43-A846-2CA812ADE431}"/>
                  </a:ext>
                </a:extLst>
              </p14:cNvPr>
              <p14:cNvContentPartPr/>
              <p14:nvPr/>
            </p14:nvContentPartPr>
            <p14:xfrm>
              <a:off x="437760" y="1797480"/>
              <a:ext cx="8453160" cy="3438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0E34D6-C671-0D43-A846-2CA812ADE4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160" y="1775880"/>
                <a:ext cx="8490960" cy="34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249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97EF-9999-264F-8742-5AB0209C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ED60E-C2DA-4D44-A6C2-0109630973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1530-8E8E-C148-8B4B-851E6538DB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69E0E0D-E60A-A840-900B-7C6D8745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9" y="1371600"/>
            <a:ext cx="8805089" cy="1743437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3FA7FC3-DA21-D448-B178-70F41B75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164137"/>
            <a:ext cx="8305800" cy="12629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6C56F5-F240-0B46-A7D8-4E7EC21FFE68}"/>
                  </a:ext>
                </a:extLst>
              </p14:cNvPr>
              <p14:cNvContentPartPr/>
              <p14:nvPr/>
            </p14:nvContentPartPr>
            <p14:xfrm>
              <a:off x="212400" y="1136520"/>
              <a:ext cx="7781400" cy="5297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6C56F5-F240-0B46-A7D8-4E7EC21FFE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800" y="1114920"/>
                <a:ext cx="7824600" cy="53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76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97EF-9999-264F-8742-5AB0209C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ED60E-C2DA-4D44-A6C2-0109630973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1530-8E8E-C148-8B4B-851E6538DB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D6549F6-1723-0A49-BDD7-AF7F0AB4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8" y="1546225"/>
            <a:ext cx="8252014" cy="3765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4BF0E9-8502-AF40-B839-9D0157ABBD0B}"/>
                  </a:ext>
                </a:extLst>
              </p14:cNvPr>
              <p14:cNvContentPartPr/>
              <p14:nvPr/>
            </p14:nvContentPartPr>
            <p14:xfrm>
              <a:off x="619560" y="728640"/>
              <a:ext cx="8043840" cy="598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4BF0E9-8502-AF40-B839-9D0157ABBD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960" y="707040"/>
                <a:ext cx="8081640" cy="60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169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97EF-9999-264F-8742-5AB0209C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ED60E-C2DA-4D44-A6C2-0109630973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1530-8E8E-C148-8B4B-851E6538DB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02EF0EB0-CFF8-3F48-AAD9-71AB4AD1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" y="1600200"/>
            <a:ext cx="9144000" cy="23644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082F8D-BE95-FC4F-A74E-8EB81A892E14}"/>
                  </a:ext>
                </a:extLst>
              </p14:cNvPr>
              <p14:cNvContentPartPr/>
              <p14:nvPr/>
            </p14:nvContentPartPr>
            <p14:xfrm>
              <a:off x="1166040" y="2733120"/>
              <a:ext cx="4790520" cy="2535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082F8D-BE95-FC4F-A74E-8EB81A892E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4440" y="2711520"/>
                <a:ext cx="4833720" cy="25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95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97EF-9999-264F-8742-5AB0209C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ED60E-C2DA-4D44-A6C2-0109630973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1530-8E8E-C148-8B4B-851E6538DB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5FA4A62B-F63B-174C-939C-6C631F808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0" y="1371600"/>
            <a:ext cx="9060330" cy="24611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C3C75C-06CA-D243-9CDD-0B8B560642CA}"/>
                  </a:ext>
                </a:extLst>
              </p14:cNvPr>
              <p14:cNvContentPartPr/>
              <p14:nvPr/>
            </p14:nvContentPartPr>
            <p14:xfrm>
              <a:off x="1060920" y="3390120"/>
              <a:ext cx="2250000" cy="2597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C3C75C-06CA-D243-9CDD-0B8B560642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9320" y="3368520"/>
                <a:ext cx="2293200" cy="26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682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6FA2-E644-1944-A9C9-AFF12B87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F2C19-F5CE-CB41-BC49-18F7AB7B26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1343E-DD59-5A43-A580-9A4FAC4733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C0F374-5AA6-6A46-ABC6-E066D567095B}"/>
                  </a:ext>
                </a:extLst>
              </p14:cNvPr>
              <p14:cNvContentPartPr/>
              <p14:nvPr/>
            </p14:nvContentPartPr>
            <p14:xfrm>
              <a:off x="318960" y="1198080"/>
              <a:ext cx="7337160" cy="5516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C0F374-5AA6-6A46-ABC6-E066D5670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360" y="1181880"/>
                <a:ext cx="7374960" cy="55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25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3">
            <a:extLst>
              <a:ext uri="{FF2B5EF4-FFF2-40B4-BE49-F238E27FC236}">
                <a16:creationId xmlns:a16="http://schemas.microsoft.com/office/drawing/2014/main" id="{391FC7F4-DC9B-9E40-93DB-3FF7AF9AB4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90729FC9-FA5A-A845-BFA9-7523598883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E8FBC6-160B-C745-9689-C87E524E0B5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EB6BBC2-56E6-E045-A05C-EE0EEFEDA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Topics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040579E-6AD7-084D-9A87-7068EDBFF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Formal languages (Lecture 2 plus chapters)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Regular languages</a:t>
            </a:r>
          </a:p>
          <a:p>
            <a:pPr lvl="2" eaLnBrk="1" hangingPunct="1"/>
            <a:r>
              <a:rPr lang="en-US" altLang="en-US" u="sng" dirty="0">
                <a:latin typeface="Arial" panose="020B0604020202020204" pitchFamily="34" charset="0"/>
              </a:rPr>
              <a:t>Regular expressions</a:t>
            </a:r>
            <a:endParaRPr lang="en-US" altLang="en-US" dirty="0">
              <a:latin typeface="Arial" panose="020B0604020202020204" pitchFamily="34" charset="0"/>
            </a:endParaRP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DFAs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Use of regular languages in programming languages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Context-free languages 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Context-free grammars</a:t>
            </a:r>
          </a:p>
          <a:p>
            <a:pPr lvl="2" eaLnBrk="1" hangingPunct="1"/>
            <a:r>
              <a:rPr lang="en-US" altLang="en-US" u="sng" dirty="0">
                <a:latin typeface="Arial" panose="020B0604020202020204" pitchFamily="34" charset="0"/>
              </a:rPr>
              <a:t>Derivation, parse, ambiguity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Use of CFGs in programming languages</a:t>
            </a:r>
          </a:p>
          <a:p>
            <a:pPr lvl="2" eaLnBrk="1" hangingPunct="1"/>
            <a:r>
              <a:rPr lang="en-US" altLang="en-US" u="sng" dirty="0">
                <a:latin typeface="Arial" panose="020B0604020202020204" pitchFamily="34" charset="0"/>
              </a:rPr>
              <a:t>Expression grammars, precedence, and associativity</a:t>
            </a:r>
          </a:p>
          <a:p>
            <a:pPr lvl="2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59BD2F-F78D-2B48-86C3-FBECE4F9AD3B}"/>
                  </a:ext>
                </a:extLst>
              </p14:cNvPr>
              <p14:cNvContentPartPr/>
              <p14:nvPr/>
            </p14:nvContentPartPr>
            <p14:xfrm>
              <a:off x="94320" y="1756080"/>
              <a:ext cx="8474040" cy="434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59BD2F-F78D-2B48-86C3-FBECE4F9A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" y="1734120"/>
                <a:ext cx="8517240" cy="438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7DC1-6A46-EE4E-8EB4-E6812C75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D090-7592-384C-931B-ED0DEEE2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Parsing (Lecture 3 plus chapters)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LL Parsing (Lectures 3 and 4 plus chapters)</a:t>
            </a: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Recursive-descent parsing, recursive-descent routines</a:t>
            </a: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LL(1) grammars</a:t>
            </a: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LL(1) parsing tables</a:t>
            </a: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FIRST, FOLLOW, PREDICT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LL(1) conflicts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1F085-1A99-E84D-806C-1079C05F5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2CF7B-C840-894C-9BFC-4EC43D33C2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D5FAAB-A4E8-1E41-B3E1-35A1F6BBED1A}"/>
                  </a:ext>
                </a:extLst>
              </p14:cNvPr>
              <p14:cNvContentPartPr/>
              <p14:nvPr/>
            </p14:nvContentPartPr>
            <p14:xfrm>
              <a:off x="930960" y="3525840"/>
              <a:ext cx="7462080" cy="212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D5FAAB-A4E8-1E41-B3E1-35A1F6BBED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000" y="3503880"/>
                <a:ext cx="7505280" cy="21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83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7DC1-6A46-EE4E-8EB4-E6812C75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D090-7592-384C-931B-ED0DEEE29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726488" cy="4800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Logic programming concepts (Lecture 5 plus chapters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Declarative programming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Horn clause,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resolution principle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Prolog (Lectures 5, 6, and 7 plus chapters)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Prolog concepts: search tree,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rule ordering, unification, backtracking, backward chaining</a:t>
            </a: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Prolog programming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lists and recursion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arithmetic, backtracking cut, negation-by-failure, generate-and-test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1F085-1A99-E84D-806C-1079C05F5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2CF7B-C840-894C-9BFC-4EC43D33C2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5CC424-F08E-C643-AA0F-1B993A6849A6}"/>
                  </a:ext>
                </a:extLst>
              </p14:cNvPr>
              <p14:cNvContentPartPr/>
              <p14:nvPr/>
            </p14:nvContentPartPr>
            <p14:xfrm>
              <a:off x="257760" y="3401280"/>
              <a:ext cx="7868160" cy="2950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5CC424-F08E-C643-AA0F-1B993A6849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800" y="3379320"/>
                <a:ext cx="7911360" cy="29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007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CA86-D8AB-0742-9C18-6A1B9FF1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D20B-6BCD-7140-A978-48523FEE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Binding and scoping (Lecture 8 plus reading)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 lifetime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Combined view of memory</a:t>
            </a: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Stack management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Scoping (in languages where functions are third-class values)</a:t>
            </a: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Static and dynamic links</a:t>
            </a: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Static (lexical) scoping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Dynamic scoping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6B77B-956F-2F4F-B0A5-84D090D915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70645-3722-1940-9B98-16FD91527A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562A5D-E677-CC42-9927-A68231B7EC98}"/>
                  </a:ext>
                </a:extLst>
              </p14:cNvPr>
              <p14:cNvContentPartPr/>
              <p14:nvPr/>
            </p14:nvContentPartPr>
            <p14:xfrm>
              <a:off x="735840" y="3419640"/>
              <a:ext cx="4177440" cy="3116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562A5D-E677-CC42-9927-A68231B7E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880" y="3397680"/>
                <a:ext cx="4220640" cy="31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67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5FCE-39BD-C944-802A-48A475F4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5FF3-EBD6-3F4E-852A-008815B3B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Attribute grammars</a:t>
            </a: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Attribute rules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Decorated parse trees</a:t>
            </a: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Bottom-up (i.e., S-attributed)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FC86F-7131-E44B-B067-B24F56EBF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EB96C-59D7-5549-82CB-6253D3808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17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97EF-9999-264F-8742-5AB0209C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ED60E-C2DA-4D44-A6C2-0109630973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1530-8E8E-C148-8B4B-851E6538DB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AD0957BB-76AA-9747-8D51-61EE5948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406756" cy="26527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07EEC4-FCBA-8B4E-ACDC-426B643CF062}"/>
                  </a:ext>
                </a:extLst>
              </p14:cNvPr>
              <p14:cNvContentPartPr/>
              <p14:nvPr/>
            </p14:nvContentPartPr>
            <p14:xfrm>
              <a:off x="447480" y="2087640"/>
              <a:ext cx="8475480" cy="261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07EEC4-FCBA-8B4E-ACDC-426B643CF0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880" y="2065680"/>
                <a:ext cx="8518680" cy="265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426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97EF-9999-264F-8742-5AB0209C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ED60E-C2DA-4D44-A6C2-0109630973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1530-8E8E-C148-8B4B-851E6538DB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5" descr="Graphical user interface, text, application, letter&#10;&#10;Description automatically generated">
            <a:extLst>
              <a:ext uri="{FF2B5EF4-FFF2-40B4-BE49-F238E27FC236}">
                <a16:creationId xmlns:a16="http://schemas.microsoft.com/office/drawing/2014/main" id="{7BED26E8-0B7E-FF4B-A6B3-F88FD5A1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371600"/>
            <a:ext cx="8816487" cy="3200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9E41ED-51F7-AF43-B1F8-1EA8FA7C0B5C}"/>
                  </a:ext>
                </a:extLst>
              </p14:cNvPr>
              <p14:cNvContentPartPr/>
              <p14:nvPr/>
            </p14:nvContentPartPr>
            <p14:xfrm>
              <a:off x="460800" y="1774440"/>
              <a:ext cx="6863040" cy="2424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9E41ED-51F7-AF43-B1F8-1EA8FA7C0B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200" y="1752840"/>
                <a:ext cx="6906240" cy="246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05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97EF-9999-264F-8742-5AB0209C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ED60E-C2DA-4D44-A6C2-0109630973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1530-8E8E-C148-8B4B-851E6538DB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0E5B62-4E04-1949-BE67-5C23DFE2C6A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3A42466-DE9E-7845-87ED-37DE472B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" y="1385160"/>
            <a:ext cx="8936645" cy="23486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81D4E7-1D92-7249-AE59-337A2FCE9408}"/>
                  </a:ext>
                </a:extLst>
              </p14:cNvPr>
              <p14:cNvContentPartPr/>
              <p14:nvPr/>
            </p14:nvContentPartPr>
            <p14:xfrm>
              <a:off x="198360" y="1769760"/>
              <a:ext cx="8397720" cy="1972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81D4E7-1D92-7249-AE59-337A2FCE9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760" y="1748160"/>
                <a:ext cx="8440920" cy="20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34963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22532</TotalTime>
  <Words>353</Words>
  <Application>Microsoft Office PowerPoint</Application>
  <PresentationFormat>On-screen Show (4:3)</PresentationFormat>
  <Paragraphs>87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Blends</vt:lpstr>
      <vt:lpstr> Exam 1 Topics</vt:lpstr>
      <vt:lpstr>Topics</vt:lpstr>
      <vt:lpstr>Topics</vt:lpstr>
      <vt:lpstr>Topics</vt:lpstr>
      <vt:lpstr>Topics</vt:lpstr>
      <vt:lpstr>Topics</vt:lpstr>
      <vt:lpstr>Quiz 1</vt:lpstr>
      <vt:lpstr>Quiz 1</vt:lpstr>
      <vt:lpstr>Quiz 1</vt:lpstr>
      <vt:lpstr>Quiz 1</vt:lpstr>
      <vt:lpstr>Quiz 1</vt:lpstr>
      <vt:lpstr>Quiz 2</vt:lpstr>
      <vt:lpstr>Quiz 2</vt:lpstr>
      <vt:lpstr>Quiz 3</vt:lpstr>
      <vt:lpstr>Quiz 3</vt:lpstr>
      <vt:lpstr>Quiz 3</vt:lpstr>
      <vt:lpstr>PowerPoint Presentation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4172</cp:revision>
  <cp:lastPrinted>2020-08-18T17:24:51Z</cp:lastPrinted>
  <dcterms:created xsi:type="dcterms:W3CDTF">2010-09-30T17:19:52Z</dcterms:created>
  <dcterms:modified xsi:type="dcterms:W3CDTF">2020-10-06T20:59:05Z</dcterms:modified>
</cp:coreProperties>
</file>