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556" r:id="rId2"/>
    <p:sldId id="585" r:id="rId3"/>
    <p:sldId id="602" r:id="rId4"/>
    <p:sldId id="603" r:id="rId5"/>
    <p:sldId id="605" r:id="rId6"/>
    <p:sldId id="604" r:id="rId7"/>
    <p:sldId id="606" r:id="rId8"/>
    <p:sldId id="607" r:id="rId9"/>
    <p:sldId id="608" r:id="rId10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72109"/>
  </p:normalViewPr>
  <p:slideViewPr>
    <p:cSldViewPr>
      <p:cViewPr varScale="1">
        <p:scale>
          <a:sx n="90" d="100"/>
          <a:sy n="90" d="100"/>
        </p:scale>
        <p:origin x="2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DB5B8CB-13F5-E943-BACE-DA4470A61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DBEB11E-ADC3-4F4F-9313-52D913623D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464D6A4-C89C-BE42-99C4-8942723152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4EF482B-7CF5-4C4A-AD56-DC040B5660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20AA23-8696-A04D-83AF-5BF241E53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DE861F-C8A0-5D4A-9A07-63440DF5F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D68C605-47C0-0247-912A-C2EFE9AA3C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F3AE280-6C89-5E45-8CD1-57184680B0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1A2137-80A7-F746-B050-39CD73004D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2ED1ECA-9B09-1043-B8E6-54A0C9C26D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98F170E-8F9E-E54E-99B8-C4669F4E4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3119CD-2D27-0246-BE8D-F9759514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6051E51-E9C6-EA46-886E-71CA0F001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04704-98DC-E04C-B15B-B5783FC93DF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372979C-57B9-3441-82A0-354F518E9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70174F4-4727-6C46-A21E-7F5C1214E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9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0E6FE4B-FE82-0540-A36C-C25B7D383FE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938C0A4-0AF6-9C43-8A43-F86B73714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649D0250-5FE2-044A-8820-929F6ACE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E08110E-BA67-C842-93AA-F0C3D89B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1911192-4643-3745-A97D-76A90DF4F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9F6605A-E111-6A4A-BD36-1B9C9D679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BE6C192-72C3-A74C-9379-BF7187A8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5DEFF6-EC3E-4E48-A178-56D3D5E05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A079A4-4F20-A34A-8CEE-36ABA6DB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22E7E0-78ED-B647-A460-9A6C855A7B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5C617A6-3141-3F48-9BCA-C002BB230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085EE8F-A55F-8243-8F47-72275E60E6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427B66C-2B21-D340-B0C9-EDC59A9CA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56669D-A441-A443-9B2D-7473C0797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8183A81-E7BA-6C4A-AA7A-E92A8EFA2B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689C7E3-96F3-1449-8593-FA5494B61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96D0E-45D7-2640-95DE-2BEF15975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5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2004F09-44FD-F742-803A-AA57861172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B1E4BF-D73C-F645-B256-F1AF96DA56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1F081-A824-FF48-9C55-C95D358C2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62680D9-8825-3F44-A28C-BF73F78C32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354696C-6774-FF49-84B6-2043F86F7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E5B62-4E04-1949-BE67-5C23DFE2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BBB4F09-474A-F348-8F66-8012C48504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7118229-BD46-814F-8245-1E31C9CBD2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C4BF2-A9AA-BF4D-B543-38A12CE74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C1945BC-B00E-F64A-B2EF-FC0BC21F77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E8C730-FB9C-2142-9374-9900A12D5B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3BF87-3EA2-1E44-A375-B5E3FBED9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0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2F0A89E-23F9-C24E-980D-0EC1FAA6CA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93A8620-8503-3E47-A9DC-000AAE2E47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B4D70-99CA-1B47-99FF-9F8EB89CF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A97C477-6CB5-4E4C-951E-36203149B6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1DF1637-D66D-AB4E-A6C1-4081DDCA01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90B7-A7B0-F846-8B1B-0D45E9E3AF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45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6494502-A825-3249-A512-D0692B1276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30F0D16-0CF9-3845-84BC-E5225F5F9E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0B499-747E-1446-A59C-A8798E884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2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A3CF841-EFEA-2B44-8C46-DFEE326EEA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782BD44-B0FE-6D47-BF0D-6087282CF9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82008-577E-184E-8DBE-8F7A527A5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6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20C6298-FBA3-B54A-92B7-3F39CD9A24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7C4BBD7-683E-274E-8CA4-E2368219AC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80C4-39AE-8F43-B901-C6352497C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AFF4FB2E-2EC2-0243-9AA1-761B7CFBE46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7757721-2E53-F74A-AD7A-3EB7E2A4B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446968E2-00DC-844E-9E65-740D21670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FF7F801C-E965-CA49-AFF2-66D1773B29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B76D6CF0-6521-1B44-9B58-FE533CAC03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F9A2EF-D400-F140-ACBF-F7B83B726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7EC260F-57E2-134C-9BAF-90C454C296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 2 Topics</a:t>
            </a:r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CA4D4492-AE94-1743-89C1-1459B734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92157-6EF3-514B-AB1A-7B1BB20AD737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650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391FC7F4-DC9B-9E40-93DB-3FF7AF9AB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0729FC9-FA5A-A845-BFA9-752359888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8FBC6-160B-C745-9689-C87E524E0B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EB6BBC2-56E6-E045-A05C-EE0EEFED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40579E-6AD7-084D-9A87-7068EDBF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Scheme (Lectures 12 and 13, plus chapters)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S-expression syntax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Lists and recursion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Shallow and deep recursion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Equality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Higher-order functions</a:t>
            </a: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map, </a:t>
            </a:r>
            <a:r>
              <a:rPr lang="en-US" altLang="en-US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foldl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foldr</a:t>
            </a:r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Programming with 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map, </a:t>
            </a:r>
            <a:r>
              <a:rPr lang="en-US" altLang="en-US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foldl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foldr</a:t>
            </a:r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Tail recursion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914400" lvl="2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391FC7F4-DC9B-9E40-93DB-3FF7AF9AB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0729FC9-FA5A-A845-BFA9-752359888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8FBC6-160B-C745-9689-C87E524E0B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EB6BBC2-56E6-E045-A05C-EE0EEFED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40579E-6AD7-084D-9A87-7068EDBF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Scheme (Lecture 14, plus chapters)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Binding with 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let, let*, </a:t>
            </a:r>
            <a:r>
              <a:rPr lang="en-US" altLang="en-US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letrec</a:t>
            </a:r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Scoping in Scheme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Closures and closure bindings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914400" lvl="2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9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391FC7F4-DC9B-9E40-93DB-3FF7AF9AB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0729FC9-FA5A-A845-BFA9-752359888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8FBC6-160B-C745-9689-C87E524E0B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EB6BBC2-56E6-E045-A05C-EE0EEFED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40579E-6AD7-084D-9A87-7068EDBF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Scoping, revisited (Lecture 15, plus chapters)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Static scoping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Reference environment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Functions as third-class values vs. 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Functions as first-class values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Dynamic scoping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With shallow binding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With deep binding</a:t>
            </a:r>
          </a:p>
          <a:p>
            <a:pPr lvl="2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914400" lvl="2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0729FC9-FA5A-A845-BFA9-752359888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8FBC6-160B-C745-9689-C87E524E0B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EB6BBC2-56E6-E045-A05C-EE0EEFED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40579E-6AD7-084D-9A87-7068EDBF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Lambda calculus (Lectures 15 and 16)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Syntax and semantics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Free and bound variables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Substitution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Rules of the Lambda calculus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Alpha-conversion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Beta-reduction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Normal forms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Reduction strategies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Normal order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Applicative order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914400" lvl="2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BB5-5CCC-EE4F-9185-59C7C200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4A4-A9A4-5C47-9E85-074B3679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1. Scheme’s scoping discipline is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(a) static scoping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(b) dynamic scoping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0AC75-5608-CD4D-92E6-5C3A6E5AF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5A8C-0EB2-9645-AA31-B63AE6644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0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BB5-5CCC-EE4F-9185-59C7C200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4A4-A9A4-5C47-9E85-074B3679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2. Scheme’s typing discipline is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(a) static typing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(b) dynamic typing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0AC75-5608-CD4D-92E6-5C3A6E5AF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5A8C-0EB2-9645-AA31-B63AE6644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57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BB5-5CCC-EE4F-9185-59C7C200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4A4-A9A4-5C47-9E85-074B3679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(define (fun a b)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((= a b) a)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((&gt; a b) (fun (- a b) b))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(else (fun a (- b a)))))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3. What does fun compute?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4. fun is tail-recursive.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(a)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(b) false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0AC75-5608-CD4D-92E6-5C3A6E5AF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5A8C-0EB2-9645-AA31-B63AE6644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0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BB5-5CCC-EE4F-9185-59C7C200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4A4-A9A4-5C47-9E85-074B3679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Question 5. Function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atomcount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attempts to count the number of atoms nested in a list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/>
              <a:t>(define (</a:t>
            </a:r>
            <a:r>
              <a:rPr lang="en-US" sz="2400" dirty="0" err="1"/>
              <a:t>atomcount</a:t>
            </a:r>
            <a:r>
              <a:rPr lang="en-US" sz="2400" dirty="0"/>
              <a:t> </a:t>
            </a:r>
            <a:r>
              <a:rPr lang="en-US" sz="2400" dirty="0" err="1"/>
              <a:t>lis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(</a:t>
            </a:r>
            <a:r>
              <a:rPr lang="en-US" sz="2400" dirty="0" err="1"/>
              <a:t>cond</a:t>
            </a:r>
            <a:r>
              <a:rPr lang="en-US" sz="2400" dirty="0"/>
              <a:t> ((atom? </a:t>
            </a:r>
            <a:r>
              <a:rPr lang="en-US" sz="2400" dirty="0" err="1"/>
              <a:t>lis</a:t>
            </a:r>
            <a:r>
              <a:rPr lang="en-US" sz="2400" dirty="0"/>
              <a:t>) 1)</a:t>
            </a:r>
          </a:p>
          <a:p>
            <a:pPr marL="0" indent="0">
              <a:buNone/>
            </a:pPr>
            <a:r>
              <a:rPr lang="en-US" sz="2400" dirty="0"/>
              <a:t>            ((null? </a:t>
            </a:r>
            <a:r>
              <a:rPr lang="en-US" sz="2400" dirty="0" err="1"/>
              <a:t>lis</a:t>
            </a:r>
            <a:r>
              <a:rPr lang="en-US" sz="2400" dirty="0"/>
              <a:t>) 0)</a:t>
            </a:r>
          </a:p>
          <a:p>
            <a:pPr marL="0" indent="0">
              <a:buNone/>
            </a:pPr>
            <a:r>
              <a:rPr lang="en-US" sz="2400" dirty="0"/>
              <a:t>            (else (+ (</a:t>
            </a:r>
            <a:r>
              <a:rPr lang="en-US" sz="2400" dirty="0" err="1"/>
              <a:t>atomcount</a:t>
            </a:r>
            <a:r>
              <a:rPr lang="en-US" sz="2400" dirty="0"/>
              <a:t> (car </a:t>
            </a:r>
            <a:r>
              <a:rPr lang="en-US" sz="2400" dirty="0" err="1"/>
              <a:t>lis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                        (</a:t>
            </a:r>
            <a:r>
              <a:rPr lang="en-US" sz="2400" dirty="0" err="1"/>
              <a:t>atomcount</a:t>
            </a:r>
            <a:r>
              <a:rPr lang="en-US" sz="2400" dirty="0"/>
              <a:t> (</a:t>
            </a:r>
            <a:r>
              <a:rPr lang="en-US" sz="2400" dirty="0" err="1"/>
              <a:t>cdr</a:t>
            </a:r>
            <a:r>
              <a:rPr lang="en-US" sz="2400" dirty="0"/>
              <a:t> </a:t>
            </a:r>
            <a:r>
              <a:rPr lang="en-US" sz="2400" dirty="0" err="1"/>
              <a:t>lis</a:t>
            </a:r>
            <a:r>
              <a:rPr lang="en-US" sz="2400" dirty="0"/>
              <a:t>))))))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`(1 (2 (3)))) yields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(a) 6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(b) 3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(c) 4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5A8C-0EB2-9645-AA31-B63AE6644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4974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22567</TotalTime>
  <Words>378</Words>
  <Application>Microsoft Macintosh PowerPoint</Application>
  <PresentationFormat>On-screen Show (4:3)</PresentationFormat>
  <Paragraphs>94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Tahoma</vt:lpstr>
      <vt:lpstr>Wingdings</vt:lpstr>
      <vt:lpstr>Blends</vt:lpstr>
      <vt:lpstr> Exam 2 Topics</vt:lpstr>
      <vt:lpstr>Topics</vt:lpstr>
      <vt:lpstr>Topics</vt:lpstr>
      <vt:lpstr>Topics</vt:lpstr>
      <vt:lpstr>Topics</vt:lpstr>
      <vt:lpstr>Quiz 5 </vt:lpstr>
      <vt:lpstr>Quiz 5 </vt:lpstr>
      <vt:lpstr>Quiz 5 </vt:lpstr>
      <vt:lpstr>Quiz 5 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4222</cp:revision>
  <cp:lastPrinted>2020-08-18T17:24:51Z</cp:lastPrinted>
  <dcterms:created xsi:type="dcterms:W3CDTF">2010-09-30T17:19:52Z</dcterms:created>
  <dcterms:modified xsi:type="dcterms:W3CDTF">2020-11-05T22:28:07Z</dcterms:modified>
</cp:coreProperties>
</file>