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2"/>
  </p:notesMasterIdLst>
  <p:handoutMasterIdLst>
    <p:handoutMasterId r:id="rId33"/>
  </p:handoutMasterIdLst>
  <p:sldIdLst>
    <p:sldId id="473" r:id="rId2"/>
    <p:sldId id="566" r:id="rId3"/>
    <p:sldId id="573" r:id="rId4"/>
    <p:sldId id="574" r:id="rId5"/>
    <p:sldId id="599" r:id="rId6"/>
    <p:sldId id="576" r:id="rId7"/>
    <p:sldId id="577" r:id="rId8"/>
    <p:sldId id="578" r:id="rId9"/>
    <p:sldId id="579" r:id="rId10"/>
    <p:sldId id="580" r:id="rId11"/>
    <p:sldId id="581" r:id="rId12"/>
    <p:sldId id="582" r:id="rId13"/>
    <p:sldId id="583" r:id="rId14"/>
    <p:sldId id="584" r:id="rId15"/>
    <p:sldId id="600" r:id="rId16"/>
    <p:sldId id="585" r:id="rId17"/>
    <p:sldId id="586" r:id="rId18"/>
    <p:sldId id="554" r:id="rId19"/>
    <p:sldId id="587" r:id="rId20"/>
    <p:sldId id="588" r:id="rId21"/>
    <p:sldId id="589" r:id="rId22"/>
    <p:sldId id="590" r:id="rId23"/>
    <p:sldId id="591" r:id="rId24"/>
    <p:sldId id="592" r:id="rId25"/>
    <p:sldId id="593" r:id="rId26"/>
    <p:sldId id="594" r:id="rId27"/>
    <p:sldId id="595" r:id="rId28"/>
    <p:sldId id="596" r:id="rId29"/>
    <p:sldId id="597" r:id="rId30"/>
    <p:sldId id="598" r:id="rId31"/>
  </p:sldIdLst>
  <p:sldSz cx="9144000" cy="6858000" type="screen4x3"/>
  <p:notesSz cx="7034213" cy="92837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293"/>
  </p:normalViewPr>
  <p:slideViewPr>
    <p:cSldViewPr>
      <p:cViewPr varScale="1">
        <p:scale>
          <a:sx n="103" d="100"/>
          <a:sy n="103" d="100"/>
        </p:scale>
        <p:origin x="24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55A190B-BDA6-6D45-AB77-3BAF05FCE686}"/>
              </a:ext>
            </a:extLst>
          </p:cNvPr>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defTabSz="931863">
              <a:defRPr sz="1200">
                <a:latin typeface="Arial" charset="0"/>
                <a:ea typeface="ＭＳ Ｐゴシック" charset="0"/>
                <a:cs typeface="Arial" charset="0"/>
              </a:defRPr>
            </a:lvl1pPr>
          </a:lstStyle>
          <a:p>
            <a:pPr>
              <a:defRPr/>
            </a:pPr>
            <a:endParaRPr lang="en-US"/>
          </a:p>
        </p:txBody>
      </p:sp>
      <p:sp>
        <p:nvSpPr>
          <p:cNvPr id="77827" name="Rectangle 3">
            <a:extLst>
              <a:ext uri="{FF2B5EF4-FFF2-40B4-BE49-F238E27FC236}">
                <a16:creationId xmlns:a16="http://schemas.microsoft.com/office/drawing/2014/main" id="{C892632E-2CC2-4B4A-A13F-BC9D2DD1D16F}"/>
              </a:ext>
            </a:extLst>
          </p:cNvPr>
          <p:cNvSpPr>
            <a:spLocks noGrp="1" noChangeArrowheads="1"/>
          </p:cNvSpPr>
          <p:nvPr>
            <p:ph type="dt" sz="quarter" idx="1"/>
          </p:nvPr>
        </p:nvSpPr>
        <p:spPr bwMode="auto">
          <a:xfrm>
            <a:off x="3984625"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algn="r" defTabSz="931863">
              <a:defRPr sz="1200">
                <a:latin typeface="Arial" charset="0"/>
                <a:ea typeface="ＭＳ Ｐゴシック" charset="0"/>
                <a:cs typeface="Arial" charset="0"/>
              </a:defRPr>
            </a:lvl1pPr>
          </a:lstStyle>
          <a:p>
            <a:pPr>
              <a:defRPr/>
            </a:pPr>
            <a:endParaRPr lang="en-US"/>
          </a:p>
        </p:txBody>
      </p:sp>
      <p:sp>
        <p:nvSpPr>
          <p:cNvPr id="77828" name="Rectangle 4">
            <a:extLst>
              <a:ext uri="{FF2B5EF4-FFF2-40B4-BE49-F238E27FC236}">
                <a16:creationId xmlns:a16="http://schemas.microsoft.com/office/drawing/2014/main" id="{EAF7B50F-F5B7-1B44-AF4C-F9860EAAB5CA}"/>
              </a:ext>
            </a:extLst>
          </p:cNvPr>
          <p:cNvSpPr>
            <a:spLocks noGrp="1" noChangeArrowheads="1"/>
          </p:cNvSpPr>
          <p:nvPr>
            <p:ph type="ftr" sz="quarter" idx="2"/>
          </p:nvPr>
        </p:nvSpPr>
        <p:spPr bwMode="auto">
          <a:xfrm>
            <a:off x="0"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defTabSz="931863">
              <a:defRPr sz="1200">
                <a:latin typeface="Arial" charset="0"/>
                <a:ea typeface="ＭＳ Ｐゴシック" charset="0"/>
                <a:cs typeface="Arial" charset="0"/>
              </a:defRPr>
            </a:lvl1pPr>
          </a:lstStyle>
          <a:p>
            <a:pPr>
              <a:defRPr/>
            </a:pPr>
            <a:endParaRPr lang="en-US"/>
          </a:p>
        </p:txBody>
      </p:sp>
      <p:sp>
        <p:nvSpPr>
          <p:cNvPr id="77829" name="Rectangle 5">
            <a:extLst>
              <a:ext uri="{FF2B5EF4-FFF2-40B4-BE49-F238E27FC236}">
                <a16:creationId xmlns:a16="http://schemas.microsoft.com/office/drawing/2014/main" id="{13795B1B-37DE-1F4C-9991-0D2BE17AA201}"/>
              </a:ext>
            </a:extLst>
          </p:cNvPr>
          <p:cNvSpPr>
            <a:spLocks noGrp="1" noChangeArrowheads="1"/>
          </p:cNvSpPr>
          <p:nvPr>
            <p:ph type="sldNum" sz="quarter" idx="3"/>
          </p:nvPr>
        </p:nvSpPr>
        <p:spPr bwMode="auto">
          <a:xfrm>
            <a:off x="3984625"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algn="r" defTabSz="931863">
              <a:defRPr sz="1200">
                <a:latin typeface="Arial" panose="020B0604020202020204" pitchFamily="34" charset="0"/>
                <a:cs typeface="Arial" panose="020B0604020202020204" pitchFamily="34" charset="0"/>
              </a:defRPr>
            </a:lvl1pPr>
          </a:lstStyle>
          <a:p>
            <a:fld id="{51CEC271-2997-EB4B-8DE3-15396CA2536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222F845-6B76-1A48-BBCF-35AB45BE4BCC}"/>
              </a:ext>
            </a:extLst>
          </p:cNvPr>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defTabSz="931863">
              <a:defRPr sz="1200">
                <a:latin typeface="Arial" charset="0"/>
                <a:ea typeface="ＭＳ Ｐゴシック" charset="0"/>
                <a:cs typeface="Arial" charset="0"/>
              </a:defRPr>
            </a:lvl1pPr>
          </a:lstStyle>
          <a:p>
            <a:pPr>
              <a:defRPr/>
            </a:pPr>
            <a:endParaRPr lang="en-US"/>
          </a:p>
        </p:txBody>
      </p:sp>
      <p:sp>
        <p:nvSpPr>
          <p:cNvPr id="3075" name="Rectangle 3">
            <a:extLst>
              <a:ext uri="{FF2B5EF4-FFF2-40B4-BE49-F238E27FC236}">
                <a16:creationId xmlns:a16="http://schemas.microsoft.com/office/drawing/2014/main" id="{0AE00B96-8157-DA41-A636-9F4A4C33E88D}"/>
              </a:ext>
            </a:extLst>
          </p:cNvPr>
          <p:cNvSpPr>
            <a:spLocks noGrp="1" noChangeArrowheads="1"/>
          </p:cNvSpPr>
          <p:nvPr>
            <p:ph type="dt" idx="1"/>
          </p:nvPr>
        </p:nvSpPr>
        <p:spPr bwMode="auto">
          <a:xfrm>
            <a:off x="3984625"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algn="r" defTabSz="931863">
              <a:defRPr sz="1200">
                <a:latin typeface="Arial" charset="0"/>
                <a:ea typeface="ＭＳ Ｐゴシック" charset="0"/>
                <a:cs typeface="Arial" charset="0"/>
              </a:defRPr>
            </a:lvl1pPr>
          </a:lstStyle>
          <a:p>
            <a:pPr>
              <a:defRPr/>
            </a:pPr>
            <a:endParaRPr lang="en-US"/>
          </a:p>
        </p:txBody>
      </p:sp>
      <p:sp>
        <p:nvSpPr>
          <p:cNvPr id="14340" name="Rectangle 4">
            <a:extLst>
              <a:ext uri="{FF2B5EF4-FFF2-40B4-BE49-F238E27FC236}">
                <a16:creationId xmlns:a16="http://schemas.microsoft.com/office/drawing/2014/main" id="{DDFE96A7-5274-0342-B0D3-7EC668C39CB0}"/>
              </a:ext>
            </a:extLst>
          </p:cNvPr>
          <p:cNvSpPr>
            <a:spLocks noGrp="1" noRot="1" noChangeAspect="1" noChangeArrowheads="1" noTextEdit="1"/>
          </p:cNvSpPr>
          <p:nvPr>
            <p:ph type="sldImg" idx="2"/>
          </p:nvPr>
        </p:nvSpPr>
        <p:spPr bwMode="auto">
          <a:xfrm>
            <a:off x="11969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0B02178-1948-3A40-9CA3-6ED8F257B237}"/>
              </a:ext>
            </a:extLst>
          </p:cNvPr>
          <p:cNvSpPr>
            <a:spLocks noGrp="1" noChangeArrowheads="1"/>
          </p:cNvSpPr>
          <p:nvPr>
            <p:ph type="body" sz="quarter" idx="3"/>
          </p:nvPr>
        </p:nvSpPr>
        <p:spPr bwMode="auto">
          <a:xfrm>
            <a:off x="703263" y="4410075"/>
            <a:ext cx="5627687" cy="4176713"/>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8920910-11B2-A443-A721-1337C50E7F11}"/>
              </a:ext>
            </a:extLst>
          </p:cNvPr>
          <p:cNvSpPr>
            <a:spLocks noGrp="1" noChangeArrowheads="1"/>
          </p:cNvSpPr>
          <p:nvPr>
            <p:ph type="ftr" sz="quarter" idx="4"/>
          </p:nvPr>
        </p:nvSpPr>
        <p:spPr bwMode="auto">
          <a:xfrm>
            <a:off x="0"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defTabSz="931863">
              <a:defRPr sz="1200">
                <a:latin typeface="Arial" charset="0"/>
                <a:ea typeface="ＭＳ Ｐゴシック" charset="0"/>
                <a:cs typeface="Arial" charset="0"/>
              </a:defRPr>
            </a:lvl1pPr>
          </a:lstStyle>
          <a:p>
            <a:pPr>
              <a:defRPr/>
            </a:pPr>
            <a:endParaRPr lang="en-US"/>
          </a:p>
        </p:txBody>
      </p:sp>
      <p:sp>
        <p:nvSpPr>
          <p:cNvPr id="3079" name="Rectangle 7">
            <a:extLst>
              <a:ext uri="{FF2B5EF4-FFF2-40B4-BE49-F238E27FC236}">
                <a16:creationId xmlns:a16="http://schemas.microsoft.com/office/drawing/2014/main" id="{BA16DD10-755D-6548-A19A-42679DEFE9EC}"/>
              </a:ext>
            </a:extLst>
          </p:cNvPr>
          <p:cNvSpPr>
            <a:spLocks noGrp="1" noChangeArrowheads="1"/>
          </p:cNvSpPr>
          <p:nvPr>
            <p:ph type="sldNum" sz="quarter" idx="5"/>
          </p:nvPr>
        </p:nvSpPr>
        <p:spPr bwMode="auto">
          <a:xfrm>
            <a:off x="3984625"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algn="r" defTabSz="931863">
              <a:defRPr sz="1200">
                <a:latin typeface="Arial" panose="020B0604020202020204" pitchFamily="34" charset="0"/>
                <a:cs typeface="Arial" panose="020B0604020202020204" pitchFamily="34" charset="0"/>
              </a:defRPr>
            </a:lvl1pPr>
          </a:lstStyle>
          <a:p>
            <a:fld id="{55B0DB9F-E405-5046-BA89-8145B2954F3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562A69DB-2B5F-0B47-BE1C-0E99D27A5F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9840E83-6A18-4A4D-86AE-62FB61AB6E7C}" type="slidenum">
              <a:rPr lang="en-US" altLang="en-US" sz="1200">
                <a:latin typeface="Arial" panose="020B0604020202020204" pitchFamily="34" charset="0"/>
              </a:rPr>
              <a:pPr eaLnBrk="1" hangingPunct="1"/>
              <a:t>1</a:t>
            </a:fld>
            <a:endParaRPr lang="en-US" altLang="en-US" sz="1200">
              <a:latin typeface="Arial" panose="020B0604020202020204" pitchFamily="34" charset="0"/>
            </a:endParaRPr>
          </a:p>
        </p:txBody>
      </p:sp>
      <p:sp>
        <p:nvSpPr>
          <p:cNvPr id="24578" name="Rectangle 2">
            <a:extLst>
              <a:ext uri="{FF2B5EF4-FFF2-40B4-BE49-F238E27FC236}">
                <a16:creationId xmlns:a16="http://schemas.microsoft.com/office/drawing/2014/main" id="{C6177960-AA93-C341-A73E-DB6307BF1A4B}"/>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C9844A35-8F82-4F4E-B376-513CFA465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A26A806C-585E-A64D-9BB5-8E254124C2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BB9F0FC-8C5F-8841-ADF7-6F92FFD6F426}" type="slidenum">
              <a:rPr lang="en-US" altLang="en-US" sz="1200">
                <a:latin typeface="Arial" panose="020B0604020202020204" pitchFamily="34" charset="0"/>
              </a:rPr>
              <a:pPr eaLnBrk="1" hangingPunct="1"/>
              <a:t>10</a:t>
            </a:fld>
            <a:endParaRPr lang="en-US" altLang="en-US" sz="1200">
              <a:latin typeface="Arial" panose="020B0604020202020204" pitchFamily="34" charset="0"/>
            </a:endParaRPr>
          </a:p>
        </p:txBody>
      </p:sp>
      <p:sp>
        <p:nvSpPr>
          <p:cNvPr id="57346" name="Rectangle 2">
            <a:extLst>
              <a:ext uri="{FF2B5EF4-FFF2-40B4-BE49-F238E27FC236}">
                <a16:creationId xmlns:a16="http://schemas.microsoft.com/office/drawing/2014/main" id="{274C7EED-5E49-2C4C-8D5A-CA348FB3D7A1}"/>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54A4B9D3-7865-B54F-8306-51FD0C9C58C2}"/>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 = rochester.</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But it won’t find C = troy.</a:t>
            </a:r>
          </a:p>
        </p:txBody>
      </p:sp>
    </p:spTree>
    <p:extLst>
      <p:ext uri="{BB962C8B-B14F-4D97-AF65-F5344CB8AC3E}">
        <p14:creationId xmlns:p14="http://schemas.microsoft.com/office/powerpoint/2010/main" val="401220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33F76455-8E2E-4A4D-9ECB-6BC3706279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B013E84-D54F-4843-BCA7-8D635B0F43CA}" type="slidenum">
              <a:rPr lang="en-US" altLang="en-US" sz="1200">
                <a:latin typeface="Arial" panose="020B0604020202020204" pitchFamily="34" charset="0"/>
              </a:rPr>
              <a:pPr eaLnBrk="1" hangingPunct="1"/>
              <a:t>11</a:t>
            </a:fld>
            <a:endParaRPr lang="en-US" altLang="en-US" sz="1200">
              <a:latin typeface="Arial" panose="020B0604020202020204" pitchFamily="34" charset="0"/>
            </a:endParaRPr>
          </a:p>
        </p:txBody>
      </p:sp>
      <p:sp>
        <p:nvSpPr>
          <p:cNvPr id="59394" name="Rectangle 2">
            <a:extLst>
              <a:ext uri="{FF2B5EF4-FFF2-40B4-BE49-F238E27FC236}">
                <a16:creationId xmlns:a16="http://schemas.microsoft.com/office/drawing/2014/main" id="{9E871AC7-4174-8945-9679-344737BB26E3}"/>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A413244-DF92-B243-B774-48DF32DBDB77}"/>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0690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A24E72CC-D086-C944-8BA6-E819CB9442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4E021F3-ACC3-C44F-A804-7EB9CE6376DF}" type="slidenum">
              <a:rPr lang="en-US" altLang="en-US" sz="1200">
                <a:latin typeface="Arial" panose="020B0604020202020204" pitchFamily="34" charset="0"/>
              </a:rPr>
              <a:pPr eaLnBrk="1" hangingPunct="1"/>
              <a:t>12</a:t>
            </a:fld>
            <a:endParaRPr lang="en-US" altLang="en-US" sz="1200">
              <a:latin typeface="Arial" panose="020B0604020202020204" pitchFamily="34" charset="0"/>
            </a:endParaRPr>
          </a:p>
        </p:txBody>
      </p:sp>
      <p:sp>
        <p:nvSpPr>
          <p:cNvPr id="61442" name="Rectangle 2">
            <a:extLst>
              <a:ext uri="{FF2B5EF4-FFF2-40B4-BE49-F238E27FC236}">
                <a16:creationId xmlns:a16="http://schemas.microsoft.com/office/drawing/2014/main" id="{CEF71438-7264-984C-8C6A-112BF3B380B0}"/>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6A584ACD-E999-FE42-9FBB-C32CC11D10A7}"/>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736893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C9BE68E9-FA84-154F-B40B-B8E7FDCE47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8D763F0-4BB0-8A40-BAA8-240D0EB58741}"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
        <p:nvSpPr>
          <p:cNvPr id="63490" name="Rectangle 2">
            <a:extLst>
              <a:ext uri="{FF2B5EF4-FFF2-40B4-BE49-F238E27FC236}">
                <a16:creationId xmlns:a16="http://schemas.microsoft.com/office/drawing/2014/main" id="{29AC97B6-0C01-A046-BC32-14CEC5672684}"/>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B900926D-8438-4F43-8081-C4FECB8E6984}"/>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251285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A07A470E-9272-FE40-91BC-48DDB1F760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F8367BF-D262-9D41-8BB0-C91F795A94AA}"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
        <p:nvSpPr>
          <p:cNvPr id="65538" name="Rectangle 2">
            <a:extLst>
              <a:ext uri="{FF2B5EF4-FFF2-40B4-BE49-F238E27FC236}">
                <a16:creationId xmlns:a16="http://schemas.microsoft.com/office/drawing/2014/main" id="{D91EFC2C-79E9-AD4B-8329-11DD3A5107A6}"/>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D72F858C-C81D-1341-BFB7-6367584D1D0F}"/>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\+(G) works properly only in the following cases: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1. When G is fully instantiated at the time prolog processes the goal \+(G).</a:t>
            </a:r>
            <a:br>
              <a:rPr lang="en-US" altLang="en-US">
                <a:latin typeface="Arial" panose="020B0604020202020204" pitchFamily="34" charset="0"/>
                <a:ea typeface="ＭＳ Ｐゴシック" panose="020B0600070205080204" pitchFamily="34" charset="-128"/>
                <a:cs typeface="Arial" panose="020B0604020202020204" pitchFamily="34" charset="0"/>
              </a:rPr>
            </a:br>
            <a:r>
              <a:rPr lang="en-US" altLang="en-US">
                <a:latin typeface="Arial" panose="020B0604020202020204" pitchFamily="34" charset="0"/>
                <a:ea typeface="ＭＳ Ｐゴシック" panose="020B0600070205080204" pitchFamily="34" charset="-128"/>
                <a:cs typeface="Arial" panose="020B0604020202020204" pitchFamily="34" charset="0"/>
              </a:rPr>
              <a:t>(In this case, \+(G) is interpreted to mean </a:t>
            </a:r>
            <a:r>
              <a:rPr lang="ja-JP" altLang="en-US">
                <a:latin typeface="Arial" panose="020B0604020202020204" pitchFamily="34" charset="0"/>
                <a:ea typeface="ＭＳ Ｐゴシック" panose="020B0600070205080204" pitchFamily="34" charset="-128"/>
                <a:cs typeface="Arial" panose="020B0604020202020204" pitchFamily="34" charset="0"/>
              </a:rPr>
              <a:t>“</a:t>
            </a:r>
            <a:r>
              <a:rPr lang="en-US" altLang="ja-JP">
                <a:latin typeface="Arial" panose="020B0604020202020204" pitchFamily="34" charset="0"/>
                <a:ea typeface="ＭＳ Ｐゴシック" panose="020B0600070205080204" pitchFamily="34" charset="-128"/>
                <a:cs typeface="Arial" panose="020B0604020202020204" pitchFamily="34" charset="0"/>
              </a:rPr>
              <a:t>goal G does not succeed</a:t>
            </a:r>
            <a:r>
              <a:rPr lang="ja-JP" altLang="en-US">
                <a:latin typeface="Arial" panose="020B0604020202020204" pitchFamily="34" charset="0"/>
                <a:ea typeface="ＭＳ Ｐゴシック" panose="020B0600070205080204" pitchFamily="34" charset="-128"/>
                <a:cs typeface="Arial" panose="020B0604020202020204" pitchFamily="34" charset="0"/>
              </a:rPr>
              <a:t>”</a:t>
            </a:r>
            <a:r>
              <a:rPr lang="en-US" altLang="ja-JP">
                <a:latin typeface="Arial" panose="020B0604020202020204" pitchFamily="34" charset="0"/>
                <a:ea typeface="ＭＳ Ｐゴシック" panose="020B0600070205080204" pitchFamily="34" charset="-128"/>
                <a:cs typeface="Arial" panose="020B0604020202020204" pitchFamily="34" charset="0"/>
              </a:rPr>
              <a: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2. When all variables in G are unique to G, i.e., they don</a:t>
            </a:r>
            <a:r>
              <a:rPr lang="ja-JP" altLang="en-US">
                <a:latin typeface="Arial" panose="020B0604020202020204" pitchFamily="34" charset="0"/>
                <a:ea typeface="ＭＳ Ｐゴシック" panose="020B0600070205080204" pitchFamily="34" charset="-128"/>
                <a:cs typeface="Arial" panose="020B0604020202020204" pitchFamily="34" charset="0"/>
              </a:rPr>
              <a:t>’</a:t>
            </a:r>
            <a:r>
              <a:rPr lang="en-US" altLang="ja-JP">
                <a:latin typeface="Arial" panose="020B0604020202020204" pitchFamily="34" charset="0"/>
                <a:ea typeface="ＭＳ Ｐゴシック" panose="020B0600070205080204" pitchFamily="34" charset="-128"/>
                <a:cs typeface="Arial" panose="020B0604020202020204" pitchFamily="34" charset="0"/>
              </a:rPr>
              <a:t>t appear elsewhere in the same clause.</a:t>
            </a:r>
            <a:br>
              <a:rPr lang="en-US" altLang="ja-JP">
                <a:latin typeface="Arial" panose="020B0604020202020204" pitchFamily="34" charset="0"/>
                <a:ea typeface="ＭＳ Ｐゴシック" panose="020B0600070205080204" pitchFamily="34" charset="-128"/>
                <a:cs typeface="Arial" panose="020B0604020202020204" pitchFamily="34" charset="0"/>
              </a:rPr>
            </a:br>
            <a:r>
              <a:rPr lang="en-US" altLang="ja-JP">
                <a:latin typeface="Arial" panose="020B0604020202020204" pitchFamily="34" charset="0"/>
                <a:ea typeface="ＭＳ Ｐゴシック" panose="020B0600070205080204" pitchFamily="34" charset="-128"/>
                <a:cs typeface="Arial" panose="020B0604020202020204" pitchFamily="34" charset="0"/>
              </a:rPr>
              <a:t>(In this case, \+(G(X)) is interpreted to mean </a:t>
            </a:r>
            <a:r>
              <a:rPr lang="ja-JP" altLang="en-US">
                <a:latin typeface="Arial" panose="020B0604020202020204" pitchFamily="34" charset="0"/>
                <a:ea typeface="ＭＳ Ｐゴシック" panose="020B0600070205080204" pitchFamily="34" charset="-128"/>
                <a:cs typeface="Arial" panose="020B0604020202020204" pitchFamily="34" charset="0"/>
              </a:rPr>
              <a:t>“</a:t>
            </a:r>
            <a:r>
              <a:rPr lang="en-US" altLang="ja-JP">
                <a:latin typeface="Arial" panose="020B0604020202020204" pitchFamily="34" charset="0"/>
                <a:ea typeface="ＭＳ Ｐゴシック" panose="020B0600070205080204" pitchFamily="34" charset="-128"/>
                <a:cs typeface="Arial" panose="020B0604020202020204" pitchFamily="34" charset="0"/>
              </a:rPr>
              <a:t>There is no value of X that will make G(X) succeed</a:t>
            </a:r>
            <a:r>
              <a:rPr lang="ja-JP" altLang="en-US">
                <a:latin typeface="Arial" panose="020B0604020202020204" pitchFamily="34" charset="0"/>
                <a:ea typeface="ＭＳ Ｐゴシック" panose="020B0600070205080204" pitchFamily="34" charset="-128"/>
                <a:cs typeface="Arial" panose="020B0604020202020204" pitchFamily="34" charset="0"/>
              </a:rPr>
              <a:t>”</a:t>
            </a:r>
            <a:r>
              <a:rPr lang="en-US" altLang="ja-JP">
                <a:latin typeface="Arial" panose="020B0604020202020204" pitchFamily="34" charset="0"/>
                <a:ea typeface="ＭＳ Ｐゴシック" panose="020B0600070205080204" pitchFamily="34" charset="-128"/>
                <a:cs typeface="Arial" panose="020B0604020202020204" pitchFamily="34" charset="0"/>
              </a:rPr>
              <a:t>.)</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30480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D9E04C65-4833-7340-A095-673D8DAD3E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9A6F6EB-B49B-1946-AF43-6947D7403CB0}" type="slidenum">
              <a:rPr lang="en-US" altLang="en-US" sz="1200">
                <a:latin typeface="Arial" panose="020B0604020202020204" pitchFamily="34" charset="0"/>
              </a:rPr>
              <a:pPr eaLnBrk="1" hangingPunct="1"/>
              <a:t>16</a:t>
            </a:fld>
            <a:endParaRPr lang="en-US" altLang="en-US" sz="1200">
              <a:latin typeface="Arial" panose="020B0604020202020204" pitchFamily="34" charset="0"/>
            </a:endParaRPr>
          </a:p>
        </p:txBody>
      </p:sp>
      <p:sp>
        <p:nvSpPr>
          <p:cNvPr id="67586" name="Rectangle 2">
            <a:extLst>
              <a:ext uri="{FF2B5EF4-FFF2-40B4-BE49-F238E27FC236}">
                <a16:creationId xmlns:a16="http://schemas.microsoft.com/office/drawing/2014/main" id="{70829D1F-7484-884E-BADF-1D63A0837410}"/>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336C639C-6B08-4F48-8D2C-55D2A9692921}"/>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Answers:</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What are the bindings for Y.</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Y = jane ; %Z is bound to his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Y = jane ; %Z is bound to cs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Y = ajit. %Z is bound to cs again.</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classmates(X,Y) :- takes(X,Z),takes(Y,Z),not(X==Y).</a:t>
            </a:r>
          </a:p>
        </p:txBody>
      </p:sp>
    </p:spTree>
    <p:extLst>
      <p:ext uri="{BB962C8B-B14F-4D97-AF65-F5344CB8AC3E}">
        <p14:creationId xmlns:p14="http://schemas.microsoft.com/office/powerpoint/2010/main" val="2203747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A7A3C4B3-559E-014C-80E0-851053DF0BFD}"/>
              </a:ext>
            </a:extLst>
          </p:cNvPr>
          <p:cNvSpPr>
            <a:spLocks noGrp="1" noRot="1" noChangeAspect="1"/>
          </p:cNvSpPr>
          <p:nvPr>
            <p:ph type="sldImg"/>
          </p:nvPr>
        </p:nvSpPr>
        <p:spPr>
          <a:ln/>
        </p:spPr>
      </p:sp>
      <p:sp>
        <p:nvSpPr>
          <p:cNvPr id="69634" name="Notes Placeholder 2">
            <a:extLst>
              <a:ext uri="{FF2B5EF4-FFF2-40B4-BE49-F238E27FC236}">
                <a16:creationId xmlns:a16="http://schemas.microsoft.com/office/drawing/2014/main" id="{8BE0BC75-F861-1F42-9F1F-4CB4F4BD81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p(a) is true.</a:t>
            </a:r>
          </a:p>
          <a:p>
            <a:r>
              <a:rPr lang="en-US" altLang="en-US">
                <a:latin typeface="Arial" panose="020B0604020202020204" pitchFamily="34" charset="0"/>
                <a:ea typeface="ＭＳ Ｐゴシック" panose="020B0600070205080204" pitchFamily="34" charset="-128"/>
                <a:cs typeface="Arial" panose="020B0604020202020204" pitchFamily="34" charset="0"/>
              </a:rPr>
              <a:t>p(b) is false.</a:t>
            </a:r>
          </a:p>
          <a:p>
            <a:r>
              <a:rPr lang="en-US" altLang="en-US">
                <a:latin typeface="Arial" panose="020B0604020202020204" pitchFamily="34" charset="0"/>
                <a:ea typeface="ＭＳ Ｐゴシック" panose="020B0600070205080204" pitchFamily="34" charset="-128"/>
                <a:cs typeface="Arial" panose="020B0604020202020204" pitchFamily="34" charset="0"/>
              </a:rPr>
              <a:t>p(c) is true.</a:t>
            </a:r>
          </a:p>
        </p:txBody>
      </p:sp>
      <p:sp>
        <p:nvSpPr>
          <p:cNvPr id="69635" name="Slide Number Placeholder 3">
            <a:extLst>
              <a:ext uri="{FF2B5EF4-FFF2-40B4-BE49-F238E27FC236}">
                <a16:creationId xmlns:a16="http://schemas.microsoft.com/office/drawing/2014/main" id="{5356F7C0-5A65-B84C-BC45-794684FB42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D65A73F-C98F-2249-A448-5C29F4F4879B}"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Tree>
    <p:extLst>
      <p:ext uri="{BB962C8B-B14F-4D97-AF65-F5344CB8AC3E}">
        <p14:creationId xmlns:p14="http://schemas.microsoft.com/office/powerpoint/2010/main" val="4253254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7A3289EC-172E-1E43-A592-EC35CC175C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1CEC0C6-B1BC-1744-942E-4E65F99EA4A7}" type="slidenum">
              <a:rPr lang="en-US" altLang="en-US" sz="1200">
                <a:latin typeface="Arial" panose="020B0604020202020204" pitchFamily="34" charset="0"/>
              </a:rPr>
              <a:pPr eaLnBrk="1" hangingPunct="1"/>
              <a:t>18</a:t>
            </a:fld>
            <a:endParaRPr lang="en-US" altLang="en-US" sz="1200">
              <a:latin typeface="Arial" panose="020B0604020202020204" pitchFamily="34" charset="0"/>
            </a:endParaRPr>
          </a:p>
        </p:txBody>
      </p:sp>
      <p:sp>
        <p:nvSpPr>
          <p:cNvPr id="71682" name="Rectangle 2">
            <a:extLst>
              <a:ext uri="{FF2B5EF4-FFF2-40B4-BE49-F238E27FC236}">
                <a16:creationId xmlns:a16="http://schemas.microsoft.com/office/drawing/2014/main" id="{CB07D738-38D4-4641-8F07-7FE581D5FA5E}"/>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1CCA2C0D-664E-D34A-85D8-49134F8029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553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89576F59-55E9-A84C-9748-834002C74D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F6390B1-561D-384A-9823-8E0B82AD0F4C}"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
        <p:nvSpPr>
          <p:cNvPr id="73730" name="Rectangle 2">
            <a:extLst>
              <a:ext uri="{FF2B5EF4-FFF2-40B4-BE49-F238E27FC236}">
                <a16:creationId xmlns:a16="http://schemas.microsoft.com/office/drawing/2014/main" id="{24B0E734-0A72-C743-8CAE-E720C2A4243F}"/>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37B7DBC-9222-C64F-BAD8-87C10FFF1100}"/>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138907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BD97B582-2B7A-2E4E-B2FC-505041F25B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FDDCF56-A164-B647-8CDF-BF4D820A19BE}"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75778" name="Rectangle 2">
            <a:extLst>
              <a:ext uri="{FF2B5EF4-FFF2-40B4-BE49-F238E27FC236}">
                <a16:creationId xmlns:a16="http://schemas.microsoft.com/office/drawing/2014/main" id="{C573FB83-A057-2948-9761-048F8A97A771}"/>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AE0B8B80-181E-8E4F-9202-546DC8A75BD0}"/>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788132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1CFEE1EC-D90E-144D-BC89-6623712BE3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A50A8F6-70DC-9645-AE9B-194846AFCC6E}"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22530" name="Rectangle 2">
            <a:extLst>
              <a:ext uri="{FF2B5EF4-FFF2-40B4-BE49-F238E27FC236}">
                <a16:creationId xmlns:a16="http://schemas.microsoft.com/office/drawing/2014/main" id="{5FB581BC-AA45-A64A-9241-0B2E7617B880}"/>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1943A869-62B0-164D-AADE-ABAB24084B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1E0DD474-D732-0B43-99DF-E456C961B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D24C00C-971F-7840-AEA2-EF2747216D1D}"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77826" name="Rectangle 2">
            <a:extLst>
              <a:ext uri="{FF2B5EF4-FFF2-40B4-BE49-F238E27FC236}">
                <a16:creationId xmlns:a16="http://schemas.microsoft.com/office/drawing/2014/main" id="{7774130E-B1A4-E34C-9736-53ACC87F88A0}"/>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56EEBD10-FBFB-794A-AE55-FF6C6EC23558}"/>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314551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D5C5649E-299B-1346-9A83-3823593F73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F150432-8DE3-F648-8720-E233964FBBD4}"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79874" name="Rectangle 2">
            <a:extLst>
              <a:ext uri="{FF2B5EF4-FFF2-40B4-BE49-F238E27FC236}">
                <a16:creationId xmlns:a16="http://schemas.microsoft.com/office/drawing/2014/main" id="{C72F0B88-EDD3-9C46-91A9-B3786E46CDFA}"/>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3C76FACD-CA30-934D-9A21-0D9152E8CE7F}"/>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(choice of rank, choice of file) selects a position on the board.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In usual x,y co-ordinates, rank picks the position on the x axis, and file picks the positon on the y axis</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142635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32C1167-E4E1-AD4A-AE24-90993282B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AC89278-5ACE-C74C-A245-78EB8909AAC6}"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81922" name="Rectangle 2">
            <a:extLst>
              <a:ext uri="{FF2B5EF4-FFF2-40B4-BE49-F238E27FC236}">
                <a16:creationId xmlns:a16="http://schemas.microsoft.com/office/drawing/2014/main" id="{C239253A-2DE0-9241-A0DF-DC0035FB1F7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A6D02F2A-4397-7F4F-9829-127B3125EE68}"/>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45374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F66F504F-28B9-B749-9488-4BF8DE32D0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F11FB5D-C487-D34F-9657-0849285B0682}"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83970" name="Rectangle 2">
            <a:extLst>
              <a:ext uri="{FF2B5EF4-FFF2-40B4-BE49-F238E27FC236}">
                <a16:creationId xmlns:a16="http://schemas.microsoft.com/office/drawing/2014/main" id="{6AC2390B-957F-8749-AD54-C92C2FF5F89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317A5AE6-4FD9-954F-A219-C8EC097FA17E}"/>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285550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06AB648D-47DD-F84C-9EDE-66C235D9EE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83FB56E-EF71-EA4E-9476-C84DC4A61F0F}"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86018" name="Rectangle 2">
            <a:extLst>
              <a:ext uri="{FF2B5EF4-FFF2-40B4-BE49-F238E27FC236}">
                <a16:creationId xmlns:a16="http://schemas.microsoft.com/office/drawing/2014/main" id="{DA6E26F6-B95F-ED4F-BD0D-F87E81E46B17}"/>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C89617C-DF1C-BA48-8613-BF9DF2C99FEC}"/>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Overview of what is happening - then we </a:t>
            </a:r>
            <a:r>
              <a:rPr lang="ja-JP" altLang="en-US">
                <a:latin typeface="Arial" panose="020B0604020202020204" pitchFamily="34" charset="0"/>
                <a:ea typeface="ＭＳ Ｐゴシック" panose="020B0600070205080204" pitchFamily="34" charset="-128"/>
                <a:cs typeface="Arial" panose="020B0604020202020204" pitchFamily="34" charset="0"/>
              </a:rPr>
              <a:t>‘</a:t>
            </a:r>
            <a:r>
              <a:rPr lang="en-US" altLang="ja-JP">
                <a:latin typeface="Arial" panose="020B0604020202020204" pitchFamily="34" charset="0"/>
                <a:ea typeface="ＭＳ Ｐゴシック" panose="020B0600070205080204" pitchFamily="34" charset="-128"/>
                <a:cs typeface="Arial" panose="020B0604020202020204" pitchFamily="34" charset="0"/>
              </a:rPr>
              <a:t>ll go down into the details.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Key steps are:  get a placement -- check it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if fail, then get another placement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if succeed, then return.</a:t>
            </a:r>
          </a:p>
        </p:txBody>
      </p:sp>
    </p:spTree>
    <p:extLst>
      <p:ext uri="{BB962C8B-B14F-4D97-AF65-F5344CB8AC3E}">
        <p14:creationId xmlns:p14="http://schemas.microsoft.com/office/powerpoint/2010/main" val="1866174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5D3950FF-5BDD-A941-8051-5B8DC3A2FE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89F9A4D-8755-854A-B15D-61050BA5F850}"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88066" name="Rectangle 2">
            <a:extLst>
              <a:ext uri="{FF2B5EF4-FFF2-40B4-BE49-F238E27FC236}">
                <a16:creationId xmlns:a16="http://schemas.microsoft.com/office/drawing/2014/main" id="{9D8CB6F1-A546-0644-AF09-84E94F8204F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8288BA12-8350-F542-90E4-7D64DF390F0D}"/>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Placement() predicate needs to be used in a fashion where we control the length of the list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of positions being generated.  Try out and see that it continues to generate an unbouded number of lists.</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15661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6B0398E1-018E-5F42-BAEA-9A9D8E808C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05D98BD-6570-7242-A6F8-403171F677E1}"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90114" name="Rectangle 2">
            <a:extLst>
              <a:ext uri="{FF2B5EF4-FFF2-40B4-BE49-F238E27FC236}">
                <a16:creationId xmlns:a16="http://schemas.microsoft.com/office/drawing/2014/main" id="{1223DA8A-EF94-9042-A938-EB2E48D05890}"/>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57B375DA-E8C2-BD4D-A605-D25C4CE3658F}"/>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Check the list of potential positions  by always seeing if the first position can attack a queen in any of the other positions. If so, then ok_place() fails. Is recursive in that as soon as one position checks okay it goes on to check the next position until it hits the end of the list</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4120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425FA9F9-1ABC-854F-B21B-B4D09695C6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54C90A2-77B2-CD45-B3E9-E1F3EF61B51F}"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
        <p:nvSpPr>
          <p:cNvPr id="43010" name="Rectangle 2">
            <a:extLst>
              <a:ext uri="{FF2B5EF4-FFF2-40B4-BE49-F238E27FC236}">
                <a16:creationId xmlns:a16="http://schemas.microsoft.com/office/drawing/2014/main" id="{B6D53A46-6785-864C-959B-B00959E1A113}"/>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9BFF74A8-21EE-434A-9502-0B893F5D58CD}"/>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75539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C356ADB-765C-7644-A907-C043691889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230D4AD-24D9-6845-8A1D-07FE1EE151E6}"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45058" name="Rectangle 2">
            <a:extLst>
              <a:ext uri="{FF2B5EF4-FFF2-40B4-BE49-F238E27FC236}">
                <a16:creationId xmlns:a16="http://schemas.microsoft.com/office/drawing/2014/main" id="{59E1D259-0401-414E-954F-28175EB77F5D}"/>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8BD2A7BD-D05E-A24B-A0C1-D03B1481ECD4}"/>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Returns false.</a:t>
            </a:r>
          </a:p>
        </p:txBody>
      </p:sp>
    </p:spTree>
    <p:extLst>
      <p:ext uri="{BB962C8B-B14F-4D97-AF65-F5344CB8AC3E}">
        <p14:creationId xmlns:p14="http://schemas.microsoft.com/office/powerpoint/2010/main" val="2909053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70B03B93-D33E-0145-A774-7182A67AB5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E66FF23-C92E-5A49-8F9E-D03F62C67B2D}"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
        <p:nvSpPr>
          <p:cNvPr id="47106" name="Rectangle 2">
            <a:extLst>
              <a:ext uri="{FF2B5EF4-FFF2-40B4-BE49-F238E27FC236}">
                <a16:creationId xmlns:a16="http://schemas.microsoft.com/office/drawing/2014/main" id="{5B4671FE-B500-5546-B873-998FD71DC5C3}"/>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736FD576-E24C-B044-9C8F-FA6E31BC2414}"/>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44381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7EACAFE3-9BAD-1444-9F4A-54D4B815D5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764C789-A906-0A48-ACBC-C5BD72DC12DF}"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
        <p:nvSpPr>
          <p:cNvPr id="49154" name="Rectangle 2">
            <a:extLst>
              <a:ext uri="{FF2B5EF4-FFF2-40B4-BE49-F238E27FC236}">
                <a16:creationId xmlns:a16="http://schemas.microsoft.com/office/drawing/2014/main" id="{7707654E-8FEE-3242-9144-1A1AEBC20678}"/>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C52D2F71-E628-7246-8B71-8C829E98EC75}"/>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9208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BD9AAC74-9707-AB4F-8ACE-125B34556A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9B32B35-EDB7-B442-9941-D4783B70489D}"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
        <p:nvSpPr>
          <p:cNvPr id="51202" name="Rectangle 2">
            <a:extLst>
              <a:ext uri="{FF2B5EF4-FFF2-40B4-BE49-F238E27FC236}">
                <a16:creationId xmlns:a16="http://schemas.microsoft.com/office/drawing/2014/main" id="{A86C8DFC-83A0-F44A-B7CF-AD2C7678BDCA}"/>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B870045-A464-A14B-BB8B-ABC7FE977762}"/>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snowy(troy) succeeds.</a:t>
            </a:r>
          </a:p>
        </p:txBody>
      </p:sp>
    </p:spTree>
    <p:extLst>
      <p:ext uri="{BB962C8B-B14F-4D97-AF65-F5344CB8AC3E}">
        <p14:creationId xmlns:p14="http://schemas.microsoft.com/office/powerpoint/2010/main" val="287374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41D27223-6A9F-C44D-83FF-42796EC7E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45D4AD3-2A3D-4348-A4A3-A1AD5B560E86}" type="slidenum">
              <a:rPr lang="en-US" altLang="en-US" sz="1200">
                <a:latin typeface="Arial" panose="020B0604020202020204" pitchFamily="34" charset="0"/>
              </a:rPr>
              <a:pPr eaLnBrk="1" hangingPunct="1"/>
              <a:t>8</a:t>
            </a:fld>
            <a:endParaRPr lang="en-US" altLang="en-US" sz="1200">
              <a:latin typeface="Arial" panose="020B0604020202020204" pitchFamily="34" charset="0"/>
            </a:endParaRPr>
          </a:p>
        </p:txBody>
      </p:sp>
      <p:sp>
        <p:nvSpPr>
          <p:cNvPr id="53250" name="Rectangle 2">
            <a:extLst>
              <a:ext uri="{FF2B5EF4-FFF2-40B4-BE49-F238E27FC236}">
                <a16:creationId xmlns:a16="http://schemas.microsoft.com/office/drawing/2014/main" id="{62F0C5B9-BF26-8A48-9A7C-7266F105A49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C0EA8DCE-C56C-2547-9CB7-91ADB2F82882}"/>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Fails for rochester, succeeds for troy.</a:t>
            </a:r>
          </a:p>
        </p:txBody>
      </p:sp>
    </p:spTree>
    <p:extLst>
      <p:ext uri="{BB962C8B-B14F-4D97-AF65-F5344CB8AC3E}">
        <p14:creationId xmlns:p14="http://schemas.microsoft.com/office/powerpoint/2010/main" val="416752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36A9B258-F5F4-824E-93A3-F2FAE2A91A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A15A6EC-8C27-174E-AC87-0FD657B2CFFA}" type="slidenum">
              <a:rPr lang="en-US" altLang="en-US" sz="1200">
                <a:latin typeface="Arial" panose="020B0604020202020204" pitchFamily="34" charset="0"/>
              </a:rPr>
              <a:pPr eaLnBrk="1" hangingPunct="1"/>
              <a:t>9</a:t>
            </a:fld>
            <a:endParaRPr lang="en-US" altLang="en-US" sz="1200">
              <a:latin typeface="Arial" panose="020B0604020202020204" pitchFamily="34" charset="0"/>
            </a:endParaRPr>
          </a:p>
        </p:txBody>
      </p:sp>
      <p:sp>
        <p:nvSpPr>
          <p:cNvPr id="55298" name="Rectangle 2">
            <a:extLst>
              <a:ext uri="{FF2B5EF4-FFF2-40B4-BE49-F238E27FC236}">
                <a16:creationId xmlns:a16="http://schemas.microsoft.com/office/drawing/2014/main" id="{4EE38943-9219-8F46-AA52-8558684F9815}"/>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59CB7790-5844-BC47-B054-01367A8F3FE1}"/>
              </a:ext>
            </a:extLst>
          </p:cNvPr>
          <p:cNvSpPr>
            <a:spLocks noGrp="1" noChangeArrowheads="1"/>
          </p:cNvSpPr>
          <p:nvPr>
            <p:ph type="body" idx="1"/>
          </p:nvPr>
        </p:nvSpPr>
        <p:spPr>
          <a:xfrm>
            <a:off x="938213" y="4410075"/>
            <a:ext cx="5157787"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12294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69DA27C-4C90-514F-B80C-88655734D1E8}"/>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B936F388-C4F7-FD4D-9BCF-23EBB9ED0813}"/>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0150EE56-6A3C-4C4B-A13E-9A754FC20871}"/>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13" name="Rectangle 5">
                <a:extLst>
                  <a:ext uri="{FF2B5EF4-FFF2-40B4-BE49-F238E27FC236}">
                    <a16:creationId xmlns:a16="http://schemas.microsoft.com/office/drawing/2014/main" id="{16CAEF02-F396-A749-80F2-8137C321F76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pSp>
        <p:grpSp>
          <p:nvGrpSpPr>
            <p:cNvPr id="6" name="Group 6">
              <a:extLst>
                <a:ext uri="{FF2B5EF4-FFF2-40B4-BE49-F238E27FC236}">
                  <a16:creationId xmlns:a16="http://schemas.microsoft.com/office/drawing/2014/main" id="{8540F07A-8E9B-C14A-8E12-55C0E386275B}"/>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06657C4F-372D-D645-9B1E-C4DA259827F8}"/>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11" name="Rectangle 8">
                <a:extLst>
                  <a:ext uri="{FF2B5EF4-FFF2-40B4-BE49-F238E27FC236}">
                    <a16:creationId xmlns:a16="http://schemas.microsoft.com/office/drawing/2014/main" id="{87C20F9D-0C41-6F41-A5B5-1D75C86A9B3F}"/>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pSp>
        <p:sp>
          <p:nvSpPr>
            <p:cNvPr id="7" name="Rectangle 9">
              <a:extLst>
                <a:ext uri="{FF2B5EF4-FFF2-40B4-BE49-F238E27FC236}">
                  <a16:creationId xmlns:a16="http://schemas.microsoft.com/office/drawing/2014/main" id="{153C69A7-F3FD-DB4D-858E-FCB1D1E8003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 name="Rectangle 10">
              <a:extLst>
                <a:ext uri="{FF2B5EF4-FFF2-40B4-BE49-F238E27FC236}">
                  <a16:creationId xmlns:a16="http://schemas.microsoft.com/office/drawing/2014/main" id="{9697E1E7-4204-5545-96ED-C5F7E9938AA4}"/>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9" name="Rectangle 11">
              <a:extLst>
                <a:ext uri="{FF2B5EF4-FFF2-40B4-BE49-F238E27FC236}">
                  <a16:creationId xmlns:a16="http://schemas.microsoft.com/office/drawing/2014/main" id="{5BA0F327-89FE-0C4E-9904-5EE37EB9198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A43FB577-4A2F-B844-B12E-D3754A32D940}"/>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charset="0"/>
                <a:ea typeface="ＭＳ Ｐゴシック" charset="0"/>
                <a:cs typeface="Arial" charset="0"/>
              </a:defRPr>
            </a:lvl1pPr>
          </a:lstStyle>
          <a:p>
            <a:pPr>
              <a:defRPr/>
            </a:pPr>
            <a:endParaRPr lang="en-US"/>
          </a:p>
        </p:txBody>
      </p:sp>
      <p:sp>
        <p:nvSpPr>
          <p:cNvPr id="15" name="Rectangle 15">
            <a:extLst>
              <a:ext uri="{FF2B5EF4-FFF2-40B4-BE49-F238E27FC236}">
                <a16:creationId xmlns:a16="http://schemas.microsoft.com/office/drawing/2014/main" id="{A3BC7EAA-BC29-9A4D-A5D4-C97B5802BB95}"/>
              </a:ext>
            </a:extLst>
          </p:cNvPr>
          <p:cNvSpPr>
            <a:spLocks noGrp="1" noChangeArrowheads="1"/>
          </p:cNvSpPr>
          <p:nvPr>
            <p:ph type="ftr" sz="quarter" idx="11"/>
          </p:nvPr>
        </p:nvSpPr>
        <p:spPr>
          <a:xfrm>
            <a:off x="3429000" y="6248400"/>
            <a:ext cx="2895600" cy="457200"/>
          </a:xfrm>
        </p:spPr>
        <p:txBody>
          <a:bodyPr/>
          <a:lstStyle>
            <a:lvl1pPr algn="ctr">
              <a:defRPr smtClean="0">
                <a:solidFill>
                  <a:schemeClr val="bg2"/>
                </a:solidFill>
              </a:defRPr>
            </a:lvl1pPr>
          </a:lstStyle>
          <a:p>
            <a:pPr>
              <a:defRPr/>
            </a:pPr>
            <a:r>
              <a:rPr lang="en-US"/>
              <a:t>Spring 16 CSCI 4430, A Milanova</a:t>
            </a:r>
          </a:p>
        </p:txBody>
      </p:sp>
      <p:sp>
        <p:nvSpPr>
          <p:cNvPr id="16" name="Rectangle 16">
            <a:extLst>
              <a:ext uri="{FF2B5EF4-FFF2-40B4-BE49-F238E27FC236}">
                <a16:creationId xmlns:a16="http://schemas.microsoft.com/office/drawing/2014/main" id="{EBE7E1B4-3CFC-7142-9BB8-3AB90EB12A74}"/>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09BCA5B-4049-0B40-B575-138D94379205}" type="slidenum">
              <a:rPr lang="en-US" altLang="en-US"/>
              <a:pPr/>
              <a:t>‹#›</a:t>
            </a:fld>
            <a:endParaRPr lang="en-US" altLang="en-US"/>
          </a:p>
        </p:txBody>
      </p:sp>
    </p:spTree>
    <p:extLst>
      <p:ext uri="{BB962C8B-B14F-4D97-AF65-F5344CB8AC3E}">
        <p14:creationId xmlns:p14="http://schemas.microsoft.com/office/powerpoint/2010/main" val="4921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1FF1FB6C-AE7B-3948-AB7C-E4771760FE83}"/>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692BC170-D051-C54B-ABA4-5BEC273109B6}"/>
              </a:ext>
            </a:extLst>
          </p:cNvPr>
          <p:cNvSpPr>
            <a:spLocks noGrp="1" noChangeArrowheads="1"/>
          </p:cNvSpPr>
          <p:nvPr>
            <p:ph type="sldNum" sz="quarter" idx="11"/>
          </p:nvPr>
        </p:nvSpPr>
        <p:spPr>
          <a:ln/>
        </p:spPr>
        <p:txBody>
          <a:bodyPr/>
          <a:lstStyle>
            <a:lvl1pPr>
              <a:defRPr/>
            </a:lvl1pPr>
          </a:lstStyle>
          <a:p>
            <a:fld id="{533BDAAD-C681-AB48-8D6F-EFD7E0AECAB2}" type="slidenum">
              <a:rPr lang="en-US" altLang="en-US"/>
              <a:pPr/>
              <a:t>‹#›</a:t>
            </a:fld>
            <a:endParaRPr lang="en-US" altLang="en-US"/>
          </a:p>
        </p:txBody>
      </p:sp>
    </p:spTree>
    <p:extLst>
      <p:ext uri="{BB962C8B-B14F-4D97-AF65-F5344CB8AC3E}">
        <p14:creationId xmlns:p14="http://schemas.microsoft.com/office/powerpoint/2010/main" val="171728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3863" y="0"/>
            <a:ext cx="218122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92863"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DE4D518A-4ADF-F64F-8CFA-E05511D37EA6}"/>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F853062B-A9BD-F144-B26C-FC463AEE8849}"/>
              </a:ext>
            </a:extLst>
          </p:cNvPr>
          <p:cNvSpPr>
            <a:spLocks noGrp="1" noChangeArrowheads="1"/>
          </p:cNvSpPr>
          <p:nvPr>
            <p:ph type="sldNum" sz="quarter" idx="11"/>
          </p:nvPr>
        </p:nvSpPr>
        <p:spPr>
          <a:ln/>
        </p:spPr>
        <p:txBody>
          <a:bodyPr/>
          <a:lstStyle>
            <a:lvl1pPr>
              <a:defRPr/>
            </a:lvl1pPr>
          </a:lstStyle>
          <a:p>
            <a:fld id="{4D2C85F5-8153-8F4A-98BC-315D559DB08C}" type="slidenum">
              <a:rPr lang="en-US" altLang="en-US"/>
              <a:pPr/>
              <a:t>‹#›</a:t>
            </a:fld>
            <a:endParaRPr lang="en-US" altLang="en-US"/>
          </a:p>
        </p:txBody>
      </p:sp>
    </p:spTree>
    <p:extLst>
      <p:ext uri="{BB962C8B-B14F-4D97-AF65-F5344CB8AC3E}">
        <p14:creationId xmlns:p14="http://schemas.microsoft.com/office/powerpoint/2010/main" val="30714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E7947934-F681-C84C-9F2F-8431C6BF3E25}"/>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080521F4-75DB-DB4B-9F88-7FF1324A84A5}"/>
              </a:ext>
            </a:extLst>
          </p:cNvPr>
          <p:cNvSpPr>
            <a:spLocks noGrp="1" noChangeArrowheads="1"/>
          </p:cNvSpPr>
          <p:nvPr>
            <p:ph type="sldNum" sz="quarter" idx="11"/>
          </p:nvPr>
        </p:nvSpPr>
        <p:spPr>
          <a:ln/>
        </p:spPr>
        <p:txBody>
          <a:bodyPr/>
          <a:lstStyle>
            <a:lvl1pPr>
              <a:defRPr/>
            </a:lvl1pPr>
          </a:lstStyle>
          <a:p>
            <a:fld id="{5E2438D6-0178-6F4F-8D73-D35BD0BF5F8F}" type="slidenum">
              <a:rPr lang="en-US" altLang="en-US"/>
              <a:pPr/>
              <a:t>‹#›</a:t>
            </a:fld>
            <a:endParaRPr lang="en-US" altLang="en-US"/>
          </a:p>
        </p:txBody>
      </p:sp>
    </p:spTree>
    <p:extLst>
      <p:ext uri="{BB962C8B-B14F-4D97-AF65-F5344CB8AC3E}">
        <p14:creationId xmlns:p14="http://schemas.microsoft.com/office/powerpoint/2010/main" val="409759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12EF29AC-7FD1-C840-B974-9496C7BEFD58}"/>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A71EC197-EC55-F848-B59B-225120B37FDF}"/>
              </a:ext>
            </a:extLst>
          </p:cNvPr>
          <p:cNvSpPr>
            <a:spLocks noGrp="1" noChangeArrowheads="1"/>
          </p:cNvSpPr>
          <p:nvPr>
            <p:ph type="sldNum" sz="quarter" idx="11"/>
          </p:nvPr>
        </p:nvSpPr>
        <p:spPr>
          <a:ln/>
        </p:spPr>
        <p:txBody>
          <a:bodyPr/>
          <a:lstStyle>
            <a:lvl1pPr>
              <a:defRPr/>
            </a:lvl1pPr>
          </a:lstStyle>
          <a:p>
            <a:fld id="{E88F14CC-DCAB-2741-8A55-D073CBE32BB4}" type="slidenum">
              <a:rPr lang="en-US" altLang="en-US"/>
              <a:pPr/>
              <a:t>‹#›</a:t>
            </a:fld>
            <a:endParaRPr lang="en-US" altLang="en-US"/>
          </a:p>
        </p:txBody>
      </p:sp>
    </p:spTree>
    <p:extLst>
      <p:ext uri="{BB962C8B-B14F-4D97-AF65-F5344CB8AC3E}">
        <p14:creationId xmlns:p14="http://schemas.microsoft.com/office/powerpoint/2010/main" val="263678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862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7250" y="1371600"/>
            <a:ext cx="428783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EEBA2B0A-561A-5D4E-AF2E-43F6FC465222}"/>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6" name="Rectangle 13">
            <a:extLst>
              <a:ext uri="{FF2B5EF4-FFF2-40B4-BE49-F238E27FC236}">
                <a16:creationId xmlns:a16="http://schemas.microsoft.com/office/drawing/2014/main" id="{FCAF9B7E-A640-3C40-BF79-207ECEA2B842}"/>
              </a:ext>
            </a:extLst>
          </p:cNvPr>
          <p:cNvSpPr>
            <a:spLocks noGrp="1" noChangeArrowheads="1"/>
          </p:cNvSpPr>
          <p:nvPr>
            <p:ph type="sldNum" sz="quarter" idx="11"/>
          </p:nvPr>
        </p:nvSpPr>
        <p:spPr>
          <a:ln/>
        </p:spPr>
        <p:txBody>
          <a:bodyPr/>
          <a:lstStyle>
            <a:lvl1pPr>
              <a:defRPr/>
            </a:lvl1pPr>
          </a:lstStyle>
          <a:p>
            <a:fld id="{BB1F36F6-2F77-B041-A3CC-F7F535EE461B}" type="slidenum">
              <a:rPr lang="en-US" altLang="en-US"/>
              <a:pPr/>
              <a:t>‹#›</a:t>
            </a:fld>
            <a:endParaRPr lang="en-US" altLang="en-US"/>
          </a:p>
        </p:txBody>
      </p:sp>
    </p:spTree>
    <p:extLst>
      <p:ext uri="{BB962C8B-B14F-4D97-AF65-F5344CB8AC3E}">
        <p14:creationId xmlns:p14="http://schemas.microsoft.com/office/powerpoint/2010/main" val="235872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F74A0428-20D1-0F45-9CBA-CB756F36FD78}"/>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8" name="Rectangle 13">
            <a:extLst>
              <a:ext uri="{FF2B5EF4-FFF2-40B4-BE49-F238E27FC236}">
                <a16:creationId xmlns:a16="http://schemas.microsoft.com/office/drawing/2014/main" id="{86CCDEC2-971E-3140-A7BC-0E2159AFC05F}"/>
              </a:ext>
            </a:extLst>
          </p:cNvPr>
          <p:cNvSpPr>
            <a:spLocks noGrp="1" noChangeArrowheads="1"/>
          </p:cNvSpPr>
          <p:nvPr>
            <p:ph type="sldNum" sz="quarter" idx="11"/>
          </p:nvPr>
        </p:nvSpPr>
        <p:spPr>
          <a:ln/>
        </p:spPr>
        <p:txBody>
          <a:bodyPr/>
          <a:lstStyle>
            <a:lvl1pPr>
              <a:defRPr/>
            </a:lvl1pPr>
          </a:lstStyle>
          <a:p>
            <a:fld id="{23E96D20-DCD6-3F4B-A503-BC369381CB73}" type="slidenum">
              <a:rPr lang="en-US" altLang="en-US"/>
              <a:pPr/>
              <a:t>‹#›</a:t>
            </a:fld>
            <a:endParaRPr lang="en-US" altLang="en-US"/>
          </a:p>
        </p:txBody>
      </p:sp>
    </p:spTree>
    <p:extLst>
      <p:ext uri="{BB962C8B-B14F-4D97-AF65-F5344CB8AC3E}">
        <p14:creationId xmlns:p14="http://schemas.microsoft.com/office/powerpoint/2010/main" val="165638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a:extLst>
              <a:ext uri="{FF2B5EF4-FFF2-40B4-BE49-F238E27FC236}">
                <a16:creationId xmlns:a16="http://schemas.microsoft.com/office/drawing/2014/main" id="{BE10694A-2F5A-1B4F-9362-108A189B3BD8}"/>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4" name="Rectangle 13">
            <a:extLst>
              <a:ext uri="{FF2B5EF4-FFF2-40B4-BE49-F238E27FC236}">
                <a16:creationId xmlns:a16="http://schemas.microsoft.com/office/drawing/2014/main" id="{9D741AE8-C26B-B84B-8061-6A85E76643DF}"/>
              </a:ext>
            </a:extLst>
          </p:cNvPr>
          <p:cNvSpPr>
            <a:spLocks noGrp="1" noChangeArrowheads="1"/>
          </p:cNvSpPr>
          <p:nvPr>
            <p:ph type="sldNum" sz="quarter" idx="11"/>
          </p:nvPr>
        </p:nvSpPr>
        <p:spPr>
          <a:ln/>
        </p:spPr>
        <p:txBody>
          <a:bodyPr/>
          <a:lstStyle>
            <a:lvl1pPr>
              <a:defRPr/>
            </a:lvl1pPr>
          </a:lstStyle>
          <a:p>
            <a:fld id="{50268773-5216-FB4D-9BF8-8E7730B10157}" type="slidenum">
              <a:rPr lang="en-US" altLang="en-US"/>
              <a:pPr/>
              <a:t>‹#›</a:t>
            </a:fld>
            <a:endParaRPr lang="en-US" altLang="en-US"/>
          </a:p>
        </p:txBody>
      </p:sp>
    </p:spTree>
    <p:extLst>
      <p:ext uri="{BB962C8B-B14F-4D97-AF65-F5344CB8AC3E}">
        <p14:creationId xmlns:p14="http://schemas.microsoft.com/office/powerpoint/2010/main" val="243161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C023E68-ED09-E144-9FD6-22A11FE9C298}"/>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3" name="Rectangle 13">
            <a:extLst>
              <a:ext uri="{FF2B5EF4-FFF2-40B4-BE49-F238E27FC236}">
                <a16:creationId xmlns:a16="http://schemas.microsoft.com/office/drawing/2014/main" id="{EC9D8C1F-05D3-C346-8C12-D0AFFD63B0D4}"/>
              </a:ext>
            </a:extLst>
          </p:cNvPr>
          <p:cNvSpPr>
            <a:spLocks noGrp="1" noChangeArrowheads="1"/>
          </p:cNvSpPr>
          <p:nvPr>
            <p:ph type="sldNum" sz="quarter" idx="11"/>
          </p:nvPr>
        </p:nvSpPr>
        <p:spPr>
          <a:ln/>
        </p:spPr>
        <p:txBody>
          <a:bodyPr/>
          <a:lstStyle>
            <a:lvl1pPr>
              <a:defRPr/>
            </a:lvl1pPr>
          </a:lstStyle>
          <a:p>
            <a:fld id="{8D550D26-9137-2E47-8C14-146AB515E654}" type="slidenum">
              <a:rPr lang="en-US" altLang="en-US"/>
              <a:pPr/>
              <a:t>‹#›</a:t>
            </a:fld>
            <a:endParaRPr lang="en-US" altLang="en-US"/>
          </a:p>
        </p:txBody>
      </p:sp>
    </p:spTree>
    <p:extLst>
      <p:ext uri="{BB962C8B-B14F-4D97-AF65-F5344CB8AC3E}">
        <p14:creationId xmlns:p14="http://schemas.microsoft.com/office/powerpoint/2010/main" val="371901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59755B51-2EB3-6241-B6B6-4E1B2E7B2175}"/>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6" name="Rectangle 13">
            <a:extLst>
              <a:ext uri="{FF2B5EF4-FFF2-40B4-BE49-F238E27FC236}">
                <a16:creationId xmlns:a16="http://schemas.microsoft.com/office/drawing/2014/main" id="{5BC8CDEC-F594-6E40-B261-C7CB0B918390}"/>
              </a:ext>
            </a:extLst>
          </p:cNvPr>
          <p:cNvSpPr>
            <a:spLocks noGrp="1" noChangeArrowheads="1"/>
          </p:cNvSpPr>
          <p:nvPr>
            <p:ph type="sldNum" sz="quarter" idx="11"/>
          </p:nvPr>
        </p:nvSpPr>
        <p:spPr>
          <a:ln/>
        </p:spPr>
        <p:txBody>
          <a:bodyPr/>
          <a:lstStyle>
            <a:lvl1pPr>
              <a:defRPr/>
            </a:lvl1pPr>
          </a:lstStyle>
          <a:p>
            <a:fld id="{E8494C14-8CD4-3E47-9B5D-119B624474D9}" type="slidenum">
              <a:rPr lang="en-US" altLang="en-US"/>
              <a:pPr/>
              <a:t>‹#›</a:t>
            </a:fld>
            <a:endParaRPr lang="en-US" altLang="en-US"/>
          </a:p>
        </p:txBody>
      </p:sp>
    </p:spTree>
    <p:extLst>
      <p:ext uri="{BB962C8B-B14F-4D97-AF65-F5344CB8AC3E}">
        <p14:creationId xmlns:p14="http://schemas.microsoft.com/office/powerpoint/2010/main" val="122523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DBC6FB5B-D4F3-5245-AF38-6D49B47A21FA}"/>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6" name="Rectangle 13">
            <a:extLst>
              <a:ext uri="{FF2B5EF4-FFF2-40B4-BE49-F238E27FC236}">
                <a16:creationId xmlns:a16="http://schemas.microsoft.com/office/drawing/2014/main" id="{1E7FF22E-1285-E24A-B2CD-FDD166DDFD0B}"/>
              </a:ext>
            </a:extLst>
          </p:cNvPr>
          <p:cNvSpPr>
            <a:spLocks noGrp="1" noChangeArrowheads="1"/>
          </p:cNvSpPr>
          <p:nvPr>
            <p:ph type="sldNum" sz="quarter" idx="11"/>
          </p:nvPr>
        </p:nvSpPr>
        <p:spPr>
          <a:ln/>
        </p:spPr>
        <p:txBody>
          <a:bodyPr/>
          <a:lstStyle>
            <a:lvl1pPr>
              <a:defRPr/>
            </a:lvl1pPr>
          </a:lstStyle>
          <a:p>
            <a:fld id="{FBE7211C-6B60-E445-9ECA-54A5BBD19562}" type="slidenum">
              <a:rPr lang="en-US" altLang="en-US"/>
              <a:pPr/>
              <a:t>‹#›</a:t>
            </a:fld>
            <a:endParaRPr lang="en-US" altLang="en-US"/>
          </a:p>
        </p:txBody>
      </p:sp>
    </p:spTree>
    <p:extLst>
      <p:ext uri="{BB962C8B-B14F-4D97-AF65-F5344CB8AC3E}">
        <p14:creationId xmlns:p14="http://schemas.microsoft.com/office/powerpoint/2010/main" val="153465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a:extLst>
              <a:ext uri="{FF2B5EF4-FFF2-40B4-BE49-F238E27FC236}">
                <a16:creationId xmlns:a16="http://schemas.microsoft.com/office/drawing/2014/main" id="{3885A520-C635-1A47-AD59-AFE9C3A13764}"/>
              </a:ext>
            </a:extLst>
          </p:cNvPr>
          <p:cNvSpPr>
            <a:spLocks noChangeArrowheads="1"/>
          </p:cNvSpPr>
          <p:nvPr userDrawn="1"/>
        </p:nvSpPr>
        <p:spPr bwMode="gray">
          <a:xfrm>
            <a:off x="304800" y="1066800"/>
            <a:ext cx="8226425" cy="26988"/>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endParaRPr kumimoji="1" lang="en-US" altLang="en-US"/>
          </a:p>
        </p:txBody>
      </p:sp>
      <p:sp>
        <p:nvSpPr>
          <p:cNvPr id="1027" name="Rectangle 9">
            <a:extLst>
              <a:ext uri="{FF2B5EF4-FFF2-40B4-BE49-F238E27FC236}">
                <a16:creationId xmlns:a16="http://schemas.microsoft.com/office/drawing/2014/main" id="{DDD2390B-F0CD-3245-9760-388827E9A79D}"/>
              </a:ext>
            </a:extLst>
          </p:cNvPr>
          <p:cNvSpPr>
            <a:spLocks noGrp="1" noChangeArrowheads="1"/>
          </p:cNvSpPr>
          <p:nvPr>
            <p:ph type="title"/>
          </p:nvPr>
        </p:nvSpPr>
        <p:spPr bwMode="auto">
          <a:xfrm>
            <a:off x="228600" y="0"/>
            <a:ext cx="870743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A59183D1-D1E7-F445-BF10-59C82B1B9808}"/>
              </a:ext>
            </a:extLst>
          </p:cNvPr>
          <p:cNvSpPr>
            <a:spLocks noGrp="1" noChangeArrowheads="1"/>
          </p:cNvSpPr>
          <p:nvPr>
            <p:ph type="body" idx="1"/>
          </p:nvPr>
        </p:nvSpPr>
        <p:spPr bwMode="auto">
          <a:xfrm>
            <a:off x="228600" y="1371600"/>
            <a:ext cx="8726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6" name="Rectangle 12">
            <a:extLst>
              <a:ext uri="{FF2B5EF4-FFF2-40B4-BE49-F238E27FC236}">
                <a16:creationId xmlns:a16="http://schemas.microsoft.com/office/drawing/2014/main" id="{F5A476DF-3EB3-9C4C-A137-BE14B436E4F1}"/>
              </a:ext>
            </a:extLst>
          </p:cNvPr>
          <p:cNvSpPr>
            <a:spLocks noGrp="1" noChangeArrowheads="1"/>
          </p:cNvSpPr>
          <p:nvPr>
            <p:ph type="ftr" sz="quarter" idx="3"/>
          </p:nvPr>
        </p:nvSpPr>
        <p:spPr bwMode="auto">
          <a:xfrm>
            <a:off x="228600" y="6248400"/>
            <a:ext cx="472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charset="0"/>
                <a:ea typeface="ＭＳ Ｐゴシック" charset="0"/>
                <a:cs typeface="Arial" charset="0"/>
              </a:defRPr>
            </a:lvl1pPr>
          </a:lstStyle>
          <a:p>
            <a:pPr>
              <a:defRPr/>
            </a:pPr>
            <a:r>
              <a:rPr lang="en-US"/>
              <a:t>Spring 16 CSCI 4430, A Milanova</a:t>
            </a:r>
          </a:p>
        </p:txBody>
      </p:sp>
      <p:sp>
        <p:nvSpPr>
          <p:cNvPr id="6157" name="Rectangle 13">
            <a:extLst>
              <a:ext uri="{FF2B5EF4-FFF2-40B4-BE49-F238E27FC236}">
                <a16:creationId xmlns:a16="http://schemas.microsoft.com/office/drawing/2014/main" id="{49F481A7-A686-FF4F-BD67-8731A0DCA329}"/>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6B529D72-92F7-C242-8CA0-CCC57D82CE7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56"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hdr="0" dt="0"/>
  <p:txStyles>
    <p:titleStyle>
      <a:lvl1pPr algn="l" rtl="0" eaLnBrk="0" fontAlgn="base" hangingPunct="0">
        <a:spcBef>
          <a:spcPct val="0"/>
        </a:spcBef>
        <a:spcAft>
          <a:spcPct val="0"/>
        </a:spcAft>
        <a:defRPr sz="4000">
          <a:solidFill>
            <a:schemeClr val="tx2"/>
          </a:solidFill>
          <a:latin typeface="+mj-lt"/>
          <a:ea typeface="ＭＳ Ｐゴシック" charset="0"/>
          <a:cs typeface="+mj-cs"/>
        </a:defRPr>
      </a:lvl1pPr>
      <a:lvl2pPr algn="l" rtl="0" eaLnBrk="0" fontAlgn="base" hangingPunct="0">
        <a:spcBef>
          <a:spcPct val="0"/>
        </a:spcBef>
        <a:spcAft>
          <a:spcPct val="0"/>
        </a:spcAft>
        <a:defRPr sz="4000">
          <a:solidFill>
            <a:schemeClr val="tx2"/>
          </a:solidFill>
          <a:latin typeface="Tahoma" charset="0"/>
          <a:ea typeface="ＭＳ Ｐゴシック" charset="0"/>
          <a:cs typeface="Arial" charset="0"/>
        </a:defRPr>
      </a:lvl2pPr>
      <a:lvl3pPr algn="l" rtl="0" eaLnBrk="0" fontAlgn="base" hangingPunct="0">
        <a:spcBef>
          <a:spcPct val="0"/>
        </a:spcBef>
        <a:spcAft>
          <a:spcPct val="0"/>
        </a:spcAft>
        <a:defRPr sz="4000">
          <a:solidFill>
            <a:schemeClr val="tx2"/>
          </a:solidFill>
          <a:latin typeface="Tahoma" charset="0"/>
          <a:ea typeface="ＭＳ Ｐゴシック" charset="0"/>
          <a:cs typeface="Arial" charset="0"/>
        </a:defRPr>
      </a:lvl3pPr>
      <a:lvl4pPr algn="l" rtl="0" eaLnBrk="0" fontAlgn="base" hangingPunct="0">
        <a:spcBef>
          <a:spcPct val="0"/>
        </a:spcBef>
        <a:spcAft>
          <a:spcPct val="0"/>
        </a:spcAft>
        <a:defRPr sz="4000">
          <a:solidFill>
            <a:schemeClr val="tx2"/>
          </a:solidFill>
          <a:latin typeface="Tahoma" charset="0"/>
          <a:ea typeface="ＭＳ Ｐゴシック" charset="0"/>
          <a:cs typeface="Arial" charset="0"/>
        </a:defRPr>
      </a:lvl4pPr>
      <a:lvl5pPr algn="l" rtl="0" eaLnBrk="0" fontAlgn="base" hangingPunct="0">
        <a:spcBef>
          <a:spcPct val="0"/>
        </a:spcBef>
        <a:spcAft>
          <a:spcPct val="0"/>
        </a:spcAft>
        <a:defRPr sz="4000">
          <a:solidFill>
            <a:schemeClr val="tx2"/>
          </a:solidFill>
          <a:latin typeface="Tahoma" charset="0"/>
          <a:ea typeface="ＭＳ Ｐゴシック" charset="0"/>
          <a:cs typeface="Arial" charset="0"/>
        </a:defRPr>
      </a:lvl5pPr>
      <a:lvl6pPr marL="457200" algn="l" rtl="0" fontAlgn="base">
        <a:spcBef>
          <a:spcPct val="0"/>
        </a:spcBef>
        <a:spcAft>
          <a:spcPct val="0"/>
        </a:spcAft>
        <a:defRPr sz="4000">
          <a:solidFill>
            <a:schemeClr val="tx2"/>
          </a:solidFill>
          <a:latin typeface="Tahoma" charset="0"/>
          <a:ea typeface="Arial" charset="0"/>
          <a:cs typeface="Arial" charset="0"/>
        </a:defRPr>
      </a:lvl6pPr>
      <a:lvl7pPr marL="914400" algn="l" rtl="0" fontAlgn="base">
        <a:spcBef>
          <a:spcPct val="0"/>
        </a:spcBef>
        <a:spcAft>
          <a:spcPct val="0"/>
        </a:spcAft>
        <a:defRPr sz="4000">
          <a:solidFill>
            <a:schemeClr val="tx2"/>
          </a:solidFill>
          <a:latin typeface="Tahoma" charset="0"/>
          <a:ea typeface="Arial" charset="0"/>
          <a:cs typeface="Arial" charset="0"/>
        </a:defRPr>
      </a:lvl7pPr>
      <a:lvl8pPr marL="1371600" algn="l" rtl="0" fontAlgn="base">
        <a:spcBef>
          <a:spcPct val="0"/>
        </a:spcBef>
        <a:spcAft>
          <a:spcPct val="0"/>
        </a:spcAft>
        <a:defRPr sz="4000">
          <a:solidFill>
            <a:schemeClr val="tx2"/>
          </a:solidFill>
          <a:latin typeface="Tahoma" charset="0"/>
          <a:ea typeface="Arial" charset="0"/>
          <a:cs typeface="Arial" charset="0"/>
        </a:defRPr>
      </a:lvl8pPr>
      <a:lvl9pPr marL="1828800" algn="l" rtl="0" fontAlgn="base">
        <a:spcBef>
          <a:spcPct val="0"/>
        </a:spcBef>
        <a:spcAft>
          <a:spcPct val="0"/>
        </a:spcAft>
        <a:defRPr sz="4000">
          <a:solidFill>
            <a:schemeClr val="tx2"/>
          </a:solidFill>
          <a:latin typeface="Tahoma" charset="0"/>
          <a:ea typeface="Arial"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6">
            <a:extLst>
              <a:ext uri="{FF2B5EF4-FFF2-40B4-BE49-F238E27FC236}">
                <a16:creationId xmlns:a16="http://schemas.microsoft.com/office/drawing/2014/main" id="{01CF4753-F31F-0D4B-B0E7-F698ABE7D5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E1A8340-E3EE-2245-B6AE-2B0D81421333}" type="slidenum">
              <a:rPr lang="en-US" altLang="en-US" sz="1400">
                <a:solidFill>
                  <a:schemeClr val="bg2"/>
                </a:solidFill>
              </a:rPr>
              <a:pPr eaLnBrk="1" hangingPunct="1"/>
              <a:t>1</a:t>
            </a:fld>
            <a:endParaRPr lang="en-US" altLang="en-US" sz="1400">
              <a:solidFill>
                <a:schemeClr val="bg2"/>
              </a:solidFill>
            </a:endParaRPr>
          </a:p>
        </p:txBody>
      </p:sp>
      <p:sp>
        <p:nvSpPr>
          <p:cNvPr id="23554" name="Rectangle 2">
            <a:extLst>
              <a:ext uri="{FF2B5EF4-FFF2-40B4-BE49-F238E27FC236}">
                <a16:creationId xmlns:a16="http://schemas.microsoft.com/office/drawing/2014/main" id="{62735CA0-C718-F044-97A4-2105B334C816}"/>
              </a:ext>
            </a:extLst>
          </p:cNvPr>
          <p:cNvSpPr>
            <a:spLocks noGrp="1" noChangeArrowheads="1"/>
          </p:cNvSpPr>
          <p:nvPr>
            <p:ph type="ctrTitle"/>
          </p:nvPr>
        </p:nvSpPr>
        <p:spPr/>
        <p:txBody>
          <a:bodyPr/>
          <a:lstStyle/>
          <a:p>
            <a:pPr eaLnBrk="1" hangingPunct="1"/>
            <a:br>
              <a:rPr lang="en-US" altLang="en-US" sz="3600">
                <a:latin typeface="Arial" panose="020B0604020202020204" pitchFamily="34" charset="0"/>
                <a:ea typeface="ＭＳ Ｐゴシック" panose="020B0600070205080204" pitchFamily="34" charset="-128"/>
              </a:rPr>
            </a:br>
            <a:r>
              <a:rPr lang="en-US" altLang="en-US" sz="3600">
                <a:latin typeface="Arial" panose="020B0604020202020204" pitchFamily="34" charset="0"/>
                <a:ea typeface="ＭＳ Ｐゴシック" panose="020B0600070205080204" pitchFamily="34" charset="-128"/>
              </a:rPr>
              <a:t>Logic Programming and Prolog</a:t>
            </a:r>
          </a:p>
        </p:txBody>
      </p:sp>
      <p:sp>
        <p:nvSpPr>
          <p:cNvPr id="23555" name="Rectangle 3">
            <a:extLst>
              <a:ext uri="{FF2B5EF4-FFF2-40B4-BE49-F238E27FC236}">
                <a16:creationId xmlns:a16="http://schemas.microsoft.com/office/drawing/2014/main" id="{369A31CF-7218-4048-B61E-41DCCC12453A}"/>
              </a:ext>
            </a:extLst>
          </p:cNvPr>
          <p:cNvSpPr>
            <a:spLocks noGrp="1" noChangeArrowheads="1"/>
          </p:cNvSpPr>
          <p:nvPr>
            <p:ph type="subTitle" idx="1"/>
          </p:nvPr>
        </p:nvSpPr>
        <p:spPr>
          <a:xfrm>
            <a:off x="990600" y="3810000"/>
            <a:ext cx="7162800" cy="1752600"/>
          </a:xfrm>
        </p:spPr>
        <p:txBody>
          <a:bodyPr/>
          <a:lstStyle/>
          <a:p>
            <a:pPr eaLnBrk="1" hangingPunct="1">
              <a:buFont typeface="Wingdings" pitchFamily="2" charset="2"/>
              <a:buNone/>
            </a:pPr>
            <a:r>
              <a:rPr lang="en-US" altLang="en-US" dirty="0">
                <a:latin typeface="Arial" panose="020B0604020202020204" pitchFamily="34" charset="0"/>
                <a:ea typeface="ＭＳ Ｐゴシック" panose="020B0600070205080204" pitchFamily="34" charset="-128"/>
              </a:rPr>
              <a:t>Finish reading: Scott, Chapter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a:extLst>
              <a:ext uri="{FF2B5EF4-FFF2-40B4-BE49-F238E27FC236}">
                <a16:creationId xmlns:a16="http://schemas.microsoft.com/office/drawing/2014/main" id="{0E483CFA-A839-3F4F-8DE7-FEE70A0049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56322" name="Slide Number Placeholder 4">
            <a:extLst>
              <a:ext uri="{FF2B5EF4-FFF2-40B4-BE49-F238E27FC236}">
                <a16:creationId xmlns:a16="http://schemas.microsoft.com/office/drawing/2014/main" id="{A1BEBBD1-5725-0340-99C4-5BCCE94BD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9ACB4F4-0DCC-A74D-A48A-FE2D7E5B19F4}" type="slidenum">
              <a:rPr lang="en-US" altLang="en-US" sz="1400"/>
              <a:pPr eaLnBrk="1" hangingPunct="1"/>
              <a:t>10</a:t>
            </a:fld>
            <a:endParaRPr lang="en-US" altLang="en-US" sz="1400"/>
          </a:p>
        </p:txBody>
      </p:sp>
      <p:sp>
        <p:nvSpPr>
          <p:cNvPr id="56323" name="Rectangle 2">
            <a:extLst>
              <a:ext uri="{FF2B5EF4-FFF2-40B4-BE49-F238E27FC236}">
                <a16:creationId xmlns:a16="http://schemas.microsoft.com/office/drawing/2014/main" id="{9074572E-4A00-3347-A498-6F29DD387851}"/>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4</a:t>
            </a:r>
          </a:p>
        </p:txBody>
      </p:sp>
      <p:sp>
        <p:nvSpPr>
          <p:cNvPr id="56324" name="Rectangle 3">
            <a:extLst>
              <a:ext uri="{FF2B5EF4-FFF2-40B4-BE49-F238E27FC236}">
                <a16:creationId xmlns:a16="http://schemas.microsoft.com/office/drawing/2014/main" id="{1EDA55B3-2C08-7F46-9EB0-B5D0DF39C717}"/>
              </a:ext>
            </a:extLst>
          </p:cNvPr>
          <p:cNvSpPr>
            <a:spLocks noGrp="1" noChangeArrowheads="1"/>
          </p:cNvSpPr>
          <p:nvPr>
            <p:ph type="body" idx="1"/>
          </p:nvPr>
        </p:nvSpPr>
        <p:spPr>
          <a:xfrm>
            <a:off x="685800" y="1905000"/>
            <a:ext cx="7772400" cy="4267200"/>
          </a:xfrm>
        </p:spPr>
        <p:txBody>
          <a:bodyPr/>
          <a:lstStyle/>
          <a:p>
            <a:pPr eaLnBrk="1" hangingPunct="1">
              <a:lnSpc>
                <a:spcPct val="90000"/>
              </a:lnSpc>
              <a:buFont typeface="Wingdings" pitchFamily="2" charset="2"/>
              <a:buNone/>
            </a:pPr>
            <a:endParaRPr lang="fr-FR" altLang="en-US" sz="2800" dirty="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en-US" sz="2800" b="1" dirty="0" err="1">
                <a:latin typeface="Courier New" panose="02070309020205020404" pitchFamily="49" charset="0"/>
                <a:ea typeface="ＭＳ Ｐゴシック" panose="020B0600070205080204" pitchFamily="34" charset="-128"/>
              </a:rPr>
              <a:t>rainy</a:t>
            </a:r>
            <a:r>
              <a:rPr lang="fr-FR" altLang="en-US" sz="2800" b="1" dirty="0">
                <a:latin typeface="Courier New" panose="02070309020205020404" pitchFamily="49" charset="0"/>
                <a:ea typeface="ＭＳ Ｐゴシック" panose="020B0600070205080204" pitchFamily="34" charset="-128"/>
              </a:rPr>
              <a:t>(</a:t>
            </a:r>
            <a:r>
              <a:rPr lang="fr-FR" altLang="en-US" sz="2800" b="1" dirty="0" err="1">
                <a:latin typeface="Courier New" panose="02070309020205020404" pitchFamily="49" charset="0"/>
                <a:ea typeface="ＭＳ Ｐゴシック" panose="020B0600070205080204" pitchFamily="34" charset="-128"/>
              </a:rPr>
              <a:t>seattle</a:t>
            </a:r>
            <a:r>
              <a:rPr lang="fr-FR" altLang="en-US" sz="2800" b="1" dirty="0">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r>
              <a:rPr lang="fr-FR" altLang="en-US" sz="2800" b="1" dirty="0" err="1">
                <a:latin typeface="Courier New" panose="02070309020205020404" pitchFamily="49" charset="0"/>
                <a:ea typeface="ＭＳ Ｐゴシック" panose="020B0600070205080204" pitchFamily="34" charset="-128"/>
              </a:rPr>
              <a:t>rainy</a:t>
            </a:r>
            <a:r>
              <a:rPr lang="fr-FR" altLang="en-US" sz="2800" b="1" dirty="0">
                <a:latin typeface="Courier New" panose="02070309020205020404" pitchFamily="49" charset="0"/>
                <a:ea typeface="ＭＳ Ｐゴシック" panose="020B0600070205080204" pitchFamily="34" charset="-128"/>
              </a:rPr>
              <a:t>(</a:t>
            </a:r>
            <a:r>
              <a:rPr lang="fr-FR" altLang="en-US" sz="2800" b="1" dirty="0" err="1">
                <a:latin typeface="Courier New" panose="02070309020205020404" pitchFamily="49" charset="0"/>
                <a:ea typeface="ＭＳ Ｐゴシック" panose="020B0600070205080204" pitchFamily="34" charset="-128"/>
              </a:rPr>
              <a:t>rochester</a:t>
            </a:r>
            <a:r>
              <a:rPr lang="fr-FR" altLang="en-US" sz="2800" b="1" dirty="0">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r>
              <a:rPr lang="fr-FR" altLang="en-US" sz="2800" b="1" dirty="0">
                <a:latin typeface="Courier New" panose="02070309020205020404" pitchFamily="49" charset="0"/>
                <a:ea typeface="ＭＳ Ｐゴシック" panose="020B0600070205080204" pitchFamily="34" charset="-128"/>
              </a:rPr>
              <a:t>cold(</a:t>
            </a:r>
            <a:r>
              <a:rPr lang="fr-FR" altLang="en-US" sz="2800" b="1" dirty="0" err="1">
                <a:latin typeface="Courier New" panose="02070309020205020404" pitchFamily="49" charset="0"/>
                <a:ea typeface="ＭＳ Ｐゴシック" panose="020B0600070205080204" pitchFamily="34" charset="-128"/>
              </a:rPr>
              <a:t>rochester</a:t>
            </a:r>
            <a:r>
              <a:rPr lang="fr-FR" altLang="en-US" sz="2800" b="1" dirty="0">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r>
              <a:rPr lang="fr-FR" altLang="en-US" sz="2800" b="1" dirty="0" err="1">
                <a:latin typeface="Courier New" panose="02070309020205020404" pitchFamily="49" charset="0"/>
                <a:ea typeface="ＭＳ Ｐゴシック" panose="020B0600070205080204" pitchFamily="34" charset="-128"/>
              </a:rPr>
              <a:t>snowy</a:t>
            </a:r>
            <a:r>
              <a:rPr lang="fr-FR" altLang="en-US" sz="2800" b="1" dirty="0">
                <a:latin typeface="Courier New" panose="02070309020205020404" pitchFamily="49" charset="0"/>
                <a:ea typeface="ＭＳ Ｐゴシック" panose="020B0600070205080204" pitchFamily="34" charset="-128"/>
              </a:rPr>
              <a:t>(X) :- </a:t>
            </a:r>
            <a:r>
              <a:rPr lang="fr-FR" altLang="en-US" sz="2800" b="1" dirty="0">
                <a:solidFill>
                  <a:srgbClr val="0000FF"/>
                </a:solidFill>
                <a:latin typeface="Courier New" panose="02070309020205020404" pitchFamily="49" charset="0"/>
                <a:ea typeface="ＭＳ Ｐゴシック" panose="020B0600070205080204" pitchFamily="34" charset="-128"/>
              </a:rPr>
              <a:t>!</a:t>
            </a:r>
            <a:r>
              <a:rPr lang="fr-FR" altLang="en-US" sz="2800" b="1" dirty="0">
                <a:latin typeface="Courier New" panose="02070309020205020404" pitchFamily="49" charset="0"/>
                <a:ea typeface="ＭＳ Ｐゴシック" panose="020B0600070205080204" pitchFamily="34" charset="-128"/>
              </a:rPr>
              <a:t>, </a:t>
            </a:r>
            <a:r>
              <a:rPr lang="fr-FR" altLang="en-US" sz="2800" b="1" dirty="0" err="1">
                <a:latin typeface="Courier New" panose="02070309020205020404" pitchFamily="49" charset="0"/>
                <a:ea typeface="ＭＳ Ｐゴシック" panose="020B0600070205080204" pitchFamily="34" charset="-128"/>
              </a:rPr>
              <a:t>rainy</a:t>
            </a:r>
            <a:r>
              <a:rPr lang="fr-FR" altLang="en-US" sz="2800" b="1" dirty="0">
                <a:latin typeface="Courier New" panose="02070309020205020404" pitchFamily="49" charset="0"/>
                <a:ea typeface="ＭＳ Ｐゴシック" panose="020B0600070205080204" pitchFamily="34" charset="-128"/>
              </a:rPr>
              <a:t>(X), cold(X).</a:t>
            </a:r>
          </a:p>
          <a:p>
            <a:pPr eaLnBrk="1" hangingPunct="1">
              <a:lnSpc>
                <a:spcPct val="90000"/>
              </a:lnSpc>
              <a:buFont typeface="Wingdings" pitchFamily="2" charset="2"/>
              <a:buNone/>
            </a:pPr>
            <a:endParaRPr lang="fr-FR" altLang="en-US" sz="2800" b="1" dirty="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endParaRPr lang="fr-FR" altLang="en-US" sz="2800" b="1" dirty="0">
              <a:ea typeface="ＭＳ Ｐゴシック" panose="020B0600070205080204" pitchFamily="34" charset="-128"/>
            </a:endParaRPr>
          </a:p>
          <a:p>
            <a:pPr eaLnBrk="1" hangingPunct="1">
              <a:lnSpc>
                <a:spcPct val="90000"/>
              </a:lnSpc>
              <a:buFont typeface="Wingdings" pitchFamily="2" charset="2"/>
              <a:buNone/>
            </a:pPr>
            <a:r>
              <a:rPr lang="fr-FR" altLang="en-US" b="1" dirty="0">
                <a:solidFill>
                  <a:srgbClr val="0000FF"/>
                </a:solidFill>
                <a:latin typeface="Courier New" panose="02070309020205020404" pitchFamily="49" charset="0"/>
                <a:ea typeface="ＭＳ Ｐゴシック" panose="020B0600070205080204" pitchFamily="34" charset="-128"/>
              </a:rPr>
              <a:t>?- </a:t>
            </a:r>
            <a:r>
              <a:rPr lang="fr-FR" altLang="en-US" b="1" dirty="0" err="1">
                <a:solidFill>
                  <a:srgbClr val="0000FF"/>
                </a:solidFill>
                <a:latin typeface="Courier New" panose="02070309020205020404" pitchFamily="49" charset="0"/>
                <a:ea typeface="ＭＳ Ｐゴシック" panose="020B0600070205080204" pitchFamily="34" charset="-128"/>
              </a:rPr>
              <a:t>snowy</a:t>
            </a:r>
            <a:r>
              <a:rPr lang="fr-FR" altLang="en-US" b="1" dirty="0">
                <a:solidFill>
                  <a:srgbClr val="0000FF"/>
                </a:solidFill>
                <a:latin typeface="Courier New" panose="02070309020205020404" pitchFamily="49" charset="0"/>
                <a:ea typeface="ＭＳ Ｐゴシック" panose="020B0600070205080204" pitchFamily="34" charset="-128"/>
              </a:rPr>
              <a:t>(C).</a:t>
            </a:r>
          </a:p>
          <a:p>
            <a:pPr eaLnBrk="1" hangingPunct="1">
              <a:lnSpc>
                <a:spcPct val="90000"/>
              </a:lnSpc>
              <a:buFont typeface="Wingdings" pitchFamily="2" charset="2"/>
              <a:buNone/>
            </a:pPr>
            <a:endParaRPr lang="fr-FR" altLang="en-US" b="1" dirty="0">
              <a:ea typeface="ＭＳ Ｐゴシック" panose="020B0600070205080204" pitchFamily="34" charset="-128"/>
            </a:endParaRPr>
          </a:p>
        </p:txBody>
      </p:sp>
    </p:spTree>
    <p:extLst>
      <p:ext uri="{BB962C8B-B14F-4D97-AF65-F5344CB8AC3E}">
        <p14:creationId xmlns:p14="http://schemas.microsoft.com/office/powerpoint/2010/main" val="268729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a:extLst>
              <a:ext uri="{FF2B5EF4-FFF2-40B4-BE49-F238E27FC236}">
                <a16:creationId xmlns:a16="http://schemas.microsoft.com/office/drawing/2014/main" id="{3D1BF95F-A2B2-CA4D-B896-82A1C055F46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58370" name="Slide Number Placeholder 4">
            <a:extLst>
              <a:ext uri="{FF2B5EF4-FFF2-40B4-BE49-F238E27FC236}">
                <a16:creationId xmlns:a16="http://schemas.microsoft.com/office/drawing/2014/main" id="{A211E199-CBD0-8646-BB2F-7555AB3ABD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8B6938A-5222-9741-96E4-AC75DFD6AA40}" type="slidenum">
              <a:rPr lang="en-US" altLang="en-US" sz="1400"/>
              <a:pPr eaLnBrk="1" hangingPunct="1"/>
              <a:t>11</a:t>
            </a:fld>
            <a:endParaRPr lang="en-US" altLang="en-US" sz="1400"/>
          </a:p>
        </p:txBody>
      </p:sp>
      <p:sp>
        <p:nvSpPr>
          <p:cNvPr id="58371" name="Rectangle 2">
            <a:extLst>
              <a:ext uri="{FF2B5EF4-FFF2-40B4-BE49-F238E27FC236}">
                <a16:creationId xmlns:a16="http://schemas.microsoft.com/office/drawing/2014/main" id="{63EFE689-D266-3244-9C75-CF19FBD4CEB0}"/>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4</a:t>
            </a:r>
          </a:p>
        </p:txBody>
      </p:sp>
      <p:sp>
        <p:nvSpPr>
          <p:cNvPr id="58372" name="Rectangle 3">
            <a:extLst>
              <a:ext uri="{FF2B5EF4-FFF2-40B4-BE49-F238E27FC236}">
                <a16:creationId xmlns:a16="http://schemas.microsoft.com/office/drawing/2014/main" id="{53A68B25-23D5-4844-8BAA-FD057E61F07A}"/>
              </a:ext>
            </a:extLst>
          </p:cNvPr>
          <p:cNvSpPr>
            <a:spLocks noGrp="1" noChangeArrowheads="1"/>
          </p:cNvSpPr>
          <p:nvPr>
            <p:ph type="body" idx="1"/>
          </p:nvPr>
        </p:nvSpPr>
        <p:spPr>
          <a:xfrm>
            <a:off x="304800" y="1219200"/>
            <a:ext cx="4648200" cy="1066800"/>
          </a:xfrm>
        </p:spPr>
        <p:txBody>
          <a:bodyPr/>
          <a:lstStyle/>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rainy(seattle).</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snowy(X) :- </a:t>
            </a:r>
            <a:r>
              <a:rPr lang="fr-FR" altLang="en-US" sz="1600" b="1">
                <a:solidFill>
                  <a:srgbClr val="0000FF"/>
                </a:solidFill>
                <a:latin typeface="Courier New" panose="02070309020205020404" pitchFamily="49" charset="0"/>
                <a:ea typeface="ＭＳ Ｐゴシック" panose="020B0600070205080204" pitchFamily="34" charset="-128"/>
              </a:rPr>
              <a:t>!</a:t>
            </a:r>
            <a:r>
              <a:rPr lang="fr-FR" altLang="en-US" sz="1600" b="1">
                <a:latin typeface="Courier New" panose="02070309020205020404" pitchFamily="49" charset="0"/>
                <a:ea typeface="ＭＳ Ｐゴシック" panose="020B0600070205080204" pitchFamily="34" charset="-128"/>
              </a:rPr>
              <a:t>, rainy(X), cold(X).</a:t>
            </a:r>
          </a:p>
          <a:p>
            <a:pPr eaLnBrk="1" hangingPunct="1">
              <a:lnSpc>
                <a:spcPct val="90000"/>
              </a:lnSpc>
              <a:buFont typeface="Wingdings" pitchFamily="2" charset="2"/>
              <a:buNone/>
            </a:pPr>
            <a:endParaRPr lang="fr-FR" altLang="en-US" sz="2400" b="1">
              <a:ea typeface="ＭＳ Ｐゴシック" panose="020B0600070205080204" pitchFamily="34" charset="-128"/>
            </a:endParaRPr>
          </a:p>
        </p:txBody>
      </p:sp>
      <p:sp>
        <p:nvSpPr>
          <p:cNvPr id="58373" name="Line 4">
            <a:extLst>
              <a:ext uri="{FF2B5EF4-FFF2-40B4-BE49-F238E27FC236}">
                <a16:creationId xmlns:a16="http://schemas.microsoft.com/office/drawing/2014/main" id="{955DF8F8-80BA-184B-838F-2E0161680C9F}"/>
              </a:ext>
            </a:extLst>
          </p:cNvPr>
          <p:cNvSpPr>
            <a:spLocks noChangeShapeType="1"/>
          </p:cNvSpPr>
          <p:nvPr/>
        </p:nvSpPr>
        <p:spPr bwMode="auto">
          <a:xfrm>
            <a:off x="4114800" y="2590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4" name="Rectangle 5">
            <a:extLst>
              <a:ext uri="{FF2B5EF4-FFF2-40B4-BE49-F238E27FC236}">
                <a16:creationId xmlns:a16="http://schemas.microsoft.com/office/drawing/2014/main" id="{38D11ED6-8D57-1645-92A9-DF49D2B5C337}"/>
              </a:ext>
            </a:extLst>
          </p:cNvPr>
          <p:cNvSpPr>
            <a:spLocks noChangeArrowheads="1"/>
          </p:cNvSpPr>
          <p:nvPr/>
        </p:nvSpPr>
        <p:spPr bwMode="auto">
          <a:xfrm>
            <a:off x="3429000" y="29718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snowy(C)</a:t>
            </a:r>
            <a:endParaRPr lang="fr-FR" altLang="en-US" sz="3200" b="1"/>
          </a:p>
        </p:txBody>
      </p:sp>
      <p:sp>
        <p:nvSpPr>
          <p:cNvPr id="58375" name="Rectangle 6">
            <a:extLst>
              <a:ext uri="{FF2B5EF4-FFF2-40B4-BE49-F238E27FC236}">
                <a16:creationId xmlns:a16="http://schemas.microsoft.com/office/drawing/2014/main" id="{6CCAAB17-6F7E-AC41-87E0-225D49079E73}"/>
              </a:ext>
            </a:extLst>
          </p:cNvPr>
          <p:cNvSpPr>
            <a:spLocks noChangeArrowheads="1"/>
          </p:cNvSpPr>
          <p:nvPr/>
        </p:nvSpPr>
        <p:spPr bwMode="auto">
          <a:xfrm>
            <a:off x="35052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snowy(X)</a:t>
            </a:r>
            <a:endParaRPr lang="fr-FR" altLang="en-US" sz="3200" b="1"/>
          </a:p>
        </p:txBody>
      </p:sp>
      <p:sp>
        <p:nvSpPr>
          <p:cNvPr id="58376" name="Line 7">
            <a:extLst>
              <a:ext uri="{FF2B5EF4-FFF2-40B4-BE49-F238E27FC236}">
                <a16:creationId xmlns:a16="http://schemas.microsoft.com/office/drawing/2014/main" id="{3421F145-18DF-C747-B7DB-663495F7F227}"/>
              </a:ext>
            </a:extLst>
          </p:cNvPr>
          <p:cNvSpPr>
            <a:spLocks noChangeShapeType="1"/>
          </p:cNvSpPr>
          <p:nvPr/>
        </p:nvSpPr>
        <p:spPr bwMode="auto">
          <a:xfrm>
            <a:off x="4114800" y="3276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8">
            <a:extLst>
              <a:ext uri="{FF2B5EF4-FFF2-40B4-BE49-F238E27FC236}">
                <a16:creationId xmlns:a16="http://schemas.microsoft.com/office/drawing/2014/main" id="{D4B0537A-4C52-AC46-B550-5D5E256CFA54}"/>
              </a:ext>
            </a:extLst>
          </p:cNvPr>
          <p:cNvSpPr>
            <a:spLocks noChangeShapeType="1"/>
          </p:cNvSpPr>
          <p:nvPr/>
        </p:nvSpPr>
        <p:spPr bwMode="auto">
          <a:xfrm flipH="1">
            <a:off x="2590800" y="3962400"/>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9">
            <a:extLst>
              <a:ext uri="{FF2B5EF4-FFF2-40B4-BE49-F238E27FC236}">
                <a16:creationId xmlns:a16="http://schemas.microsoft.com/office/drawing/2014/main" id="{64AC2B80-21AB-2241-82F4-3735E5356076}"/>
              </a:ext>
            </a:extLst>
          </p:cNvPr>
          <p:cNvSpPr>
            <a:spLocks noChangeShapeType="1"/>
          </p:cNvSpPr>
          <p:nvPr/>
        </p:nvSpPr>
        <p:spPr bwMode="auto">
          <a:xfrm>
            <a:off x="4267200" y="3962400"/>
            <a:ext cx="30480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9" name="Text Box 10">
            <a:extLst>
              <a:ext uri="{FF2B5EF4-FFF2-40B4-BE49-F238E27FC236}">
                <a16:creationId xmlns:a16="http://schemas.microsoft.com/office/drawing/2014/main" id="{95746016-7614-F94E-AD68-C2825AED92D1}"/>
              </a:ext>
            </a:extLst>
          </p:cNvPr>
          <p:cNvSpPr txBox="1">
            <a:spLocks noChangeArrowheads="1"/>
          </p:cNvSpPr>
          <p:nvPr/>
        </p:nvSpPr>
        <p:spPr bwMode="auto">
          <a:xfrm>
            <a:off x="3748088" y="4060825"/>
            <a:ext cx="73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AND</a:t>
            </a:r>
          </a:p>
        </p:txBody>
      </p:sp>
      <p:sp>
        <p:nvSpPr>
          <p:cNvPr id="58380" name="Line 11">
            <a:extLst>
              <a:ext uri="{FF2B5EF4-FFF2-40B4-BE49-F238E27FC236}">
                <a16:creationId xmlns:a16="http://schemas.microsoft.com/office/drawing/2014/main" id="{0D6D774B-A855-FB42-A1DE-6A2645CE89D4}"/>
              </a:ext>
            </a:extLst>
          </p:cNvPr>
          <p:cNvSpPr>
            <a:spLocks noChangeShapeType="1"/>
          </p:cNvSpPr>
          <p:nvPr/>
        </p:nvSpPr>
        <p:spPr bwMode="auto">
          <a:xfrm flipH="1">
            <a:off x="976313" y="4930775"/>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1" name="Line 12">
            <a:extLst>
              <a:ext uri="{FF2B5EF4-FFF2-40B4-BE49-F238E27FC236}">
                <a16:creationId xmlns:a16="http://schemas.microsoft.com/office/drawing/2014/main" id="{F8E32242-7CB2-214A-8385-47BAF432018F}"/>
              </a:ext>
            </a:extLst>
          </p:cNvPr>
          <p:cNvSpPr>
            <a:spLocks noChangeShapeType="1"/>
          </p:cNvSpPr>
          <p:nvPr/>
        </p:nvSpPr>
        <p:spPr bwMode="auto">
          <a:xfrm>
            <a:off x="2652713" y="4930775"/>
            <a:ext cx="1600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2" name="Text Box 13">
            <a:extLst>
              <a:ext uri="{FF2B5EF4-FFF2-40B4-BE49-F238E27FC236}">
                <a16:creationId xmlns:a16="http://schemas.microsoft.com/office/drawing/2014/main" id="{32DEB797-A275-B843-80F2-EC11F74CA9A3}"/>
              </a:ext>
            </a:extLst>
          </p:cNvPr>
          <p:cNvSpPr txBox="1">
            <a:spLocks noChangeArrowheads="1"/>
          </p:cNvSpPr>
          <p:nvPr/>
        </p:nvSpPr>
        <p:spPr bwMode="auto">
          <a:xfrm>
            <a:off x="2233613" y="5029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OR</a:t>
            </a:r>
          </a:p>
        </p:txBody>
      </p:sp>
      <p:sp>
        <p:nvSpPr>
          <p:cNvPr id="58383" name="Rectangle 14">
            <a:extLst>
              <a:ext uri="{FF2B5EF4-FFF2-40B4-BE49-F238E27FC236}">
                <a16:creationId xmlns:a16="http://schemas.microsoft.com/office/drawing/2014/main" id="{9FA35632-5BE1-804F-B1A3-33C97566BBB9}"/>
              </a:ext>
            </a:extLst>
          </p:cNvPr>
          <p:cNvSpPr>
            <a:spLocks noChangeArrowheads="1"/>
          </p:cNvSpPr>
          <p:nvPr/>
        </p:nvSpPr>
        <p:spPr bwMode="auto">
          <a:xfrm>
            <a:off x="1676400" y="4572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rainy(X)</a:t>
            </a:r>
            <a:endParaRPr lang="fr-FR" altLang="en-US" sz="3200" b="1"/>
          </a:p>
        </p:txBody>
      </p:sp>
      <p:sp>
        <p:nvSpPr>
          <p:cNvPr id="58384" name="Rectangle 15">
            <a:extLst>
              <a:ext uri="{FF2B5EF4-FFF2-40B4-BE49-F238E27FC236}">
                <a16:creationId xmlns:a16="http://schemas.microsoft.com/office/drawing/2014/main" id="{6D88BCBF-112A-3D4C-B632-F3D8FEBB2E53}"/>
              </a:ext>
            </a:extLst>
          </p:cNvPr>
          <p:cNvSpPr>
            <a:spLocks noChangeArrowheads="1"/>
          </p:cNvSpPr>
          <p:nvPr/>
        </p:nvSpPr>
        <p:spPr bwMode="auto">
          <a:xfrm>
            <a:off x="6705600" y="46482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cold(X)</a:t>
            </a:r>
            <a:endParaRPr lang="fr-FR" altLang="en-US" sz="3200" b="1"/>
          </a:p>
        </p:txBody>
      </p:sp>
      <p:sp>
        <p:nvSpPr>
          <p:cNvPr id="58385" name="Rectangle 16">
            <a:extLst>
              <a:ext uri="{FF2B5EF4-FFF2-40B4-BE49-F238E27FC236}">
                <a16:creationId xmlns:a16="http://schemas.microsoft.com/office/drawing/2014/main" id="{96CE37C4-BE2D-E648-B067-2DF460BD53B9}"/>
              </a:ext>
            </a:extLst>
          </p:cNvPr>
          <p:cNvSpPr>
            <a:spLocks noChangeArrowheads="1"/>
          </p:cNvSpPr>
          <p:nvPr/>
        </p:nvSpPr>
        <p:spPr bwMode="auto">
          <a:xfrm>
            <a:off x="228600" y="55626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rainy(seattle)</a:t>
            </a:r>
            <a:endParaRPr lang="fr-FR" altLang="en-US" sz="3200" b="1"/>
          </a:p>
        </p:txBody>
      </p:sp>
      <p:sp>
        <p:nvSpPr>
          <p:cNvPr id="58386" name="Rectangle 17">
            <a:extLst>
              <a:ext uri="{FF2B5EF4-FFF2-40B4-BE49-F238E27FC236}">
                <a16:creationId xmlns:a16="http://schemas.microsoft.com/office/drawing/2014/main" id="{9FF6D594-825E-5649-BD87-348EDD83DA0E}"/>
              </a:ext>
            </a:extLst>
          </p:cNvPr>
          <p:cNvSpPr>
            <a:spLocks noChangeArrowheads="1"/>
          </p:cNvSpPr>
          <p:nvPr/>
        </p:nvSpPr>
        <p:spPr bwMode="auto">
          <a:xfrm>
            <a:off x="2971800" y="55626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rainy(rochester)</a:t>
            </a:r>
            <a:endParaRPr lang="fr-FR" altLang="en-US" sz="3200" b="1"/>
          </a:p>
        </p:txBody>
      </p:sp>
      <p:sp>
        <p:nvSpPr>
          <p:cNvPr id="58387" name="Rectangle 18">
            <a:extLst>
              <a:ext uri="{FF2B5EF4-FFF2-40B4-BE49-F238E27FC236}">
                <a16:creationId xmlns:a16="http://schemas.microsoft.com/office/drawing/2014/main" id="{6C172C04-FF5C-654F-ADE0-273D846DABC6}"/>
              </a:ext>
            </a:extLst>
          </p:cNvPr>
          <p:cNvSpPr>
            <a:spLocks noChangeArrowheads="1"/>
          </p:cNvSpPr>
          <p:nvPr/>
        </p:nvSpPr>
        <p:spPr bwMode="auto">
          <a:xfrm>
            <a:off x="6324600" y="5410200"/>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cold(rochester)</a:t>
            </a:r>
            <a:endParaRPr lang="fr-FR" altLang="en-US" sz="3200" b="1"/>
          </a:p>
        </p:txBody>
      </p:sp>
      <p:sp>
        <p:nvSpPr>
          <p:cNvPr id="58388" name="Line 19">
            <a:extLst>
              <a:ext uri="{FF2B5EF4-FFF2-40B4-BE49-F238E27FC236}">
                <a16:creationId xmlns:a16="http://schemas.microsoft.com/office/drawing/2014/main" id="{FF5CED5A-B99C-124E-AF42-411C4C187240}"/>
              </a:ext>
            </a:extLst>
          </p:cNvPr>
          <p:cNvSpPr>
            <a:spLocks noChangeShapeType="1"/>
          </p:cNvSpPr>
          <p:nvPr/>
        </p:nvSpPr>
        <p:spPr bwMode="auto">
          <a:xfrm>
            <a:off x="7315200" y="49530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9" name="Line 20">
            <a:extLst>
              <a:ext uri="{FF2B5EF4-FFF2-40B4-BE49-F238E27FC236}">
                <a16:creationId xmlns:a16="http://schemas.microsoft.com/office/drawing/2014/main" id="{20544F7E-CA26-E64E-861D-5F19F77D8AC9}"/>
              </a:ext>
            </a:extLst>
          </p:cNvPr>
          <p:cNvSpPr>
            <a:spLocks noChangeShapeType="1"/>
          </p:cNvSpPr>
          <p:nvPr/>
        </p:nvSpPr>
        <p:spPr bwMode="auto">
          <a:xfrm>
            <a:off x="3886200" y="25908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1">
            <a:extLst>
              <a:ext uri="{FF2B5EF4-FFF2-40B4-BE49-F238E27FC236}">
                <a16:creationId xmlns:a16="http://schemas.microsoft.com/office/drawing/2014/main" id="{1D03E84B-1F75-6B48-B22F-AE19DB68663F}"/>
              </a:ext>
            </a:extLst>
          </p:cNvPr>
          <p:cNvSpPr>
            <a:spLocks noChangeShapeType="1"/>
          </p:cNvSpPr>
          <p:nvPr/>
        </p:nvSpPr>
        <p:spPr bwMode="auto">
          <a:xfrm>
            <a:off x="3886200" y="32766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2">
            <a:extLst>
              <a:ext uri="{FF2B5EF4-FFF2-40B4-BE49-F238E27FC236}">
                <a16:creationId xmlns:a16="http://schemas.microsoft.com/office/drawing/2014/main" id="{DD9526C8-B9ED-B142-A11E-D78DC9B1C3BF}"/>
              </a:ext>
            </a:extLst>
          </p:cNvPr>
          <p:cNvSpPr>
            <a:spLocks noChangeShapeType="1"/>
          </p:cNvSpPr>
          <p:nvPr/>
        </p:nvSpPr>
        <p:spPr bwMode="auto">
          <a:xfrm flipH="1">
            <a:off x="2133600" y="3962400"/>
            <a:ext cx="14478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3">
            <a:extLst>
              <a:ext uri="{FF2B5EF4-FFF2-40B4-BE49-F238E27FC236}">
                <a16:creationId xmlns:a16="http://schemas.microsoft.com/office/drawing/2014/main" id="{07D4D4D5-8852-2E4E-A726-1FE3F9ADDDEA}"/>
              </a:ext>
            </a:extLst>
          </p:cNvPr>
          <p:cNvSpPr>
            <a:spLocks noChangeShapeType="1"/>
          </p:cNvSpPr>
          <p:nvPr/>
        </p:nvSpPr>
        <p:spPr bwMode="auto">
          <a:xfrm flipH="1">
            <a:off x="1524000" y="4572000"/>
            <a:ext cx="457200" cy="228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Freeform 24">
            <a:extLst>
              <a:ext uri="{FF2B5EF4-FFF2-40B4-BE49-F238E27FC236}">
                <a16:creationId xmlns:a16="http://schemas.microsoft.com/office/drawing/2014/main" id="{9CE73590-D99D-4842-A41F-C3DF1F3270A5}"/>
              </a:ext>
            </a:extLst>
          </p:cNvPr>
          <p:cNvSpPr>
            <a:spLocks/>
          </p:cNvSpPr>
          <p:nvPr/>
        </p:nvSpPr>
        <p:spPr bwMode="auto">
          <a:xfrm>
            <a:off x="228600" y="5105400"/>
            <a:ext cx="1752600" cy="762000"/>
          </a:xfrm>
          <a:custGeom>
            <a:avLst/>
            <a:gdLst>
              <a:gd name="T0" fmla="*/ 2147483647 w 912"/>
              <a:gd name="T1" fmla="*/ 0 h 568"/>
              <a:gd name="T2" fmla="*/ 2147483647 w 912"/>
              <a:gd name="T3" fmla="*/ 2147483647 h 568"/>
              <a:gd name="T4" fmla="*/ 2147483647 w 912"/>
              <a:gd name="T5" fmla="*/ 2147483647 h 568"/>
              <a:gd name="T6" fmla="*/ 0 60000 65536"/>
              <a:gd name="T7" fmla="*/ 0 60000 65536"/>
              <a:gd name="T8" fmla="*/ 0 60000 65536"/>
              <a:gd name="T9" fmla="*/ 0 w 912"/>
              <a:gd name="T10" fmla="*/ 0 h 568"/>
              <a:gd name="T11" fmla="*/ 912 w 912"/>
              <a:gd name="T12" fmla="*/ 568 h 568"/>
            </a:gdLst>
            <a:ahLst/>
            <a:cxnLst>
              <a:cxn ang="T6">
                <a:pos x="T0" y="T1"/>
              </a:cxn>
              <a:cxn ang="T7">
                <a:pos x="T2" y="T3"/>
              </a:cxn>
              <a:cxn ang="T8">
                <a:pos x="T4" y="T5"/>
              </a:cxn>
            </a:cxnLst>
            <a:rect l="T9" t="T10" r="T11" b="T12"/>
            <a:pathLst>
              <a:path w="912" h="568">
                <a:moveTo>
                  <a:pt x="336" y="0"/>
                </a:moveTo>
                <a:cubicBezTo>
                  <a:pt x="168" y="244"/>
                  <a:pt x="0" y="488"/>
                  <a:pt x="96" y="528"/>
                </a:cubicBezTo>
                <a:cubicBezTo>
                  <a:pt x="192" y="568"/>
                  <a:pt x="552" y="404"/>
                  <a:pt x="912" y="24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94" name="Line 25">
            <a:extLst>
              <a:ext uri="{FF2B5EF4-FFF2-40B4-BE49-F238E27FC236}">
                <a16:creationId xmlns:a16="http://schemas.microsoft.com/office/drawing/2014/main" id="{5E8101F0-3FEA-0447-AA3A-6E912123C612}"/>
              </a:ext>
            </a:extLst>
          </p:cNvPr>
          <p:cNvSpPr>
            <a:spLocks noChangeShapeType="1"/>
          </p:cNvSpPr>
          <p:nvPr/>
        </p:nvSpPr>
        <p:spPr bwMode="auto">
          <a:xfrm flipH="1">
            <a:off x="3048000" y="4343400"/>
            <a:ext cx="14478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Rectangle 26">
            <a:extLst>
              <a:ext uri="{FF2B5EF4-FFF2-40B4-BE49-F238E27FC236}">
                <a16:creationId xmlns:a16="http://schemas.microsoft.com/office/drawing/2014/main" id="{A51305F9-DB0F-4B4F-B57B-8C35C1FFB001}"/>
              </a:ext>
            </a:extLst>
          </p:cNvPr>
          <p:cNvSpPr>
            <a:spLocks noChangeArrowheads="1"/>
          </p:cNvSpPr>
          <p:nvPr/>
        </p:nvSpPr>
        <p:spPr bwMode="auto">
          <a:xfrm>
            <a:off x="2514600" y="3276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_C = _X</a:t>
            </a:r>
            <a:endParaRPr lang="fr-FR" altLang="en-US" sz="3200"/>
          </a:p>
        </p:txBody>
      </p:sp>
      <p:sp>
        <p:nvSpPr>
          <p:cNvPr id="58396" name="Rectangle 27">
            <a:extLst>
              <a:ext uri="{FF2B5EF4-FFF2-40B4-BE49-F238E27FC236}">
                <a16:creationId xmlns:a16="http://schemas.microsoft.com/office/drawing/2014/main" id="{4028B5EC-6E99-A942-AE51-4C29E8CEA6EF}"/>
              </a:ext>
            </a:extLst>
          </p:cNvPr>
          <p:cNvSpPr>
            <a:spLocks noChangeArrowheads="1"/>
          </p:cNvSpPr>
          <p:nvPr/>
        </p:nvSpPr>
        <p:spPr bwMode="auto">
          <a:xfrm>
            <a:off x="152400" y="48006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X = seattle</a:t>
            </a:r>
            <a:endParaRPr lang="fr-FR" altLang="en-US" sz="3200"/>
          </a:p>
        </p:txBody>
      </p:sp>
      <p:sp>
        <p:nvSpPr>
          <p:cNvPr id="58397" name="Line 28">
            <a:extLst>
              <a:ext uri="{FF2B5EF4-FFF2-40B4-BE49-F238E27FC236}">
                <a16:creationId xmlns:a16="http://schemas.microsoft.com/office/drawing/2014/main" id="{19EC7FA8-E70E-AB49-8862-B53AD268F5AB}"/>
              </a:ext>
            </a:extLst>
          </p:cNvPr>
          <p:cNvSpPr>
            <a:spLocks noChangeShapeType="1"/>
          </p:cNvSpPr>
          <p:nvPr/>
        </p:nvSpPr>
        <p:spPr bwMode="auto">
          <a:xfrm>
            <a:off x="4495800" y="4343400"/>
            <a:ext cx="2057400" cy="304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8" name="Rectangle 29">
            <a:extLst>
              <a:ext uri="{FF2B5EF4-FFF2-40B4-BE49-F238E27FC236}">
                <a16:creationId xmlns:a16="http://schemas.microsoft.com/office/drawing/2014/main" id="{0F89F3D8-0E20-5B4B-85D0-5EB7F85B0F23}"/>
              </a:ext>
            </a:extLst>
          </p:cNvPr>
          <p:cNvSpPr>
            <a:spLocks noChangeArrowheads="1"/>
          </p:cNvSpPr>
          <p:nvPr/>
        </p:nvSpPr>
        <p:spPr bwMode="auto">
          <a:xfrm>
            <a:off x="6629400" y="3429000"/>
            <a:ext cx="2514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cold(seattle) fails; </a:t>
            </a:r>
            <a:r>
              <a:rPr lang="fr-FR" altLang="en-US" sz="2000" b="1">
                <a:solidFill>
                  <a:srgbClr val="FF0000"/>
                </a:solidFill>
                <a:latin typeface="Courier New" panose="02070309020205020404" pitchFamily="49" charset="0"/>
              </a:rPr>
              <a:t>backtrack</a:t>
            </a:r>
            <a:r>
              <a:rPr lang="fr-FR" altLang="en-US" sz="2000" b="1">
                <a:solidFill>
                  <a:schemeClr val="accent2"/>
                </a:solidFill>
                <a:latin typeface="Courier New" panose="02070309020205020404" pitchFamily="49" charset="0"/>
              </a:rPr>
              <a:t>.</a:t>
            </a:r>
            <a:endParaRPr lang="fr-FR" altLang="en-US" sz="3200"/>
          </a:p>
        </p:txBody>
      </p:sp>
      <p:sp>
        <p:nvSpPr>
          <p:cNvPr id="58399" name="Freeform 30">
            <a:extLst>
              <a:ext uri="{FF2B5EF4-FFF2-40B4-BE49-F238E27FC236}">
                <a16:creationId xmlns:a16="http://schemas.microsoft.com/office/drawing/2014/main" id="{C0D0EE5A-2A64-5447-96A0-FD59BC1E031B}"/>
              </a:ext>
            </a:extLst>
          </p:cNvPr>
          <p:cNvSpPr>
            <a:spLocks/>
          </p:cNvSpPr>
          <p:nvPr/>
        </p:nvSpPr>
        <p:spPr bwMode="auto">
          <a:xfrm>
            <a:off x="4191000" y="5334000"/>
            <a:ext cx="469900" cy="4191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00" name="Line 31">
            <a:extLst>
              <a:ext uri="{FF2B5EF4-FFF2-40B4-BE49-F238E27FC236}">
                <a16:creationId xmlns:a16="http://schemas.microsoft.com/office/drawing/2014/main" id="{6352258D-84D0-EA41-9291-A60E38820670}"/>
              </a:ext>
            </a:extLst>
          </p:cNvPr>
          <p:cNvSpPr>
            <a:spLocks noChangeShapeType="1"/>
          </p:cNvSpPr>
          <p:nvPr/>
        </p:nvSpPr>
        <p:spPr bwMode="auto">
          <a:xfrm flipH="1">
            <a:off x="3200400" y="4495800"/>
            <a:ext cx="1447800" cy="4572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1" name="Line 32">
            <a:extLst>
              <a:ext uri="{FF2B5EF4-FFF2-40B4-BE49-F238E27FC236}">
                <a16:creationId xmlns:a16="http://schemas.microsoft.com/office/drawing/2014/main" id="{F59901BB-B9D6-304B-8897-89E6C23CBF20}"/>
              </a:ext>
            </a:extLst>
          </p:cNvPr>
          <p:cNvSpPr>
            <a:spLocks noChangeShapeType="1"/>
          </p:cNvSpPr>
          <p:nvPr/>
        </p:nvSpPr>
        <p:spPr bwMode="auto">
          <a:xfrm>
            <a:off x="4648200" y="4495800"/>
            <a:ext cx="18288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3">
            <a:extLst>
              <a:ext uri="{FF2B5EF4-FFF2-40B4-BE49-F238E27FC236}">
                <a16:creationId xmlns:a16="http://schemas.microsoft.com/office/drawing/2014/main" id="{B8703E2A-D84B-554B-BB04-10060088ECEE}"/>
              </a:ext>
            </a:extLst>
          </p:cNvPr>
          <p:cNvSpPr>
            <a:spLocks noChangeShapeType="1"/>
          </p:cNvSpPr>
          <p:nvPr/>
        </p:nvSpPr>
        <p:spPr bwMode="auto">
          <a:xfrm>
            <a:off x="2971800" y="5181600"/>
            <a:ext cx="12192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3" name="Freeform 34">
            <a:extLst>
              <a:ext uri="{FF2B5EF4-FFF2-40B4-BE49-F238E27FC236}">
                <a16:creationId xmlns:a16="http://schemas.microsoft.com/office/drawing/2014/main" id="{C212992A-35E1-8943-877C-286B35F9AF89}"/>
              </a:ext>
            </a:extLst>
          </p:cNvPr>
          <p:cNvSpPr>
            <a:spLocks/>
          </p:cNvSpPr>
          <p:nvPr/>
        </p:nvSpPr>
        <p:spPr bwMode="auto">
          <a:xfrm>
            <a:off x="6477000" y="4648200"/>
            <a:ext cx="469900" cy="4191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04" name="Rectangle 35">
            <a:extLst>
              <a:ext uri="{FF2B5EF4-FFF2-40B4-BE49-F238E27FC236}">
                <a16:creationId xmlns:a16="http://schemas.microsoft.com/office/drawing/2014/main" id="{C617FCB2-7F6F-4141-9093-DF089B9FD3FF}"/>
              </a:ext>
            </a:extLst>
          </p:cNvPr>
          <p:cNvSpPr>
            <a:spLocks noChangeArrowheads="1"/>
          </p:cNvSpPr>
          <p:nvPr/>
        </p:nvSpPr>
        <p:spPr bwMode="auto">
          <a:xfrm>
            <a:off x="3962400" y="49530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rgbClr val="FF0000"/>
                </a:solidFill>
                <a:latin typeface="Courier New" panose="02070309020205020404" pitchFamily="49" charset="0"/>
              </a:rPr>
              <a:t>X = rochester</a:t>
            </a:r>
            <a:endParaRPr lang="fr-FR" altLang="en-US" sz="3200">
              <a:solidFill>
                <a:srgbClr val="FF0000"/>
              </a:solidFill>
            </a:endParaRPr>
          </a:p>
        </p:txBody>
      </p:sp>
      <p:sp>
        <p:nvSpPr>
          <p:cNvPr id="58405" name="Line 36">
            <a:extLst>
              <a:ext uri="{FF2B5EF4-FFF2-40B4-BE49-F238E27FC236}">
                <a16:creationId xmlns:a16="http://schemas.microsoft.com/office/drawing/2014/main" id="{0DD18B80-3B81-0146-ADD1-26877EB7F942}"/>
              </a:ext>
            </a:extLst>
          </p:cNvPr>
          <p:cNvSpPr>
            <a:spLocks noChangeShapeType="1"/>
          </p:cNvSpPr>
          <p:nvPr/>
        </p:nvSpPr>
        <p:spPr bwMode="auto">
          <a:xfrm>
            <a:off x="3581400" y="5029200"/>
            <a:ext cx="685800" cy="304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6" name="Line 37">
            <a:extLst>
              <a:ext uri="{FF2B5EF4-FFF2-40B4-BE49-F238E27FC236}">
                <a16:creationId xmlns:a16="http://schemas.microsoft.com/office/drawing/2014/main" id="{D5C52687-E03F-574B-A2E8-91CD15A93AFA}"/>
              </a:ext>
            </a:extLst>
          </p:cNvPr>
          <p:cNvSpPr>
            <a:spLocks noChangeShapeType="1"/>
          </p:cNvSpPr>
          <p:nvPr/>
        </p:nvSpPr>
        <p:spPr bwMode="auto">
          <a:xfrm flipH="1">
            <a:off x="3581400" y="4648200"/>
            <a:ext cx="12192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7" name="Line 38">
            <a:extLst>
              <a:ext uri="{FF2B5EF4-FFF2-40B4-BE49-F238E27FC236}">
                <a16:creationId xmlns:a16="http://schemas.microsoft.com/office/drawing/2014/main" id="{73E2E5C9-203A-8D42-941D-6F9402624931}"/>
              </a:ext>
            </a:extLst>
          </p:cNvPr>
          <p:cNvSpPr>
            <a:spLocks noChangeShapeType="1"/>
          </p:cNvSpPr>
          <p:nvPr/>
        </p:nvSpPr>
        <p:spPr bwMode="auto">
          <a:xfrm>
            <a:off x="4800600" y="4648200"/>
            <a:ext cx="2362200" cy="685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8" name="Freeform 39">
            <a:extLst>
              <a:ext uri="{FF2B5EF4-FFF2-40B4-BE49-F238E27FC236}">
                <a16:creationId xmlns:a16="http://schemas.microsoft.com/office/drawing/2014/main" id="{9B2BFA54-E831-7C4C-BA2B-644D66E05E78}"/>
              </a:ext>
            </a:extLst>
          </p:cNvPr>
          <p:cNvSpPr>
            <a:spLocks/>
          </p:cNvSpPr>
          <p:nvPr/>
        </p:nvSpPr>
        <p:spPr bwMode="auto">
          <a:xfrm>
            <a:off x="7162800" y="4419600"/>
            <a:ext cx="1066800" cy="16764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09" name="Line 40">
            <a:extLst>
              <a:ext uri="{FF2B5EF4-FFF2-40B4-BE49-F238E27FC236}">
                <a16:creationId xmlns:a16="http://schemas.microsoft.com/office/drawing/2014/main" id="{824682BB-80DD-4242-9545-B372180F142F}"/>
              </a:ext>
            </a:extLst>
          </p:cNvPr>
          <p:cNvSpPr>
            <a:spLocks noChangeShapeType="1"/>
          </p:cNvSpPr>
          <p:nvPr/>
        </p:nvSpPr>
        <p:spPr bwMode="auto">
          <a:xfrm>
            <a:off x="4419600" y="3657600"/>
            <a:ext cx="2895600" cy="762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0" name="Line 41">
            <a:extLst>
              <a:ext uri="{FF2B5EF4-FFF2-40B4-BE49-F238E27FC236}">
                <a16:creationId xmlns:a16="http://schemas.microsoft.com/office/drawing/2014/main" id="{464205DC-A000-4444-B674-B7D36FD75165}"/>
              </a:ext>
            </a:extLst>
          </p:cNvPr>
          <p:cNvSpPr>
            <a:spLocks noChangeShapeType="1"/>
          </p:cNvSpPr>
          <p:nvPr/>
        </p:nvSpPr>
        <p:spPr bwMode="auto">
          <a:xfrm>
            <a:off x="4419600" y="2590800"/>
            <a:ext cx="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1" name="Line 42">
            <a:extLst>
              <a:ext uri="{FF2B5EF4-FFF2-40B4-BE49-F238E27FC236}">
                <a16:creationId xmlns:a16="http://schemas.microsoft.com/office/drawing/2014/main" id="{645AF751-B9FE-DC4D-AD18-05436C40D6B7}"/>
              </a:ext>
            </a:extLst>
          </p:cNvPr>
          <p:cNvSpPr>
            <a:spLocks noChangeShapeType="1"/>
          </p:cNvSpPr>
          <p:nvPr/>
        </p:nvSpPr>
        <p:spPr bwMode="auto">
          <a:xfrm>
            <a:off x="4419600" y="3276600"/>
            <a:ext cx="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2" name="Rectangle 43">
            <a:extLst>
              <a:ext uri="{FF2B5EF4-FFF2-40B4-BE49-F238E27FC236}">
                <a16:creationId xmlns:a16="http://schemas.microsoft.com/office/drawing/2014/main" id="{21F30D24-0821-C94F-89D8-4FFACB3FE154}"/>
              </a:ext>
            </a:extLst>
          </p:cNvPr>
          <p:cNvSpPr>
            <a:spLocks noChangeArrowheads="1"/>
          </p:cNvSpPr>
          <p:nvPr/>
        </p:nvSpPr>
        <p:spPr bwMode="auto">
          <a:xfrm>
            <a:off x="4572000" y="3276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rgbClr val="FF0000"/>
                </a:solidFill>
                <a:latin typeface="Courier New" panose="02070309020205020404" pitchFamily="49" charset="0"/>
              </a:rPr>
              <a:t>success</a:t>
            </a:r>
            <a:endParaRPr lang="fr-FR" altLang="en-US" sz="3200">
              <a:solidFill>
                <a:srgbClr val="FF0000"/>
              </a:solidFill>
            </a:endParaRPr>
          </a:p>
        </p:txBody>
      </p:sp>
      <p:sp>
        <p:nvSpPr>
          <p:cNvPr id="58413" name="Line 44">
            <a:extLst>
              <a:ext uri="{FF2B5EF4-FFF2-40B4-BE49-F238E27FC236}">
                <a16:creationId xmlns:a16="http://schemas.microsoft.com/office/drawing/2014/main" id="{396603BB-7A63-944E-9831-59A92ABDEBF3}"/>
              </a:ext>
            </a:extLst>
          </p:cNvPr>
          <p:cNvSpPr>
            <a:spLocks noChangeShapeType="1"/>
          </p:cNvSpPr>
          <p:nvPr/>
        </p:nvSpPr>
        <p:spPr bwMode="auto">
          <a:xfrm flipH="1">
            <a:off x="990600" y="3886200"/>
            <a:ext cx="2514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4" name="Rectangle 45">
            <a:extLst>
              <a:ext uri="{FF2B5EF4-FFF2-40B4-BE49-F238E27FC236}">
                <a16:creationId xmlns:a16="http://schemas.microsoft.com/office/drawing/2014/main" id="{6DCD3649-22EE-4745-9E5E-64C975FD97DB}"/>
              </a:ext>
            </a:extLst>
          </p:cNvPr>
          <p:cNvSpPr>
            <a:spLocks noChangeArrowheads="1"/>
          </p:cNvSpPr>
          <p:nvPr/>
        </p:nvSpPr>
        <p:spPr bwMode="auto">
          <a:xfrm>
            <a:off x="685800" y="434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a:t>
            </a:r>
            <a:endParaRPr lang="fr-FR" altLang="en-US" sz="3200" b="1"/>
          </a:p>
        </p:txBody>
      </p:sp>
      <p:sp>
        <p:nvSpPr>
          <p:cNvPr id="58415" name="Line 46">
            <a:extLst>
              <a:ext uri="{FF2B5EF4-FFF2-40B4-BE49-F238E27FC236}">
                <a16:creationId xmlns:a16="http://schemas.microsoft.com/office/drawing/2014/main" id="{37D81588-341F-7045-A306-8B77C98EAC81}"/>
              </a:ext>
            </a:extLst>
          </p:cNvPr>
          <p:cNvSpPr>
            <a:spLocks noChangeShapeType="1"/>
          </p:cNvSpPr>
          <p:nvPr/>
        </p:nvSpPr>
        <p:spPr bwMode="auto">
          <a:xfrm flipH="1">
            <a:off x="685800" y="3733800"/>
            <a:ext cx="2819400" cy="45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6" name="Line 47">
            <a:extLst>
              <a:ext uri="{FF2B5EF4-FFF2-40B4-BE49-F238E27FC236}">
                <a16:creationId xmlns:a16="http://schemas.microsoft.com/office/drawing/2014/main" id="{90F608B3-A2CC-7E48-99C4-DD189D47AC4A}"/>
              </a:ext>
            </a:extLst>
          </p:cNvPr>
          <p:cNvSpPr>
            <a:spLocks noChangeShapeType="1"/>
          </p:cNvSpPr>
          <p:nvPr/>
        </p:nvSpPr>
        <p:spPr bwMode="auto">
          <a:xfrm flipH="1">
            <a:off x="1295400" y="3962400"/>
            <a:ext cx="2286000" cy="45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7" name="Freeform 48">
            <a:extLst>
              <a:ext uri="{FF2B5EF4-FFF2-40B4-BE49-F238E27FC236}">
                <a16:creationId xmlns:a16="http://schemas.microsoft.com/office/drawing/2014/main" id="{8A2AFDE2-E494-DF48-93CB-FB0FB9F47262}"/>
              </a:ext>
            </a:extLst>
          </p:cNvPr>
          <p:cNvSpPr>
            <a:spLocks/>
          </p:cNvSpPr>
          <p:nvPr/>
        </p:nvSpPr>
        <p:spPr bwMode="auto">
          <a:xfrm>
            <a:off x="431800" y="4191000"/>
            <a:ext cx="863600" cy="571500"/>
          </a:xfrm>
          <a:custGeom>
            <a:avLst/>
            <a:gdLst>
              <a:gd name="T0" fmla="*/ 2147483647 w 544"/>
              <a:gd name="T1" fmla="*/ 0 h 360"/>
              <a:gd name="T2" fmla="*/ 2147483647 w 544"/>
              <a:gd name="T3" fmla="*/ 2147483647 h 360"/>
              <a:gd name="T4" fmla="*/ 2147483647 w 544"/>
              <a:gd name="T5" fmla="*/ 2147483647 h 360"/>
              <a:gd name="T6" fmla="*/ 0 60000 65536"/>
              <a:gd name="T7" fmla="*/ 0 60000 65536"/>
              <a:gd name="T8" fmla="*/ 0 60000 65536"/>
              <a:gd name="T9" fmla="*/ 0 w 544"/>
              <a:gd name="T10" fmla="*/ 0 h 360"/>
              <a:gd name="T11" fmla="*/ 544 w 544"/>
              <a:gd name="T12" fmla="*/ 360 h 360"/>
            </a:gdLst>
            <a:ahLst/>
            <a:cxnLst>
              <a:cxn ang="T6">
                <a:pos x="T0" y="T1"/>
              </a:cxn>
              <a:cxn ang="T7">
                <a:pos x="T2" y="T3"/>
              </a:cxn>
              <a:cxn ang="T8">
                <a:pos x="T4" y="T5"/>
              </a:cxn>
            </a:cxnLst>
            <a:rect l="T9" t="T10" r="T11" b="T12"/>
            <a:pathLst>
              <a:path w="544" h="360">
                <a:moveTo>
                  <a:pt x="160" y="0"/>
                </a:moveTo>
                <a:cubicBezTo>
                  <a:pt x="80" y="156"/>
                  <a:pt x="0" y="312"/>
                  <a:pt x="64" y="336"/>
                </a:cubicBezTo>
                <a:cubicBezTo>
                  <a:pt x="128" y="360"/>
                  <a:pt x="336" y="252"/>
                  <a:pt x="544" y="144"/>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4651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a:extLst>
              <a:ext uri="{FF2B5EF4-FFF2-40B4-BE49-F238E27FC236}">
                <a16:creationId xmlns:a16="http://schemas.microsoft.com/office/drawing/2014/main" id="{A5908798-AF44-0142-97DD-0E98C87BC33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60418" name="Slide Number Placeholder 4">
            <a:extLst>
              <a:ext uri="{FF2B5EF4-FFF2-40B4-BE49-F238E27FC236}">
                <a16:creationId xmlns:a16="http://schemas.microsoft.com/office/drawing/2014/main" id="{139CD869-1BA2-8A48-9F47-502A225FF0B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0B8C046-DA8F-B94C-A73B-82D4D9636E91}" type="slidenum">
              <a:rPr lang="en-US" altLang="en-US" sz="1400"/>
              <a:pPr eaLnBrk="1" hangingPunct="1"/>
              <a:t>12</a:t>
            </a:fld>
            <a:endParaRPr lang="en-US" altLang="en-US" sz="1400"/>
          </a:p>
        </p:txBody>
      </p:sp>
      <p:sp>
        <p:nvSpPr>
          <p:cNvPr id="60419" name="Rectangle 2">
            <a:extLst>
              <a:ext uri="{FF2B5EF4-FFF2-40B4-BE49-F238E27FC236}">
                <a16:creationId xmlns:a16="http://schemas.microsoft.com/office/drawing/2014/main" id="{1F625B0E-28AD-4F48-8DBC-EEE96138D8ED}"/>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5</a:t>
            </a:r>
          </a:p>
        </p:txBody>
      </p:sp>
      <p:sp>
        <p:nvSpPr>
          <p:cNvPr id="60420" name="Rectangle 3">
            <a:extLst>
              <a:ext uri="{FF2B5EF4-FFF2-40B4-BE49-F238E27FC236}">
                <a16:creationId xmlns:a16="http://schemas.microsoft.com/office/drawing/2014/main" id="{D8991867-1D8E-AB48-B01B-BB11BFD6F19A}"/>
              </a:ext>
            </a:extLst>
          </p:cNvPr>
          <p:cNvSpPr>
            <a:spLocks noGrp="1" noChangeArrowheads="1"/>
          </p:cNvSpPr>
          <p:nvPr>
            <p:ph type="body" idx="1"/>
          </p:nvPr>
        </p:nvSpPr>
        <p:spPr>
          <a:xfrm>
            <a:off x="685800" y="1905000"/>
            <a:ext cx="7772400" cy="4267200"/>
          </a:xfrm>
        </p:spPr>
        <p:txBody>
          <a:bodyPr/>
          <a:lstStyle/>
          <a:p>
            <a:pPr eaLnBrk="1" hangingPunct="1">
              <a:lnSpc>
                <a:spcPct val="90000"/>
              </a:lnSpc>
              <a:buFont typeface="Wingdings" pitchFamily="2" charset="2"/>
              <a:buNone/>
            </a:pPr>
            <a:endParaRPr lang="fr-FR" altLang="en-US" sz="280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endParaRPr lang="fr-FR" altLang="en-US" sz="280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rainy(seattle).</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snowy(X) :- rainy(X), cold(X), </a:t>
            </a:r>
            <a:r>
              <a:rPr lang="fr-FR" altLang="en-US" sz="2800" b="1">
                <a:solidFill>
                  <a:srgbClr val="0000FF"/>
                </a:solidFill>
                <a:latin typeface="Courier New" panose="02070309020205020404" pitchFamily="49" charset="0"/>
                <a:ea typeface="ＭＳ Ｐゴシック" panose="020B0600070205080204" pitchFamily="34" charset="-128"/>
              </a:rPr>
              <a:t>!</a:t>
            </a:r>
            <a:r>
              <a:rPr lang="fr-FR" altLang="en-US" sz="2800" b="1">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endParaRPr lang="fr-FR" altLang="en-US">
              <a:ea typeface="ＭＳ Ｐゴシック" panose="020B0600070205080204" pitchFamily="34" charset="-128"/>
            </a:endParaRPr>
          </a:p>
          <a:p>
            <a:pPr eaLnBrk="1" hangingPunct="1">
              <a:lnSpc>
                <a:spcPct val="90000"/>
              </a:lnSpc>
              <a:buFont typeface="Wingdings" pitchFamily="2" charset="2"/>
              <a:buNone/>
            </a:pPr>
            <a:r>
              <a:rPr lang="fr-FR" altLang="en-US" b="1">
                <a:solidFill>
                  <a:srgbClr val="0000FF"/>
                </a:solidFill>
                <a:latin typeface="Courier New" panose="02070309020205020404" pitchFamily="49" charset="0"/>
                <a:ea typeface="ＭＳ Ｐゴシック" panose="020B0600070205080204" pitchFamily="34" charset="-128"/>
              </a:rPr>
              <a:t>?- snowy(C).</a:t>
            </a:r>
          </a:p>
          <a:p>
            <a:pPr eaLnBrk="1" hangingPunct="1">
              <a:lnSpc>
                <a:spcPct val="90000"/>
              </a:lnSpc>
              <a:buFont typeface="Wingdings" pitchFamily="2" charset="2"/>
              <a:buNone/>
            </a:pPr>
            <a:endParaRPr lang="fr-FR" altLang="en-US">
              <a:ea typeface="ＭＳ Ｐゴシック" panose="020B0600070205080204" pitchFamily="34" charset="-128"/>
            </a:endParaRPr>
          </a:p>
        </p:txBody>
      </p:sp>
    </p:spTree>
    <p:extLst>
      <p:ext uri="{BB962C8B-B14F-4D97-AF65-F5344CB8AC3E}">
        <p14:creationId xmlns:p14="http://schemas.microsoft.com/office/powerpoint/2010/main" val="68149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a:extLst>
              <a:ext uri="{FF2B5EF4-FFF2-40B4-BE49-F238E27FC236}">
                <a16:creationId xmlns:a16="http://schemas.microsoft.com/office/drawing/2014/main" id="{46850671-227A-2943-8C97-10F33218A2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62466" name="Slide Number Placeholder 4">
            <a:extLst>
              <a:ext uri="{FF2B5EF4-FFF2-40B4-BE49-F238E27FC236}">
                <a16:creationId xmlns:a16="http://schemas.microsoft.com/office/drawing/2014/main" id="{B89DA0D1-976B-9F4C-B3DD-4ACDF6D1FD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B0523CC-8506-624F-A316-6F59D6EE0FA8}" type="slidenum">
              <a:rPr lang="en-US" altLang="en-US" sz="1400"/>
              <a:pPr eaLnBrk="1" hangingPunct="1"/>
              <a:t>13</a:t>
            </a:fld>
            <a:endParaRPr lang="en-US" altLang="en-US" sz="1400"/>
          </a:p>
        </p:txBody>
      </p:sp>
      <p:sp>
        <p:nvSpPr>
          <p:cNvPr id="62467" name="Rectangle 2">
            <a:extLst>
              <a:ext uri="{FF2B5EF4-FFF2-40B4-BE49-F238E27FC236}">
                <a16:creationId xmlns:a16="http://schemas.microsoft.com/office/drawing/2014/main" id="{A5E51CCF-ACB5-5C46-8A8C-BC782CB666DF}"/>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5</a:t>
            </a:r>
          </a:p>
        </p:txBody>
      </p:sp>
      <p:sp>
        <p:nvSpPr>
          <p:cNvPr id="62468" name="Rectangle 3">
            <a:extLst>
              <a:ext uri="{FF2B5EF4-FFF2-40B4-BE49-F238E27FC236}">
                <a16:creationId xmlns:a16="http://schemas.microsoft.com/office/drawing/2014/main" id="{F59B612B-53A2-DF48-BECA-235D06C1D940}"/>
              </a:ext>
            </a:extLst>
          </p:cNvPr>
          <p:cNvSpPr>
            <a:spLocks noGrp="1" noChangeArrowheads="1"/>
          </p:cNvSpPr>
          <p:nvPr>
            <p:ph type="body" idx="1"/>
          </p:nvPr>
        </p:nvSpPr>
        <p:spPr>
          <a:xfrm>
            <a:off x="228600" y="1143000"/>
            <a:ext cx="4572000" cy="1066800"/>
          </a:xfrm>
        </p:spPr>
        <p:txBody>
          <a:bodyPr/>
          <a:lstStyle/>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rainy(seattle).</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snowy(X) :- rainy(X), cold(X), </a:t>
            </a:r>
            <a:r>
              <a:rPr lang="fr-FR" altLang="en-US" sz="1600" b="1">
                <a:solidFill>
                  <a:srgbClr val="0000FF"/>
                </a:solidFill>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endParaRPr lang="fr-FR" altLang="en-US" sz="2400" b="1">
              <a:ea typeface="ＭＳ Ｐゴシック" panose="020B0600070205080204" pitchFamily="34" charset="-128"/>
            </a:endParaRPr>
          </a:p>
        </p:txBody>
      </p:sp>
      <p:sp>
        <p:nvSpPr>
          <p:cNvPr id="62469" name="Line 4">
            <a:extLst>
              <a:ext uri="{FF2B5EF4-FFF2-40B4-BE49-F238E27FC236}">
                <a16:creationId xmlns:a16="http://schemas.microsoft.com/office/drawing/2014/main" id="{39766CBE-1C83-C84F-A3BC-33C75229A3AD}"/>
              </a:ext>
            </a:extLst>
          </p:cNvPr>
          <p:cNvSpPr>
            <a:spLocks noChangeShapeType="1"/>
          </p:cNvSpPr>
          <p:nvPr/>
        </p:nvSpPr>
        <p:spPr bwMode="auto">
          <a:xfrm>
            <a:off x="4114800" y="2590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0" name="Rectangle 5">
            <a:extLst>
              <a:ext uri="{FF2B5EF4-FFF2-40B4-BE49-F238E27FC236}">
                <a16:creationId xmlns:a16="http://schemas.microsoft.com/office/drawing/2014/main" id="{8B6C11CA-9F46-0141-862E-00719AD69081}"/>
              </a:ext>
            </a:extLst>
          </p:cNvPr>
          <p:cNvSpPr>
            <a:spLocks noChangeArrowheads="1"/>
          </p:cNvSpPr>
          <p:nvPr/>
        </p:nvSpPr>
        <p:spPr bwMode="auto">
          <a:xfrm>
            <a:off x="3505200" y="2971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snowy(C)</a:t>
            </a:r>
            <a:endParaRPr lang="fr-FR" altLang="en-US" sz="3200" b="1"/>
          </a:p>
        </p:txBody>
      </p:sp>
      <p:sp>
        <p:nvSpPr>
          <p:cNvPr id="62471" name="Rectangle 6">
            <a:extLst>
              <a:ext uri="{FF2B5EF4-FFF2-40B4-BE49-F238E27FC236}">
                <a16:creationId xmlns:a16="http://schemas.microsoft.com/office/drawing/2014/main" id="{912AE151-6C9C-5148-9351-5269ABDCBA8E}"/>
              </a:ext>
            </a:extLst>
          </p:cNvPr>
          <p:cNvSpPr>
            <a:spLocks noChangeArrowheads="1"/>
          </p:cNvSpPr>
          <p:nvPr/>
        </p:nvSpPr>
        <p:spPr bwMode="auto">
          <a:xfrm>
            <a:off x="3657600" y="36576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snowy(X)</a:t>
            </a:r>
            <a:endParaRPr lang="fr-FR" altLang="en-US" sz="3200" b="1"/>
          </a:p>
        </p:txBody>
      </p:sp>
      <p:sp>
        <p:nvSpPr>
          <p:cNvPr id="62472" name="Line 7">
            <a:extLst>
              <a:ext uri="{FF2B5EF4-FFF2-40B4-BE49-F238E27FC236}">
                <a16:creationId xmlns:a16="http://schemas.microsoft.com/office/drawing/2014/main" id="{947C18E2-9C6F-554F-A06A-10B06D14502B}"/>
              </a:ext>
            </a:extLst>
          </p:cNvPr>
          <p:cNvSpPr>
            <a:spLocks noChangeShapeType="1"/>
          </p:cNvSpPr>
          <p:nvPr/>
        </p:nvSpPr>
        <p:spPr bwMode="auto">
          <a:xfrm>
            <a:off x="4114800" y="3276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8">
            <a:extLst>
              <a:ext uri="{FF2B5EF4-FFF2-40B4-BE49-F238E27FC236}">
                <a16:creationId xmlns:a16="http://schemas.microsoft.com/office/drawing/2014/main" id="{3A753597-40F5-3048-B3A6-B50C33895084}"/>
              </a:ext>
            </a:extLst>
          </p:cNvPr>
          <p:cNvSpPr>
            <a:spLocks noChangeShapeType="1"/>
          </p:cNvSpPr>
          <p:nvPr/>
        </p:nvSpPr>
        <p:spPr bwMode="auto">
          <a:xfrm flipH="1">
            <a:off x="2590800" y="3962400"/>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9">
            <a:extLst>
              <a:ext uri="{FF2B5EF4-FFF2-40B4-BE49-F238E27FC236}">
                <a16:creationId xmlns:a16="http://schemas.microsoft.com/office/drawing/2014/main" id="{43117F17-D6DD-3B4D-9772-D01E0D32ABAD}"/>
              </a:ext>
            </a:extLst>
          </p:cNvPr>
          <p:cNvSpPr>
            <a:spLocks noChangeShapeType="1"/>
          </p:cNvSpPr>
          <p:nvPr/>
        </p:nvSpPr>
        <p:spPr bwMode="auto">
          <a:xfrm>
            <a:off x="4267200" y="3962400"/>
            <a:ext cx="30480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5" name="Text Box 10">
            <a:extLst>
              <a:ext uri="{FF2B5EF4-FFF2-40B4-BE49-F238E27FC236}">
                <a16:creationId xmlns:a16="http://schemas.microsoft.com/office/drawing/2014/main" id="{8652CEA5-3DCB-CB44-BD27-045722E4B01B}"/>
              </a:ext>
            </a:extLst>
          </p:cNvPr>
          <p:cNvSpPr txBox="1">
            <a:spLocks noChangeArrowheads="1"/>
          </p:cNvSpPr>
          <p:nvPr/>
        </p:nvSpPr>
        <p:spPr bwMode="auto">
          <a:xfrm>
            <a:off x="3748088" y="4060825"/>
            <a:ext cx="73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AND</a:t>
            </a:r>
          </a:p>
        </p:txBody>
      </p:sp>
      <p:sp>
        <p:nvSpPr>
          <p:cNvPr id="62476" name="Line 11">
            <a:extLst>
              <a:ext uri="{FF2B5EF4-FFF2-40B4-BE49-F238E27FC236}">
                <a16:creationId xmlns:a16="http://schemas.microsoft.com/office/drawing/2014/main" id="{B233BB3C-EBB2-A34D-ADC5-3E919F77B12E}"/>
              </a:ext>
            </a:extLst>
          </p:cNvPr>
          <p:cNvSpPr>
            <a:spLocks noChangeShapeType="1"/>
          </p:cNvSpPr>
          <p:nvPr/>
        </p:nvSpPr>
        <p:spPr bwMode="auto">
          <a:xfrm flipH="1">
            <a:off x="976313" y="4930775"/>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7" name="Line 12">
            <a:extLst>
              <a:ext uri="{FF2B5EF4-FFF2-40B4-BE49-F238E27FC236}">
                <a16:creationId xmlns:a16="http://schemas.microsoft.com/office/drawing/2014/main" id="{76F51144-994B-0648-8A22-4DC24ED867C0}"/>
              </a:ext>
            </a:extLst>
          </p:cNvPr>
          <p:cNvSpPr>
            <a:spLocks noChangeShapeType="1"/>
          </p:cNvSpPr>
          <p:nvPr/>
        </p:nvSpPr>
        <p:spPr bwMode="auto">
          <a:xfrm>
            <a:off x="2652713" y="4930775"/>
            <a:ext cx="1600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8" name="Text Box 13">
            <a:extLst>
              <a:ext uri="{FF2B5EF4-FFF2-40B4-BE49-F238E27FC236}">
                <a16:creationId xmlns:a16="http://schemas.microsoft.com/office/drawing/2014/main" id="{56937766-F8E4-2243-B5BD-89506B3AED95}"/>
              </a:ext>
            </a:extLst>
          </p:cNvPr>
          <p:cNvSpPr txBox="1">
            <a:spLocks noChangeArrowheads="1"/>
          </p:cNvSpPr>
          <p:nvPr/>
        </p:nvSpPr>
        <p:spPr bwMode="auto">
          <a:xfrm>
            <a:off x="2233613" y="5029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OR</a:t>
            </a:r>
          </a:p>
        </p:txBody>
      </p:sp>
      <p:sp>
        <p:nvSpPr>
          <p:cNvPr id="62479" name="Rectangle 14">
            <a:extLst>
              <a:ext uri="{FF2B5EF4-FFF2-40B4-BE49-F238E27FC236}">
                <a16:creationId xmlns:a16="http://schemas.microsoft.com/office/drawing/2014/main" id="{2F4915DA-C2A9-1C4D-9D3A-3525C588430E}"/>
              </a:ext>
            </a:extLst>
          </p:cNvPr>
          <p:cNvSpPr>
            <a:spLocks noChangeArrowheads="1"/>
          </p:cNvSpPr>
          <p:nvPr/>
        </p:nvSpPr>
        <p:spPr bwMode="auto">
          <a:xfrm>
            <a:off x="1981200" y="45720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rainy(X)</a:t>
            </a:r>
            <a:endParaRPr lang="fr-FR" altLang="en-US" sz="3200" b="1"/>
          </a:p>
        </p:txBody>
      </p:sp>
      <p:sp>
        <p:nvSpPr>
          <p:cNvPr id="62480" name="Rectangle 15">
            <a:extLst>
              <a:ext uri="{FF2B5EF4-FFF2-40B4-BE49-F238E27FC236}">
                <a16:creationId xmlns:a16="http://schemas.microsoft.com/office/drawing/2014/main" id="{84E58D79-8ECA-C544-950B-CACE1D853181}"/>
              </a:ext>
            </a:extLst>
          </p:cNvPr>
          <p:cNvSpPr>
            <a:spLocks noChangeArrowheads="1"/>
          </p:cNvSpPr>
          <p:nvPr/>
        </p:nvSpPr>
        <p:spPr bwMode="auto">
          <a:xfrm>
            <a:off x="6705600" y="46482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cold(X)</a:t>
            </a:r>
            <a:endParaRPr lang="fr-FR" altLang="en-US" sz="3200" b="1"/>
          </a:p>
        </p:txBody>
      </p:sp>
      <p:sp>
        <p:nvSpPr>
          <p:cNvPr id="62481" name="Rectangle 16">
            <a:extLst>
              <a:ext uri="{FF2B5EF4-FFF2-40B4-BE49-F238E27FC236}">
                <a16:creationId xmlns:a16="http://schemas.microsoft.com/office/drawing/2014/main" id="{D37AB03C-8995-9247-A49A-CBC337081C5D}"/>
              </a:ext>
            </a:extLst>
          </p:cNvPr>
          <p:cNvSpPr>
            <a:spLocks noChangeArrowheads="1"/>
          </p:cNvSpPr>
          <p:nvPr/>
        </p:nvSpPr>
        <p:spPr bwMode="auto">
          <a:xfrm>
            <a:off x="228600" y="55626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rainy(seattle)</a:t>
            </a:r>
            <a:endParaRPr lang="fr-FR" altLang="en-US" sz="3200" b="1"/>
          </a:p>
        </p:txBody>
      </p:sp>
      <p:sp>
        <p:nvSpPr>
          <p:cNvPr id="62482" name="Rectangle 17">
            <a:extLst>
              <a:ext uri="{FF2B5EF4-FFF2-40B4-BE49-F238E27FC236}">
                <a16:creationId xmlns:a16="http://schemas.microsoft.com/office/drawing/2014/main" id="{2EC87578-9B18-2242-BE61-6C6E0AB9FDE4}"/>
              </a:ext>
            </a:extLst>
          </p:cNvPr>
          <p:cNvSpPr>
            <a:spLocks noChangeArrowheads="1"/>
          </p:cNvSpPr>
          <p:nvPr/>
        </p:nvSpPr>
        <p:spPr bwMode="auto">
          <a:xfrm>
            <a:off x="2971800" y="5562600"/>
            <a:ext cx="266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rainy(rochester)</a:t>
            </a:r>
            <a:endParaRPr lang="fr-FR" altLang="en-US" sz="3200" b="1"/>
          </a:p>
        </p:txBody>
      </p:sp>
      <p:sp>
        <p:nvSpPr>
          <p:cNvPr id="62483" name="Rectangle 18">
            <a:extLst>
              <a:ext uri="{FF2B5EF4-FFF2-40B4-BE49-F238E27FC236}">
                <a16:creationId xmlns:a16="http://schemas.microsoft.com/office/drawing/2014/main" id="{B5528973-8BCF-D149-93DE-62D0FB4294DB}"/>
              </a:ext>
            </a:extLst>
          </p:cNvPr>
          <p:cNvSpPr>
            <a:spLocks noChangeArrowheads="1"/>
          </p:cNvSpPr>
          <p:nvPr/>
        </p:nvSpPr>
        <p:spPr bwMode="auto">
          <a:xfrm>
            <a:off x="6324600" y="5410200"/>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cold(rochester)</a:t>
            </a:r>
            <a:endParaRPr lang="fr-FR" altLang="en-US" sz="3200" b="1"/>
          </a:p>
        </p:txBody>
      </p:sp>
      <p:sp>
        <p:nvSpPr>
          <p:cNvPr id="62484" name="Line 19">
            <a:extLst>
              <a:ext uri="{FF2B5EF4-FFF2-40B4-BE49-F238E27FC236}">
                <a16:creationId xmlns:a16="http://schemas.microsoft.com/office/drawing/2014/main" id="{76AFEAB6-E2D8-5840-8B63-D4258AC2ADFF}"/>
              </a:ext>
            </a:extLst>
          </p:cNvPr>
          <p:cNvSpPr>
            <a:spLocks noChangeShapeType="1"/>
          </p:cNvSpPr>
          <p:nvPr/>
        </p:nvSpPr>
        <p:spPr bwMode="auto">
          <a:xfrm>
            <a:off x="7315200" y="49530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5" name="Line 20">
            <a:extLst>
              <a:ext uri="{FF2B5EF4-FFF2-40B4-BE49-F238E27FC236}">
                <a16:creationId xmlns:a16="http://schemas.microsoft.com/office/drawing/2014/main" id="{F45E39BE-37E1-E643-AD92-07B1E6E1476C}"/>
              </a:ext>
            </a:extLst>
          </p:cNvPr>
          <p:cNvSpPr>
            <a:spLocks noChangeShapeType="1"/>
          </p:cNvSpPr>
          <p:nvPr/>
        </p:nvSpPr>
        <p:spPr bwMode="auto">
          <a:xfrm>
            <a:off x="3886200" y="25908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6" name="Line 21">
            <a:extLst>
              <a:ext uri="{FF2B5EF4-FFF2-40B4-BE49-F238E27FC236}">
                <a16:creationId xmlns:a16="http://schemas.microsoft.com/office/drawing/2014/main" id="{C5BA677D-C2D1-0B44-BC75-554DD5AB064B}"/>
              </a:ext>
            </a:extLst>
          </p:cNvPr>
          <p:cNvSpPr>
            <a:spLocks noChangeShapeType="1"/>
          </p:cNvSpPr>
          <p:nvPr/>
        </p:nvSpPr>
        <p:spPr bwMode="auto">
          <a:xfrm>
            <a:off x="3886200" y="32766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7" name="Line 22">
            <a:extLst>
              <a:ext uri="{FF2B5EF4-FFF2-40B4-BE49-F238E27FC236}">
                <a16:creationId xmlns:a16="http://schemas.microsoft.com/office/drawing/2014/main" id="{0F098E0F-BA6C-8149-BEB3-0F402ADC7FCE}"/>
              </a:ext>
            </a:extLst>
          </p:cNvPr>
          <p:cNvSpPr>
            <a:spLocks noChangeShapeType="1"/>
          </p:cNvSpPr>
          <p:nvPr/>
        </p:nvSpPr>
        <p:spPr bwMode="auto">
          <a:xfrm flipH="1">
            <a:off x="2133600" y="3962400"/>
            <a:ext cx="14478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8" name="Line 23">
            <a:extLst>
              <a:ext uri="{FF2B5EF4-FFF2-40B4-BE49-F238E27FC236}">
                <a16:creationId xmlns:a16="http://schemas.microsoft.com/office/drawing/2014/main" id="{0DAC1ED4-04C8-6B4D-9987-744D0D0B02E4}"/>
              </a:ext>
            </a:extLst>
          </p:cNvPr>
          <p:cNvSpPr>
            <a:spLocks noChangeShapeType="1"/>
          </p:cNvSpPr>
          <p:nvPr/>
        </p:nvSpPr>
        <p:spPr bwMode="auto">
          <a:xfrm flipH="1">
            <a:off x="1524000" y="4572000"/>
            <a:ext cx="457200" cy="228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9" name="Freeform 24">
            <a:extLst>
              <a:ext uri="{FF2B5EF4-FFF2-40B4-BE49-F238E27FC236}">
                <a16:creationId xmlns:a16="http://schemas.microsoft.com/office/drawing/2014/main" id="{621F4E7A-DD3F-8F42-871D-0EC554EDB314}"/>
              </a:ext>
            </a:extLst>
          </p:cNvPr>
          <p:cNvSpPr>
            <a:spLocks/>
          </p:cNvSpPr>
          <p:nvPr/>
        </p:nvSpPr>
        <p:spPr bwMode="auto">
          <a:xfrm>
            <a:off x="228600" y="5105400"/>
            <a:ext cx="1752600" cy="762000"/>
          </a:xfrm>
          <a:custGeom>
            <a:avLst/>
            <a:gdLst>
              <a:gd name="T0" fmla="*/ 2147483647 w 912"/>
              <a:gd name="T1" fmla="*/ 0 h 568"/>
              <a:gd name="T2" fmla="*/ 2147483647 w 912"/>
              <a:gd name="T3" fmla="*/ 2147483647 h 568"/>
              <a:gd name="T4" fmla="*/ 2147483647 w 912"/>
              <a:gd name="T5" fmla="*/ 2147483647 h 568"/>
              <a:gd name="T6" fmla="*/ 0 60000 65536"/>
              <a:gd name="T7" fmla="*/ 0 60000 65536"/>
              <a:gd name="T8" fmla="*/ 0 60000 65536"/>
              <a:gd name="T9" fmla="*/ 0 w 912"/>
              <a:gd name="T10" fmla="*/ 0 h 568"/>
              <a:gd name="T11" fmla="*/ 912 w 912"/>
              <a:gd name="T12" fmla="*/ 568 h 568"/>
            </a:gdLst>
            <a:ahLst/>
            <a:cxnLst>
              <a:cxn ang="T6">
                <a:pos x="T0" y="T1"/>
              </a:cxn>
              <a:cxn ang="T7">
                <a:pos x="T2" y="T3"/>
              </a:cxn>
              <a:cxn ang="T8">
                <a:pos x="T4" y="T5"/>
              </a:cxn>
            </a:cxnLst>
            <a:rect l="T9" t="T10" r="T11" b="T12"/>
            <a:pathLst>
              <a:path w="912" h="568">
                <a:moveTo>
                  <a:pt x="336" y="0"/>
                </a:moveTo>
                <a:cubicBezTo>
                  <a:pt x="168" y="244"/>
                  <a:pt x="0" y="488"/>
                  <a:pt x="96" y="528"/>
                </a:cubicBezTo>
                <a:cubicBezTo>
                  <a:pt x="192" y="568"/>
                  <a:pt x="552" y="404"/>
                  <a:pt x="912" y="24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90" name="Line 25">
            <a:extLst>
              <a:ext uri="{FF2B5EF4-FFF2-40B4-BE49-F238E27FC236}">
                <a16:creationId xmlns:a16="http://schemas.microsoft.com/office/drawing/2014/main" id="{55C853E0-4178-244E-B2AA-805BAE0D126E}"/>
              </a:ext>
            </a:extLst>
          </p:cNvPr>
          <p:cNvSpPr>
            <a:spLocks noChangeShapeType="1"/>
          </p:cNvSpPr>
          <p:nvPr/>
        </p:nvSpPr>
        <p:spPr bwMode="auto">
          <a:xfrm flipH="1">
            <a:off x="3048000" y="4343400"/>
            <a:ext cx="14478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1" name="Rectangle 26">
            <a:extLst>
              <a:ext uri="{FF2B5EF4-FFF2-40B4-BE49-F238E27FC236}">
                <a16:creationId xmlns:a16="http://schemas.microsoft.com/office/drawing/2014/main" id="{538CA636-F31A-2C4C-9C1D-CB95434F4B07}"/>
              </a:ext>
            </a:extLst>
          </p:cNvPr>
          <p:cNvSpPr>
            <a:spLocks noChangeArrowheads="1"/>
          </p:cNvSpPr>
          <p:nvPr/>
        </p:nvSpPr>
        <p:spPr bwMode="auto">
          <a:xfrm>
            <a:off x="2286000" y="32766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_C = _X</a:t>
            </a:r>
            <a:endParaRPr lang="fr-FR" altLang="en-US" sz="3200"/>
          </a:p>
        </p:txBody>
      </p:sp>
      <p:sp>
        <p:nvSpPr>
          <p:cNvPr id="62492" name="Rectangle 27">
            <a:extLst>
              <a:ext uri="{FF2B5EF4-FFF2-40B4-BE49-F238E27FC236}">
                <a16:creationId xmlns:a16="http://schemas.microsoft.com/office/drawing/2014/main" id="{C4332CAC-54DD-EC48-A929-D136A86CD12F}"/>
              </a:ext>
            </a:extLst>
          </p:cNvPr>
          <p:cNvSpPr>
            <a:spLocks noChangeArrowheads="1"/>
          </p:cNvSpPr>
          <p:nvPr/>
        </p:nvSpPr>
        <p:spPr bwMode="auto">
          <a:xfrm>
            <a:off x="152400" y="4800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X = seattle</a:t>
            </a:r>
            <a:endParaRPr lang="fr-FR" altLang="en-US" sz="3200"/>
          </a:p>
        </p:txBody>
      </p:sp>
      <p:sp>
        <p:nvSpPr>
          <p:cNvPr id="62493" name="Line 28">
            <a:extLst>
              <a:ext uri="{FF2B5EF4-FFF2-40B4-BE49-F238E27FC236}">
                <a16:creationId xmlns:a16="http://schemas.microsoft.com/office/drawing/2014/main" id="{DB21077B-8792-C74C-AC40-2F46A52DA564}"/>
              </a:ext>
            </a:extLst>
          </p:cNvPr>
          <p:cNvSpPr>
            <a:spLocks noChangeShapeType="1"/>
          </p:cNvSpPr>
          <p:nvPr/>
        </p:nvSpPr>
        <p:spPr bwMode="auto">
          <a:xfrm>
            <a:off x="4495800" y="4343400"/>
            <a:ext cx="2057400" cy="304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4" name="Freeform 29">
            <a:extLst>
              <a:ext uri="{FF2B5EF4-FFF2-40B4-BE49-F238E27FC236}">
                <a16:creationId xmlns:a16="http://schemas.microsoft.com/office/drawing/2014/main" id="{186B0CA7-54F8-344B-B600-6E496D89DAE9}"/>
              </a:ext>
            </a:extLst>
          </p:cNvPr>
          <p:cNvSpPr>
            <a:spLocks/>
          </p:cNvSpPr>
          <p:nvPr/>
        </p:nvSpPr>
        <p:spPr bwMode="auto">
          <a:xfrm>
            <a:off x="4191000" y="5334000"/>
            <a:ext cx="469900" cy="4191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95" name="Line 30">
            <a:extLst>
              <a:ext uri="{FF2B5EF4-FFF2-40B4-BE49-F238E27FC236}">
                <a16:creationId xmlns:a16="http://schemas.microsoft.com/office/drawing/2014/main" id="{2A4A9390-D9E4-484A-A69A-12508586DAC9}"/>
              </a:ext>
            </a:extLst>
          </p:cNvPr>
          <p:cNvSpPr>
            <a:spLocks noChangeShapeType="1"/>
          </p:cNvSpPr>
          <p:nvPr/>
        </p:nvSpPr>
        <p:spPr bwMode="auto">
          <a:xfrm flipH="1">
            <a:off x="3200400" y="4495800"/>
            <a:ext cx="1447800" cy="4572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6" name="Line 31">
            <a:extLst>
              <a:ext uri="{FF2B5EF4-FFF2-40B4-BE49-F238E27FC236}">
                <a16:creationId xmlns:a16="http://schemas.microsoft.com/office/drawing/2014/main" id="{CCEFE38C-E11D-0F43-9B73-6548630E6999}"/>
              </a:ext>
            </a:extLst>
          </p:cNvPr>
          <p:cNvSpPr>
            <a:spLocks noChangeShapeType="1"/>
          </p:cNvSpPr>
          <p:nvPr/>
        </p:nvSpPr>
        <p:spPr bwMode="auto">
          <a:xfrm>
            <a:off x="4648200" y="4495800"/>
            <a:ext cx="18288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7" name="Line 32">
            <a:extLst>
              <a:ext uri="{FF2B5EF4-FFF2-40B4-BE49-F238E27FC236}">
                <a16:creationId xmlns:a16="http://schemas.microsoft.com/office/drawing/2014/main" id="{4AF3EBCC-86C4-AB40-9CB5-8F1B77C00209}"/>
              </a:ext>
            </a:extLst>
          </p:cNvPr>
          <p:cNvSpPr>
            <a:spLocks noChangeShapeType="1"/>
          </p:cNvSpPr>
          <p:nvPr/>
        </p:nvSpPr>
        <p:spPr bwMode="auto">
          <a:xfrm>
            <a:off x="2971800" y="5181600"/>
            <a:ext cx="12192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8" name="Freeform 33">
            <a:extLst>
              <a:ext uri="{FF2B5EF4-FFF2-40B4-BE49-F238E27FC236}">
                <a16:creationId xmlns:a16="http://schemas.microsoft.com/office/drawing/2014/main" id="{520FD2BD-74A5-9C45-AE29-A66EDD80203E}"/>
              </a:ext>
            </a:extLst>
          </p:cNvPr>
          <p:cNvSpPr>
            <a:spLocks/>
          </p:cNvSpPr>
          <p:nvPr/>
        </p:nvSpPr>
        <p:spPr bwMode="auto">
          <a:xfrm>
            <a:off x="6477000" y="4648200"/>
            <a:ext cx="469900" cy="4191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99" name="Rectangle 34">
            <a:extLst>
              <a:ext uri="{FF2B5EF4-FFF2-40B4-BE49-F238E27FC236}">
                <a16:creationId xmlns:a16="http://schemas.microsoft.com/office/drawing/2014/main" id="{64F2724E-7FF2-2C4C-9CCF-BC1549FBF380}"/>
              </a:ext>
            </a:extLst>
          </p:cNvPr>
          <p:cNvSpPr>
            <a:spLocks noChangeArrowheads="1"/>
          </p:cNvSpPr>
          <p:nvPr/>
        </p:nvSpPr>
        <p:spPr bwMode="auto">
          <a:xfrm>
            <a:off x="3962400" y="49530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rgbClr val="FF0000"/>
                </a:solidFill>
                <a:latin typeface="Courier New" panose="02070309020205020404" pitchFamily="49" charset="0"/>
              </a:rPr>
              <a:t>X = rochester</a:t>
            </a:r>
            <a:endParaRPr lang="fr-FR" altLang="en-US" sz="3200">
              <a:solidFill>
                <a:srgbClr val="FF0000"/>
              </a:solidFill>
            </a:endParaRPr>
          </a:p>
        </p:txBody>
      </p:sp>
      <p:sp>
        <p:nvSpPr>
          <p:cNvPr id="62500" name="Line 35">
            <a:extLst>
              <a:ext uri="{FF2B5EF4-FFF2-40B4-BE49-F238E27FC236}">
                <a16:creationId xmlns:a16="http://schemas.microsoft.com/office/drawing/2014/main" id="{BDE401FA-A84A-9149-9953-8BBF18ACE55D}"/>
              </a:ext>
            </a:extLst>
          </p:cNvPr>
          <p:cNvSpPr>
            <a:spLocks noChangeShapeType="1"/>
          </p:cNvSpPr>
          <p:nvPr/>
        </p:nvSpPr>
        <p:spPr bwMode="auto">
          <a:xfrm>
            <a:off x="3581400" y="5029200"/>
            <a:ext cx="685800" cy="304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1" name="Line 36">
            <a:extLst>
              <a:ext uri="{FF2B5EF4-FFF2-40B4-BE49-F238E27FC236}">
                <a16:creationId xmlns:a16="http://schemas.microsoft.com/office/drawing/2014/main" id="{A2E935FA-DD98-704D-98D6-D78CAB7B0A84}"/>
              </a:ext>
            </a:extLst>
          </p:cNvPr>
          <p:cNvSpPr>
            <a:spLocks noChangeShapeType="1"/>
          </p:cNvSpPr>
          <p:nvPr/>
        </p:nvSpPr>
        <p:spPr bwMode="auto">
          <a:xfrm flipH="1">
            <a:off x="3581400" y="4648200"/>
            <a:ext cx="12192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2" name="Line 37">
            <a:extLst>
              <a:ext uri="{FF2B5EF4-FFF2-40B4-BE49-F238E27FC236}">
                <a16:creationId xmlns:a16="http://schemas.microsoft.com/office/drawing/2014/main" id="{CA23A8AA-F0ED-8941-A46D-56610EF9FADA}"/>
              </a:ext>
            </a:extLst>
          </p:cNvPr>
          <p:cNvSpPr>
            <a:spLocks noChangeShapeType="1"/>
          </p:cNvSpPr>
          <p:nvPr/>
        </p:nvSpPr>
        <p:spPr bwMode="auto">
          <a:xfrm>
            <a:off x="4800600" y="4648200"/>
            <a:ext cx="2362200" cy="685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3" name="Freeform 38">
            <a:extLst>
              <a:ext uri="{FF2B5EF4-FFF2-40B4-BE49-F238E27FC236}">
                <a16:creationId xmlns:a16="http://schemas.microsoft.com/office/drawing/2014/main" id="{DB6E0168-EB71-A94C-A3AD-C4381C5F8D68}"/>
              </a:ext>
            </a:extLst>
          </p:cNvPr>
          <p:cNvSpPr>
            <a:spLocks/>
          </p:cNvSpPr>
          <p:nvPr/>
        </p:nvSpPr>
        <p:spPr bwMode="auto">
          <a:xfrm>
            <a:off x="7162800" y="4495800"/>
            <a:ext cx="1371600" cy="15240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504" name="Line 39">
            <a:extLst>
              <a:ext uri="{FF2B5EF4-FFF2-40B4-BE49-F238E27FC236}">
                <a16:creationId xmlns:a16="http://schemas.microsoft.com/office/drawing/2014/main" id="{566842F8-ECDF-8A46-B438-6CDA5C1AB059}"/>
              </a:ext>
            </a:extLst>
          </p:cNvPr>
          <p:cNvSpPr>
            <a:spLocks noChangeShapeType="1"/>
          </p:cNvSpPr>
          <p:nvPr/>
        </p:nvSpPr>
        <p:spPr bwMode="auto">
          <a:xfrm>
            <a:off x="5257800" y="4038600"/>
            <a:ext cx="2133600" cy="4572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5" name="Line 40">
            <a:extLst>
              <a:ext uri="{FF2B5EF4-FFF2-40B4-BE49-F238E27FC236}">
                <a16:creationId xmlns:a16="http://schemas.microsoft.com/office/drawing/2014/main" id="{F9320AE6-2811-454F-B032-25A35319D852}"/>
              </a:ext>
            </a:extLst>
          </p:cNvPr>
          <p:cNvSpPr>
            <a:spLocks noChangeShapeType="1"/>
          </p:cNvSpPr>
          <p:nvPr/>
        </p:nvSpPr>
        <p:spPr bwMode="auto">
          <a:xfrm>
            <a:off x="4419600" y="2590800"/>
            <a:ext cx="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6" name="Line 41">
            <a:extLst>
              <a:ext uri="{FF2B5EF4-FFF2-40B4-BE49-F238E27FC236}">
                <a16:creationId xmlns:a16="http://schemas.microsoft.com/office/drawing/2014/main" id="{7DF61EB6-FFE2-2E40-8D58-8255F1A21905}"/>
              </a:ext>
            </a:extLst>
          </p:cNvPr>
          <p:cNvSpPr>
            <a:spLocks noChangeShapeType="1"/>
          </p:cNvSpPr>
          <p:nvPr/>
        </p:nvSpPr>
        <p:spPr bwMode="auto">
          <a:xfrm>
            <a:off x="4419600" y="3276600"/>
            <a:ext cx="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7" name="Rectangle 42">
            <a:extLst>
              <a:ext uri="{FF2B5EF4-FFF2-40B4-BE49-F238E27FC236}">
                <a16:creationId xmlns:a16="http://schemas.microsoft.com/office/drawing/2014/main" id="{F1568B7E-162D-F640-9AC1-DCD8FAAA82C4}"/>
              </a:ext>
            </a:extLst>
          </p:cNvPr>
          <p:cNvSpPr>
            <a:spLocks noChangeArrowheads="1"/>
          </p:cNvSpPr>
          <p:nvPr/>
        </p:nvSpPr>
        <p:spPr bwMode="auto">
          <a:xfrm>
            <a:off x="4572000" y="32766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rgbClr val="FF0000"/>
                </a:solidFill>
                <a:latin typeface="Courier New" panose="02070309020205020404" pitchFamily="49" charset="0"/>
              </a:rPr>
              <a:t>success</a:t>
            </a:r>
            <a:endParaRPr lang="fr-FR" altLang="en-US" sz="3200">
              <a:solidFill>
                <a:srgbClr val="FF0000"/>
              </a:solidFill>
            </a:endParaRPr>
          </a:p>
        </p:txBody>
      </p:sp>
      <p:sp>
        <p:nvSpPr>
          <p:cNvPr id="62508" name="Line 43">
            <a:extLst>
              <a:ext uri="{FF2B5EF4-FFF2-40B4-BE49-F238E27FC236}">
                <a16:creationId xmlns:a16="http://schemas.microsoft.com/office/drawing/2014/main" id="{B87AB3B7-6A04-6949-9543-345181F1DEFA}"/>
              </a:ext>
            </a:extLst>
          </p:cNvPr>
          <p:cNvSpPr>
            <a:spLocks noChangeShapeType="1"/>
          </p:cNvSpPr>
          <p:nvPr/>
        </p:nvSpPr>
        <p:spPr bwMode="auto">
          <a:xfrm>
            <a:off x="4648200" y="3886200"/>
            <a:ext cx="33528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9" name="Rectangle 44">
            <a:extLst>
              <a:ext uri="{FF2B5EF4-FFF2-40B4-BE49-F238E27FC236}">
                <a16:creationId xmlns:a16="http://schemas.microsoft.com/office/drawing/2014/main" id="{CF441538-52D8-3B4B-8A74-9D8BBA21AC96}"/>
              </a:ext>
            </a:extLst>
          </p:cNvPr>
          <p:cNvSpPr>
            <a:spLocks noChangeArrowheads="1"/>
          </p:cNvSpPr>
          <p:nvPr/>
        </p:nvSpPr>
        <p:spPr bwMode="auto">
          <a:xfrm flipH="1">
            <a:off x="8077200" y="419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a:t>
            </a:r>
            <a:endParaRPr lang="fr-FR" altLang="en-US" sz="3200" b="1"/>
          </a:p>
        </p:txBody>
      </p:sp>
      <p:sp>
        <p:nvSpPr>
          <p:cNvPr id="62510" name="Line 45">
            <a:extLst>
              <a:ext uri="{FF2B5EF4-FFF2-40B4-BE49-F238E27FC236}">
                <a16:creationId xmlns:a16="http://schemas.microsoft.com/office/drawing/2014/main" id="{EFD39ED4-8112-5B4E-BCD4-0D7ECCD4C658}"/>
              </a:ext>
            </a:extLst>
          </p:cNvPr>
          <p:cNvSpPr>
            <a:spLocks noChangeShapeType="1"/>
          </p:cNvSpPr>
          <p:nvPr/>
        </p:nvSpPr>
        <p:spPr bwMode="auto">
          <a:xfrm>
            <a:off x="4419600" y="3657600"/>
            <a:ext cx="35052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1" name="Line 46">
            <a:extLst>
              <a:ext uri="{FF2B5EF4-FFF2-40B4-BE49-F238E27FC236}">
                <a16:creationId xmlns:a16="http://schemas.microsoft.com/office/drawing/2014/main" id="{3D6F4266-F436-F34B-8362-70E5C0B2D1D1}"/>
              </a:ext>
            </a:extLst>
          </p:cNvPr>
          <p:cNvSpPr>
            <a:spLocks noChangeShapeType="1"/>
          </p:cNvSpPr>
          <p:nvPr/>
        </p:nvSpPr>
        <p:spPr bwMode="auto">
          <a:xfrm>
            <a:off x="5334000" y="4038600"/>
            <a:ext cx="26670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2" name="Freeform 47">
            <a:extLst>
              <a:ext uri="{FF2B5EF4-FFF2-40B4-BE49-F238E27FC236}">
                <a16:creationId xmlns:a16="http://schemas.microsoft.com/office/drawing/2014/main" id="{C9B59995-1B9A-0347-A49E-278D830A954D}"/>
              </a:ext>
            </a:extLst>
          </p:cNvPr>
          <p:cNvSpPr>
            <a:spLocks/>
          </p:cNvSpPr>
          <p:nvPr/>
        </p:nvSpPr>
        <p:spPr bwMode="auto">
          <a:xfrm>
            <a:off x="7924800" y="4038600"/>
            <a:ext cx="774700" cy="520700"/>
          </a:xfrm>
          <a:custGeom>
            <a:avLst/>
            <a:gdLst>
              <a:gd name="T0" fmla="*/ 2147483647 w 488"/>
              <a:gd name="T1" fmla="*/ 2147483647 h 328"/>
              <a:gd name="T2" fmla="*/ 2147483647 w 488"/>
              <a:gd name="T3" fmla="*/ 2147483647 h 328"/>
              <a:gd name="T4" fmla="*/ 0 w 488"/>
              <a:gd name="T5" fmla="*/ 0 h 328"/>
              <a:gd name="T6" fmla="*/ 0 60000 65536"/>
              <a:gd name="T7" fmla="*/ 0 60000 65536"/>
              <a:gd name="T8" fmla="*/ 0 60000 65536"/>
              <a:gd name="T9" fmla="*/ 0 w 488"/>
              <a:gd name="T10" fmla="*/ 0 h 328"/>
              <a:gd name="T11" fmla="*/ 488 w 488"/>
              <a:gd name="T12" fmla="*/ 328 h 328"/>
            </a:gdLst>
            <a:ahLst/>
            <a:cxnLst>
              <a:cxn ang="T6">
                <a:pos x="T0" y="T1"/>
              </a:cxn>
              <a:cxn ang="T7">
                <a:pos x="T2" y="T3"/>
              </a:cxn>
              <a:cxn ang="T8">
                <a:pos x="T4" y="T5"/>
              </a:cxn>
            </a:cxnLst>
            <a:rect l="T9" t="T10" r="T11" b="T12"/>
            <a:pathLst>
              <a:path w="488" h="328">
                <a:moveTo>
                  <a:pt x="48" y="240"/>
                </a:moveTo>
                <a:cubicBezTo>
                  <a:pt x="268" y="284"/>
                  <a:pt x="488" y="328"/>
                  <a:pt x="480" y="288"/>
                </a:cubicBezTo>
                <a:cubicBezTo>
                  <a:pt x="472" y="248"/>
                  <a:pt x="236" y="124"/>
                  <a:pt x="0"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12014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a:extLst>
              <a:ext uri="{FF2B5EF4-FFF2-40B4-BE49-F238E27FC236}">
                <a16:creationId xmlns:a16="http://schemas.microsoft.com/office/drawing/2014/main" id="{6A8CE764-BDBA-BE45-8FC2-0C5ADFFDB4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6AC531A-2DA5-BA4F-8CE0-A125B0D9336A}" type="slidenum">
              <a:rPr lang="en-US" altLang="en-US" sz="1400"/>
              <a:pPr eaLnBrk="1" hangingPunct="1"/>
              <a:t>14</a:t>
            </a:fld>
            <a:endParaRPr lang="en-US" altLang="en-US" sz="1400"/>
          </a:p>
        </p:txBody>
      </p:sp>
      <p:sp>
        <p:nvSpPr>
          <p:cNvPr id="64514" name="Rectangle 2">
            <a:extLst>
              <a:ext uri="{FF2B5EF4-FFF2-40B4-BE49-F238E27FC236}">
                <a16:creationId xmlns:a16="http://schemas.microsoft.com/office/drawing/2014/main" id="{DB5D6C13-0DE9-6E47-B042-1D665F547AD0}"/>
              </a:ext>
            </a:extLst>
          </p:cNvPr>
          <p:cNvSpPr>
            <a:spLocks noGrp="1" noChangeArrowheads="1"/>
          </p:cNvSpPr>
          <p:nvPr>
            <p:ph type="title"/>
          </p:nvPr>
        </p:nvSpPr>
        <p:spPr>
          <a:xfrm>
            <a:off x="152400" y="-28575"/>
            <a:ext cx="8915400" cy="1004888"/>
          </a:xfrm>
        </p:spPr>
        <p:txBody>
          <a:bodyPr/>
          <a:lstStyle/>
          <a:p>
            <a:pPr eaLnBrk="1" hangingPunct="1"/>
            <a:r>
              <a:rPr lang="en-US" altLang="en-US">
                <a:latin typeface="Arial" panose="020B0604020202020204" pitchFamily="34" charset="0"/>
                <a:ea typeface="ＭＳ Ｐゴシック" panose="020B0600070205080204" pitchFamily="34" charset="-128"/>
              </a:rPr>
              <a:t>Negation by Failure: </a:t>
            </a:r>
            <a:r>
              <a:rPr lang="en-US" altLang="en-US" b="1">
                <a:latin typeface="Courier New" panose="02070309020205020404" pitchFamily="49" charset="0"/>
                <a:ea typeface="ＭＳ Ｐゴシック" panose="020B0600070205080204" pitchFamily="34" charset="-128"/>
              </a:rPr>
              <a:t>not(X), \+(X) </a:t>
            </a:r>
            <a:endParaRPr lang="en-US" altLang="en-US">
              <a:latin typeface="Courier New" panose="02070309020205020404" pitchFamily="49" charset="0"/>
              <a:ea typeface="ＭＳ Ｐゴシック" panose="020B0600070205080204" pitchFamily="34" charset="-128"/>
            </a:endParaRPr>
          </a:p>
        </p:txBody>
      </p:sp>
      <p:sp>
        <p:nvSpPr>
          <p:cNvPr id="64515" name="Rectangle 3">
            <a:extLst>
              <a:ext uri="{FF2B5EF4-FFF2-40B4-BE49-F238E27FC236}">
                <a16:creationId xmlns:a16="http://schemas.microsoft.com/office/drawing/2014/main" id="{7306B20F-E753-4349-8E22-2E32D5CF8858}"/>
              </a:ext>
            </a:extLst>
          </p:cNvPr>
          <p:cNvSpPr>
            <a:spLocks noGrp="1" noChangeArrowheads="1"/>
          </p:cNvSpPr>
          <p:nvPr>
            <p:ph type="body" idx="1"/>
          </p:nvPr>
        </p:nvSpPr>
        <p:spPr>
          <a:xfrm>
            <a:off x="152400" y="1219200"/>
            <a:ext cx="8915400" cy="5105400"/>
          </a:xfrm>
        </p:spPr>
        <p:txBody>
          <a:bodyPr/>
          <a:lstStyle/>
          <a:p>
            <a:pPr eaLnBrk="1" hangingPunct="1">
              <a:lnSpc>
                <a:spcPct val="90000"/>
              </a:lnSpc>
            </a:pPr>
            <a:r>
              <a:rPr lang="en-US" altLang="en-US" sz="3600" b="1" dirty="0">
                <a:latin typeface="Courier" pitchFamily="2" charset="0"/>
                <a:ea typeface="ＭＳ Ｐゴシック" panose="020B0600070205080204" pitchFamily="34" charset="-128"/>
              </a:rPr>
              <a:t>not(C)</a:t>
            </a:r>
            <a:r>
              <a:rPr lang="en-US" altLang="en-US" sz="3600" dirty="0">
                <a:ea typeface="ＭＳ Ｐゴシック" panose="020B0600070205080204" pitchFamily="34" charset="-128"/>
              </a:rPr>
              <a:t> </a:t>
            </a:r>
            <a:r>
              <a:rPr lang="en-US" altLang="en-US" sz="3600" dirty="0">
                <a:latin typeface="Arial" panose="020B0604020202020204" pitchFamily="34" charset="0"/>
                <a:ea typeface="ＭＳ Ｐゴシック" panose="020B0600070205080204" pitchFamily="34" charset="-128"/>
              </a:rPr>
              <a:t>succeeds when </a:t>
            </a:r>
            <a:r>
              <a:rPr lang="en-US" altLang="en-US" sz="3600" b="1" dirty="0">
                <a:latin typeface="Courier New" panose="02070309020205020404" pitchFamily="49" charset="0"/>
                <a:ea typeface="ＭＳ Ｐゴシック" panose="020B0600070205080204" pitchFamily="34" charset="-128"/>
              </a:rPr>
              <a:t>C</a:t>
            </a:r>
            <a:r>
              <a:rPr lang="en-US" altLang="en-US" sz="3600" dirty="0">
                <a:latin typeface="Arial" panose="020B0604020202020204" pitchFamily="34" charset="0"/>
                <a:ea typeface="ＭＳ Ｐゴシック" panose="020B0600070205080204" pitchFamily="34" charset="-128"/>
              </a:rPr>
              <a:t> fails </a:t>
            </a:r>
          </a:p>
          <a:p>
            <a:pPr lvl="1" eaLnBrk="1" hangingPunct="1">
              <a:lnSpc>
                <a:spcPct val="90000"/>
              </a:lnSpc>
            </a:pPr>
            <a:r>
              <a:rPr lang="en-US" altLang="en-US" sz="3200" dirty="0">
                <a:latin typeface="Arial" panose="020B0604020202020204" pitchFamily="34" charset="0"/>
              </a:rPr>
              <a:t>Called </a:t>
            </a:r>
            <a:r>
              <a:rPr lang="en-US" altLang="en-US" sz="3200" dirty="0">
                <a:solidFill>
                  <a:srgbClr val="FF0000"/>
                </a:solidFill>
                <a:latin typeface="Arial" panose="020B0604020202020204" pitchFamily="34" charset="0"/>
              </a:rPr>
              <a:t>negation by failure</a:t>
            </a:r>
            <a:r>
              <a:rPr lang="en-US" altLang="en-US" sz="3200" dirty="0">
                <a:latin typeface="Arial" panose="020B0604020202020204" pitchFamily="34" charset="0"/>
              </a:rPr>
              <a:t>, defined:</a:t>
            </a:r>
            <a:endParaRPr lang="en-US" altLang="en-US" sz="3200" dirty="0">
              <a:solidFill>
                <a:srgbClr val="CC0000"/>
              </a:solidFill>
              <a:latin typeface="Arial" panose="020B0604020202020204" pitchFamily="34" charset="0"/>
            </a:endParaRPr>
          </a:p>
          <a:p>
            <a:pPr eaLnBrk="1" hangingPunct="1">
              <a:lnSpc>
                <a:spcPct val="90000"/>
              </a:lnSpc>
              <a:buFont typeface="Wingdings" pitchFamily="2" charset="2"/>
              <a:buNone/>
            </a:pPr>
            <a:r>
              <a:rPr lang="en-US" altLang="en-US" b="1" dirty="0">
                <a:latin typeface="Courier" pitchFamily="2" charset="0"/>
                <a:ea typeface="ＭＳ Ｐゴシック" panose="020B0600070205080204" pitchFamily="34" charset="-128"/>
              </a:rPr>
              <a:t>	not(X) :- </a:t>
            </a:r>
            <a:r>
              <a:rPr lang="en-US" altLang="en-US" b="1" dirty="0" err="1">
                <a:latin typeface="Courier" pitchFamily="2" charset="0"/>
                <a:ea typeface="ＭＳ Ｐゴシック" panose="020B0600070205080204" pitchFamily="34" charset="-128"/>
              </a:rPr>
              <a:t>X,!,fail</a:t>
            </a:r>
            <a:r>
              <a:rPr lang="en-US" altLang="en-US" b="1" dirty="0">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en-US" altLang="en-US" b="1" dirty="0">
                <a:latin typeface="Courier" pitchFamily="2" charset="0"/>
                <a:ea typeface="ＭＳ Ｐゴシック" panose="020B0600070205080204" pitchFamily="34" charset="-128"/>
              </a:rPr>
              <a:t>	not(_).</a:t>
            </a:r>
          </a:p>
          <a:p>
            <a:pPr eaLnBrk="1" hangingPunct="1">
              <a:lnSpc>
                <a:spcPct val="90000"/>
              </a:lnSpc>
              <a:buFont typeface="Wingdings" pitchFamily="2" charset="2"/>
              <a:buNone/>
            </a:pPr>
            <a:endParaRPr lang="en-US" altLang="en-US" b="1" dirty="0">
              <a:latin typeface="Courier" pitchFamily="2" charset="0"/>
              <a:ea typeface="ＭＳ Ｐゴシック" panose="020B0600070205080204" pitchFamily="34" charset="-128"/>
            </a:endParaRPr>
          </a:p>
          <a:p>
            <a:pPr eaLnBrk="1" hangingPunct="1">
              <a:lnSpc>
                <a:spcPct val="90000"/>
              </a:lnSpc>
            </a:pPr>
            <a:r>
              <a:rPr lang="en-US" altLang="en-US" dirty="0">
                <a:latin typeface="Arial" panose="020B0604020202020204" pitchFamily="34" charset="0"/>
                <a:ea typeface="ＭＳ Ｐゴシック" panose="020B0600070205080204" pitchFamily="34" charset="-128"/>
              </a:rPr>
              <a:t>Not the same as negation in logic </a:t>
            </a:r>
            <a:r>
              <a:rPr lang="en-US" altLang="en-US" b="1" dirty="0">
                <a:latin typeface="Courier New" panose="02070309020205020404" pitchFamily="49" charset="0"/>
                <a:ea typeface="ＭＳ Ｐゴシック" panose="020B0600070205080204" pitchFamily="34" charset="-128"/>
              </a:rPr>
              <a:t>¬X</a:t>
            </a:r>
            <a:r>
              <a:rPr lang="en-US" altLang="en-US" dirty="0">
                <a:latin typeface="Arial" panose="020B0604020202020204" pitchFamily="34" charset="0"/>
                <a:ea typeface="ＭＳ Ｐゴシック" panose="020B0600070205080204" pitchFamily="34" charset="-128"/>
              </a:rPr>
              <a:t>! </a:t>
            </a:r>
          </a:p>
          <a:p>
            <a:pPr eaLnBrk="1" hangingPunct="1">
              <a:lnSpc>
                <a:spcPct val="90000"/>
              </a:lnSpc>
            </a:pPr>
            <a:endParaRPr lang="en-US" altLang="en-US" dirty="0">
              <a:latin typeface="Arial" panose="020B0604020202020204" pitchFamily="34" charset="0"/>
              <a:ea typeface="ＭＳ Ｐゴシック" panose="020B0600070205080204" pitchFamily="34" charset="-128"/>
            </a:endParaRPr>
          </a:p>
          <a:p>
            <a:pPr eaLnBrk="1" hangingPunct="1">
              <a:lnSpc>
                <a:spcPct val="90000"/>
              </a:lnSpc>
            </a:pPr>
            <a:r>
              <a:rPr lang="en-US" altLang="en-US" dirty="0">
                <a:latin typeface="Arial" panose="020B0604020202020204" pitchFamily="34" charset="0"/>
                <a:ea typeface="ＭＳ Ｐゴシック" panose="020B0600070205080204" pitchFamily="34" charset="-128"/>
              </a:rPr>
              <a:t>In Prolog, we can assert that something is true, but we </a:t>
            </a:r>
            <a:r>
              <a:rPr lang="en-US" altLang="en-US" dirty="0">
                <a:solidFill>
                  <a:srgbClr val="FF0000"/>
                </a:solidFill>
                <a:latin typeface="Arial" panose="020B0604020202020204" pitchFamily="34" charset="0"/>
                <a:ea typeface="ＭＳ Ｐゴシック" panose="020B0600070205080204" pitchFamily="34" charset="-128"/>
              </a:rPr>
              <a:t>cannot assert that something is false</a:t>
            </a:r>
          </a:p>
        </p:txBody>
      </p:sp>
      <p:sp>
        <p:nvSpPr>
          <p:cNvPr id="64516" name="Footer Placeholder 1">
            <a:extLst>
              <a:ext uri="{FF2B5EF4-FFF2-40B4-BE49-F238E27FC236}">
                <a16:creationId xmlns:a16="http://schemas.microsoft.com/office/drawing/2014/main" id="{A7169B77-C47E-9D45-943F-4309C177174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39733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66FF-F74F-D742-AD2D-85C6D54810A4}"/>
              </a:ext>
            </a:extLst>
          </p:cNvPr>
          <p:cNvSpPr>
            <a:spLocks noGrp="1"/>
          </p:cNvSpPr>
          <p:nvPr>
            <p:ph type="title"/>
          </p:nvPr>
        </p:nvSpPr>
        <p:spPr/>
        <p:txBody>
          <a:bodyPr/>
          <a:lstStyle/>
          <a:p>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5EF5EF6-9B87-CD4F-A386-AF07F1B18237}"/>
              </a:ext>
            </a:extLst>
          </p:cNvPr>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AD341D8-C6CC-E14D-939C-7EB31A974548}"/>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88BB7993-A374-9440-9435-BAAE2542EDDC}"/>
              </a:ext>
            </a:extLst>
          </p:cNvPr>
          <p:cNvSpPr>
            <a:spLocks noGrp="1"/>
          </p:cNvSpPr>
          <p:nvPr>
            <p:ph type="sldNum" sz="quarter" idx="11"/>
          </p:nvPr>
        </p:nvSpPr>
        <p:spPr/>
        <p:txBody>
          <a:bodyPr/>
          <a:lstStyle/>
          <a:p>
            <a:fld id="{5E2438D6-0178-6F4F-8D73-D35BD0BF5F8F}" type="slidenum">
              <a:rPr lang="en-US" altLang="en-US" smtClean="0"/>
              <a:pPr/>
              <a:t>15</a:t>
            </a:fld>
            <a:endParaRPr lang="en-US" altLang="en-US"/>
          </a:p>
        </p:txBody>
      </p:sp>
    </p:spTree>
    <p:extLst>
      <p:ext uri="{BB962C8B-B14F-4D97-AF65-F5344CB8AC3E}">
        <p14:creationId xmlns:p14="http://schemas.microsoft.com/office/powerpoint/2010/main" val="428488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a:extLst>
              <a:ext uri="{FF2B5EF4-FFF2-40B4-BE49-F238E27FC236}">
                <a16:creationId xmlns:a16="http://schemas.microsoft.com/office/drawing/2014/main" id="{370F60DC-F552-9442-A294-8CF5E55D3A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0A86ED6-5DF0-7849-AF82-DD976C9E9CAF}" type="slidenum">
              <a:rPr lang="en-US" altLang="en-US" sz="1400"/>
              <a:pPr eaLnBrk="1" hangingPunct="1"/>
              <a:t>16</a:t>
            </a:fld>
            <a:endParaRPr lang="en-US" altLang="en-US" sz="1400"/>
          </a:p>
        </p:txBody>
      </p:sp>
      <p:sp>
        <p:nvSpPr>
          <p:cNvPr id="66562" name="Rectangle 2">
            <a:extLst>
              <a:ext uri="{FF2B5EF4-FFF2-40B4-BE49-F238E27FC236}">
                <a16:creationId xmlns:a16="http://schemas.microsoft.com/office/drawing/2014/main" id="{27026BF1-E638-DA49-BF6C-10718804ADF3}"/>
              </a:ext>
            </a:extLst>
          </p:cNvPr>
          <p:cNvSpPr>
            <a:spLocks noGrp="1" noChangeArrowheads="1"/>
          </p:cNvSpPr>
          <p:nvPr>
            <p:ph type="title"/>
          </p:nvPr>
        </p:nvSpPr>
        <p:spPr>
          <a:xfrm>
            <a:off x="152400" y="-28575"/>
            <a:ext cx="8915400" cy="1004888"/>
          </a:xfrm>
        </p:spPr>
        <p:txBody>
          <a:bodyPr/>
          <a:lstStyle/>
          <a:p>
            <a:pPr eaLnBrk="1" hangingPunct="1"/>
            <a:r>
              <a:rPr lang="en-US" altLang="en-US">
                <a:latin typeface="Arial" panose="020B0604020202020204" pitchFamily="34" charset="0"/>
                <a:ea typeface="ＭＳ Ｐゴシック" panose="020B0600070205080204" pitchFamily="34" charset="-128"/>
              </a:rPr>
              <a:t>Exercise</a:t>
            </a:r>
            <a:endParaRPr lang="en-US" altLang="en-US">
              <a:latin typeface="Courier New" panose="02070309020205020404" pitchFamily="49" charset="0"/>
              <a:ea typeface="ＭＳ Ｐゴシック" panose="020B0600070205080204" pitchFamily="34" charset="-128"/>
            </a:endParaRPr>
          </a:p>
        </p:txBody>
      </p:sp>
      <p:sp>
        <p:nvSpPr>
          <p:cNvPr id="64517" name="Rectangle 3">
            <a:extLst>
              <a:ext uri="{FF2B5EF4-FFF2-40B4-BE49-F238E27FC236}">
                <a16:creationId xmlns:a16="http://schemas.microsoft.com/office/drawing/2014/main" id="{EBAEFFA9-8182-254D-B83A-4B7B65948882}"/>
              </a:ext>
            </a:extLst>
          </p:cNvPr>
          <p:cNvSpPr>
            <a:spLocks noGrp="1" noChangeArrowheads="1"/>
          </p:cNvSpPr>
          <p:nvPr>
            <p:ph type="body" idx="1"/>
          </p:nvPr>
        </p:nvSpPr>
        <p:spPr>
          <a:xfrm>
            <a:off x="152400" y="1143000"/>
            <a:ext cx="8991600" cy="5105400"/>
          </a:xfrm>
        </p:spPr>
        <p:txBody>
          <a:bodyPr/>
          <a:lstStyle/>
          <a:p>
            <a:pPr marL="0" indent="0" eaLnBrk="1" hangingPunct="1">
              <a:buFont typeface="Wingdings" charset="0"/>
              <a:buNone/>
              <a:defRPr/>
            </a:pPr>
            <a:r>
              <a:rPr lang="en-US" sz="2800" b="1" dirty="0">
                <a:latin typeface="Courier" charset="0"/>
              </a:rPr>
              <a:t>takes(</a:t>
            </a:r>
            <a:r>
              <a:rPr lang="en-US" sz="2800" b="1" dirty="0" err="1">
                <a:latin typeface="Courier" charset="0"/>
              </a:rPr>
              <a:t>jane</a:t>
            </a:r>
            <a:r>
              <a:rPr lang="en-US" sz="2800" b="1" dirty="0">
                <a:latin typeface="Courier" charset="0"/>
              </a:rPr>
              <a:t>, his).</a:t>
            </a:r>
          </a:p>
          <a:p>
            <a:pPr marL="0" indent="0" eaLnBrk="1" hangingPunct="1">
              <a:buFont typeface="Wingdings" charset="0"/>
              <a:buNone/>
              <a:defRPr/>
            </a:pPr>
            <a:r>
              <a:rPr lang="en-US" sz="2800" b="1" dirty="0">
                <a:latin typeface="Courier" charset="0"/>
              </a:rPr>
              <a:t>takes(</a:t>
            </a:r>
            <a:r>
              <a:rPr lang="en-US" sz="2800" b="1" dirty="0" err="1">
                <a:latin typeface="Courier" charset="0"/>
              </a:rPr>
              <a:t>jane</a:t>
            </a:r>
            <a:r>
              <a:rPr lang="en-US" sz="2800" b="1" dirty="0">
                <a:latin typeface="Courier" charset="0"/>
              </a:rPr>
              <a:t>, </a:t>
            </a:r>
            <a:r>
              <a:rPr lang="en-US" sz="2800" b="1" dirty="0" err="1">
                <a:latin typeface="Courier" charset="0"/>
              </a:rPr>
              <a:t>cs</a:t>
            </a:r>
            <a:r>
              <a:rPr lang="en-US" sz="2800" b="1" dirty="0">
                <a:latin typeface="Courier" charset="0"/>
              </a:rPr>
              <a:t>).</a:t>
            </a:r>
          </a:p>
          <a:p>
            <a:pPr marL="0" indent="0" eaLnBrk="1" hangingPunct="1">
              <a:buFont typeface="Wingdings" charset="0"/>
              <a:buNone/>
              <a:defRPr/>
            </a:pPr>
            <a:r>
              <a:rPr lang="en-US" sz="2800" b="1" dirty="0">
                <a:latin typeface="Courier" charset="0"/>
              </a:rPr>
              <a:t>takes(</a:t>
            </a:r>
            <a:r>
              <a:rPr lang="en-US" sz="2800" b="1" dirty="0" err="1">
                <a:latin typeface="Courier" charset="0"/>
              </a:rPr>
              <a:t>ajit</a:t>
            </a:r>
            <a:r>
              <a:rPr lang="en-US" sz="2800" b="1" dirty="0">
                <a:latin typeface="Courier" charset="0"/>
              </a:rPr>
              <a:t>, art).</a:t>
            </a:r>
          </a:p>
          <a:p>
            <a:pPr marL="0" indent="0" eaLnBrk="1" hangingPunct="1">
              <a:buFont typeface="Wingdings" charset="0"/>
              <a:buNone/>
              <a:defRPr/>
            </a:pPr>
            <a:r>
              <a:rPr lang="en-US" sz="2800" b="1" dirty="0">
                <a:latin typeface="Courier" charset="0"/>
              </a:rPr>
              <a:t>takes(</a:t>
            </a:r>
            <a:r>
              <a:rPr lang="en-US" sz="2800" b="1" dirty="0" err="1">
                <a:latin typeface="Courier" charset="0"/>
              </a:rPr>
              <a:t>ajit</a:t>
            </a:r>
            <a:r>
              <a:rPr lang="en-US" sz="2800" b="1" dirty="0">
                <a:latin typeface="Courier" charset="0"/>
              </a:rPr>
              <a:t>, </a:t>
            </a:r>
            <a:r>
              <a:rPr lang="en-US" sz="2800" b="1" dirty="0" err="1">
                <a:latin typeface="Courier" charset="0"/>
              </a:rPr>
              <a:t>cs</a:t>
            </a:r>
            <a:r>
              <a:rPr lang="en-US" sz="2800" b="1" dirty="0">
                <a:latin typeface="Courier" charset="0"/>
              </a:rPr>
              <a:t>).</a:t>
            </a:r>
          </a:p>
          <a:p>
            <a:pPr marL="0" indent="0" eaLnBrk="1" hangingPunct="1">
              <a:buFont typeface="Wingdings" charset="0"/>
              <a:buNone/>
              <a:defRPr/>
            </a:pPr>
            <a:r>
              <a:rPr lang="en-US" sz="2800" b="1" dirty="0">
                <a:latin typeface="Courier" charset="0"/>
              </a:rPr>
              <a:t>classmates(X,Y) :- takes(X,Z),takes(Y,Z).</a:t>
            </a:r>
          </a:p>
          <a:p>
            <a:pPr marL="0" indent="0" eaLnBrk="1" hangingPunct="1">
              <a:buFont typeface="Wingdings" charset="0"/>
              <a:buNone/>
              <a:defRPr/>
            </a:pPr>
            <a:endParaRPr lang="en-US" sz="2800" b="1" dirty="0">
              <a:latin typeface="Courier" charset="0"/>
            </a:endParaRPr>
          </a:p>
          <a:p>
            <a:pPr marL="0" indent="0" eaLnBrk="1" hangingPunct="1">
              <a:buFont typeface="Wingdings" charset="0"/>
              <a:buNone/>
              <a:defRPr/>
            </a:pPr>
            <a:r>
              <a:rPr lang="en-US" b="1" dirty="0">
                <a:latin typeface="Courier" charset="0"/>
              </a:rPr>
              <a:t>?- classmates(</a:t>
            </a:r>
            <a:r>
              <a:rPr lang="en-US" b="1" dirty="0" err="1">
                <a:latin typeface="Courier" charset="0"/>
              </a:rPr>
              <a:t>jane,Y</a:t>
            </a:r>
            <a:r>
              <a:rPr lang="en-US" b="1" dirty="0">
                <a:latin typeface="Courier" charset="0"/>
              </a:rPr>
              <a:t>).</a:t>
            </a:r>
          </a:p>
          <a:p>
            <a:pPr marL="0" indent="0" eaLnBrk="1" hangingPunct="1">
              <a:buFont typeface="Wingdings" charset="0"/>
              <a:buNone/>
              <a:defRPr/>
            </a:pPr>
            <a:r>
              <a:rPr lang="en-US" dirty="0">
                <a:latin typeface="Arial"/>
              </a:rPr>
              <a:t>What are the bindings of </a:t>
            </a:r>
            <a:r>
              <a:rPr lang="en-US" b="1" dirty="0">
                <a:latin typeface="Courier" charset="0"/>
              </a:rPr>
              <a:t>Y</a:t>
            </a:r>
            <a:r>
              <a:rPr lang="en-US" dirty="0">
                <a:latin typeface="Arial"/>
              </a:rPr>
              <a:t>?</a:t>
            </a:r>
          </a:p>
          <a:p>
            <a:pPr marL="0" indent="0" eaLnBrk="1" hangingPunct="1">
              <a:buFont typeface="Wingdings" charset="0"/>
              <a:buNone/>
              <a:defRPr/>
            </a:pPr>
            <a:r>
              <a:rPr lang="en-US" dirty="0">
                <a:latin typeface="Arial"/>
              </a:rPr>
              <a:t>How can we change rule </a:t>
            </a:r>
            <a:r>
              <a:rPr lang="en-US" b="1" dirty="0">
                <a:latin typeface="Courier New"/>
                <a:cs typeface="Courier New"/>
              </a:rPr>
              <a:t>classmates(X,Y)</a:t>
            </a:r>
            <a:r>
              <a:rPr lang="en-US" dirty="0">
                <a:latin typeface="Arial"/>
              </a:rPr>
              <a:t> to prevent binding </a:t>
            </a:r>
            <a:r>
              <a:rPr lang="en-US" b="1" dirty="0">
                <a:latin typeface="Courier New"/>
                <a:cs typeface="Courier New"/>
              </a:rPr>
              <a:t>Y = jane</a:t>
            </a:r>
            <a:r>
              <a:rPr lang="en-US" dirty="0">
                <a:latin typeface="Arial"/>
              </a:rPr>
              <a:t>?</a:t>
            </a:r>
          </a:p>
          <a:p>
            <a:pPr eaLnBrk="1" hangingPunct="1">
              <a:lnSpc>
                <a:spcPct val="90000"/>
              </a:lnSpc>
              <a:buFont typeface="Wingdings" charset="0"/>
              <a:buChar char="n"/>
              <a:defRPr/>
            </a:pPr>
            <a:endParaRPr lang="en-US" dirty="0">
              <a:latin typeface="Arial"/>
            </a:endParaRPr>
          </a:p>
        </p:txBody>
      </p:sp>
    </p:spTree>
    <p:extLst>
      <p:ext uri="{BB962C8B-B14F-4D97-AF65-F5344CB8AC3E}">
        <p14:creationId xmlns:p14="http://schemas.microsoft.com/office/powerpoint/2010/main" val="89764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a:extLst>
              <a:ext uri="{FF2B5EF4-FFF2-40B4-BE49-F238E27FC236}">
                <a16:creationId xmlns:a16="http://schemas.microsoft.com/office/drawing/2014/main" id="{52AC01DC-9E82-3545-A921-6AA150F7E3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68610" name="Slide Number Placeholder 4">
            <a:extLst>
              <a:ext uri="{FF2B5EF4-FFF2-40B4-BE49-F238E27FC236}">
                <a16:creationId xmlns:a16="http://schemas.microsoft.com/office/drawing/2014/main" id="{880049FD-E4FE-8846-AC05-A6D9ADB0A7E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6F0AB22-0B31-D749-B15D-BE5A9FC0EDDD}" type="slidenum">
              <a:rPr lang="en-US" altLang="en-US" sz="1400"/>
              <a:pPr eaLnBrk="1" hangingPunct="1"/>
              <a:t>17</a:t>
            </a:fld>
            <a:endParaRPr lang="en-US" altLang="en-US" sz="1400"/>
          </a:p>
        </p:txBody>
      </p:sp>
      <p:sp>
        <p:nvSpPr>
          <p:cNvPr id="68611" name="Rectangle 2">
            <a:extLst>
              <a:ext uri="{FF2B5EF4-FFF2-40B4-BE49-F238E27FC236}">
                <a16:creationId xmlns:a16="http://schemas.microsoft.com/office/drawing/2014/main" id="{4155EC3E-E38A-8A41-813B-0C021F855AFC}"/>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Exercise </a:t>
            </a:r>
          </a:p>
        </p:txBody>
      </p:sp>
      <p:sp>
        <p:nvSpPr>
          <p:cNvPr id="68612" name="Rectangle 3">
            <a:extLst>
              <a:ext uri="{FF2B5EF4-FFF2-40B4-BE49-F238E27FC236}">
                <a16:creationId xmlns:a16="http://schemas.microsoft.com/office/drawing/2014/main" id="{DEAFE7D4-82F0-1E48-B149-315F5C856E8E}"/>
              </a:ext>
            </a:extLst>
          </p:cNvPr>
          <p:cNvSpPr>
            <a:spLocks noGrp="1" noChangeArrowheads="1"/>
          </p:cNvSpPr>
          <p:nvPr>
            <p:ph type="body" idx="1"/>
          </p:nvPr>
        </p:nvSpPr>
        <p:spPr/>
        <p:txBody>
          <a:bodyPr/>
          <a:lstStyle/>
          <a:p>
            <a:pPr eaLnBrk="1" hangingPunct="1">
              <a:lnSpc>
                <a:spcPct val="90000"/>
              </a:lnSpc>
            </a:pPr>
            <a:r>
              <a:rPr lang="en-US" altLang="en-US" b="1">
                <a:latin typeface="Courier New" panose="02070309020205020404" pitchFamily="49" charset="0"/>
                <a:ea typeface="ＭＳ Ｐゴシック" panose="020B0600070205080204" pitchFamily="34" charset="-128"/>
              </a:rPr>
              <a:t>p(X) :- q(X), </a:t>
            </a:r>
            <a:r>
              <a:rPr lang="en-US" altLang="en-US" b="1">
                <a:solidFill>
                  <a:srgbClr val="0000FF"/>
                </a:solidFill>
                <a:latin typeface="Courier New" panose="02070309020205020404" pitchFamily="49" charset="0"/>
                <a:ea typeface="ＭＳ Ｐゴシック" panose="020B0600070205080204" pitchFamily="34" charset="-128"/>
              </a:rPr>
              <a:t>not</a:t>
            </a:r>
            <a:r>
              <a:rPr lang="en-US" altLang="en-US" b="1">
                <a:latin typeface="Courier New" panose="02070309020205020404" pitchFamily="49" charset="0"/>
                <a:ea typeface="ＭＳ Ｐゴシック" panose="020B0600070205080204" pitchFamily="34" charset="-128"/>
              </a:rPr>
              <a:t>(r(X)). </a:t>
            </a:r>
            <a:br>
              <a:rPr lang="en-US" altLang="en-US" b="1">
                <a:latin typeface="Courier New" panose="02070309020205020404" pitchFamily="49" charset="0"/>
                <a:ea typeface="ＭＳ Ｐゴシック" panose="020B0600070205080204" pitchFamily="34" charset="-128"/>
              </a:rPr>
            </a:br>
            <a:r>
              <a:rPr lang="en-US" altLang="en-US" b="1">
                <a:latin typeface="Courier New" panose="02070309020205020404" pitchFamily="49" charset="0"/>
                <a:ea typeface="ＭＳ Ｐゴシック" panose="020B0600070205080204" pitchFamily="34" charset="-128"/>
              </a:rPr>
              <a:t>r(X) :- w(X), </a:t>
            </a:r>
            <a:r>
              <a:rPr lang="en-US" altLang="en-US" b="1">
                <a:solidFill>
                  <a:srgbClr val="0000FF"/>
                </a:solidFill>
                <a:latin typeface="Courier New" panose="02070309020205020404" pitchFamily="49" charset="0"/>
                <a:ea typeface="ＭＳ Ｐゴシック" panose="020B0600070205080204" pitchFamily="34" charset="-128"/>
              </a:rPr>
              <a:t>not</a:t>
            </a:r>
            <a:r>
              <a:rPr lang="en-US" altLang="en-US" b="1">
                <a:latin typeface="Courier New" panose="02070309020205020404" pitchFamily="49" charset="0"/>
                <a:ea typeface="ＭＳ Ｐゴシック" panose="020B0600070205080204" pitchFamily="34" charset="-128"/>
              </a:rPr>
              <a:t>(s(X)). </a:t>
            </a:r>
            <a:br>
              <a:rPr lang="en-US" altLang="en-US" b="1">
                <a:latin typeface="Courier New" panose="02070309020205020404" pitchFamily="49" charset="0"/>
                <a:ea typeface="ＭＳ Ｐゴシック" panose="020B0600070205080204" pitchFamily="34" charset="-128"/>
              </a:rPr>
            </a:br>
            <a:r>
              <a:rPr lang="en-US" altLang="en-US" b="1">
                <a:latin typeface="Courier New" panose="02070309020205020404" pitchFamily="49" charset="0"/>
                <a:ea typeface="ＭＳ Ｐゴシック" panose="020B0600070205080204" pitchFamily="34" charset="-128"/>
              </a:rPr>
              <a:t>q(a). q(b). q(c). </a:t>
            </a:r>
            <a:br>
              <a:rPr lang="en-US" altLang="en-US" b="1">
                <a:latin typeface="Courier New" panose="02070309020205020404" pitchFamily="49" charset="0"/>
                <a:ea typeface="ＭＳ Ｐゴシック" panose="020B0600070205080204" pitchFamily="34" charset="-128"/>
              </a:rPr>
            </a:br>
            <a:r>
              <a:rPr lang="en-US" altLang="en-US" b="1">
                <a:latin typeface="Courier New" panose="02070309020205020404" pitchFamily="49" charset="0"/>
                <a:ea typeface="ＭＳ Ｐゴシック" panose="020B0600070205080204" pitchFamily="34" charset="-128"/>
              </a:rPr>
              <a:t>s(a). s(c). </a:t>
            </a:r>
            <a:br>
              <a:rPr lang="en-US" altLang="en-US" b="1">
                <a:latin typeface="Courier New" panose="02070309020205020404" pitchFamily="49" charset="0"/>
                <a:ea typeface="ＭＳ Ｐゴシック" panose="020B0600070205080204" pitchFamily="34" charset="-128"/>
              </a:rPr>
            </a:br>
            <a:r>
              <a:rPr lang="en-US" altLang="en-US" b="1">
                <a:latin typeface="Courier New" panose="02070309020205020404" pitchFamily="49" charset="0"/>
                <a:ea typeface="ＭＳ Ｐゴシック" panose="020B0600070205080204" pitchFamily="34" charset="-128"/>
              </a:rPr>
              <a:t>w(a). w(b). </a:t>
            </a:r>
          </a:p>
          <a:p>
            <a:pPr eaLnBrk="1" hangingPunct="1">
              <a:lnSpc>
                <a:spcPct val="90000"/>
              </a:lnSpc>
            </a:pPr>
            <a:endParaRPr lang="en-US" altLang="en-US" b="1">
              <a:latin typeface="Courier New" panose="02070309020205020404" pitchFamily="49" charset="0"/>
              <a:ea typeface="ＭＳ Ｐゴシック" panose="020B0600070205080204" pitchFamily="34" charset="-128"/>
            </a:endParaRPr>
          </a:p>
          <a:p>
            <a:pPr eaLnBrk="1" hangingPunct="1">
              <a:lnSpc>
                <a:spcPct val="90000"/>
              </a:lnSpc>
            </a:pPr>
            <a:r>
              <a:rPr lang="en-US" altLang="en-US">
                <a:latin typeface="Arial" panose="020B0604020202020204" pitchFamily="34" charset="0"/>
                <a:ea typeface="ＭＳ Ｐゴシック" panose="020B0600070205080204" pitchFamily="34" charset="-128"/>
              </a:rPr>
              <a:t>Evaluate:</a:t>
            </a:r>
          </a:p>
          <a:p>
            <a:pPr lvl="1" eaLnBrk="1" hangingPunct="1">
              <a:lnSpc>
                <a:spcPct val="90000"/>
              </a:lnSpc>
            </a:pPr>
            <a:r>
              <a:rPr lang="en-US" altLang="en-US" b="1">
                <a:latin typeface="Courier New" panose="02070309020205020404" pitchFamily="49" charset="0"/>
              </a:rPr>
              <a:t>?- p(a).</a:t>
            </a:r>
          </a:p>
          <a:p>
            <a:pPr lvl="1" eaLnBrk="1" hangingPunct="1">
              <a:lnSpc>
                <a:spcPct val="90000"/>
              </a:lnSpc>
            </a:pPr>
            <a:r>
              <a:rPr lang="en-US" altLang="en-US" b="1">
                <a:latin typeface="Courier New" panose="02070309020205020404" pitchFamily="49" charset="0"/>
              </a:rPr>
              <a:t>?- p(b).</a:t>
            </a:r>
          </a:p>
          <a:p>
            <a:pPr lvl="1" eaLnBrk="1" hangingPunct="1">
              <a:lnSpc>
                <a:spcPct val="90000"/>
              </a:lnSpc>
            </a:pPr>
            <a:r>
              <a:rPr lang="en-US" altLang="en-US" b="1">
                <a:latin typeface="Courier New" panose="02070309020205020404" pitchFamily="49" charset="0"/>
              </a:rPr>
              <a:t>?- p(c).</a:t>
            </a:r>
          </a:p>
        </p:txBody>
      </p:sp>
    </p:spTree>
    <p:extLst>
      <p:ext uri="{BB962C8B-B14F-4D97-AF65-F5344CB8AC3E}">
        <p14:creationId xmlns:p14="http://schemas.microsoft.com/office/powerpoint/2010/main" val="136594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a:extLst>
              <a:ext uri="{FF2B5EF4-FFF2-40B4-BE49-F238E27FC236}">
                <a16:creationId xmlns:a16="http://schemas.microsoft.com/office/drawing/2014/main" id="{CEF48772-64E6-574B-994A-88B3E424318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70658" name="Slide Number Placeholder 4">
            <a:extLst>
              <a:ext uri="{FF2B5EF4-FFF2-40B4-BE49-F238E27FC236}">
                <a16:creationId xmlns:a16="http://schemas.microsoft.com/office/drawing/2014/main" id="{22820209-53CE-F94C-BF0E-FABE0E3994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E65EE22-3DCB-7948-B8FF-1B02F97BD973}" type="slidenum">
              <a:rPr lang="en-US" altLang="en-US" sz="1400"/>
              <a:pPr eaLnBrk="1" hangingPunct="1"/>
              <a:t>18</a:t>
            </a:fld>
            <a:endParaRPr lang="en-US" altLang="en-US" sz="1400"/>
          </a:p>
        </p:txBody>
      </p:sp>
      <p:sp>
        <p:nvSpPr>
          <p:cNvPr id="70659" name="Rectangle 2">
            <a:extLst>
              <a:ext uri="{FF2B5EF4-FFF2-40B4-BE49-F238E27FC236}">
                <a16:creationId xmlns:a16="http://schemas.microsoft.com/office/drawing/2014/main" id="{12893A5A-CC27-5F4D-BAA3-6B7EB60235D0}"/>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Lecture Outline</a:t>
            </a:r>
          </a:p>
        </p:txBody>
      </p:sp>
      <p:sp>
        <p:nvSpPr>
          <p:cNvPr id="70660" name="Rectangle 3">
            <a:extLst>
              <a:ext uri="{FF2B5EF4-FFF2-40B4-BE49-F238E27FC236}">
                <a16:creationId xmlns:a16="http://schemas.microsoft.com/office/drawing/2014/main" id="{CD4AC212-72D5-2D41-A9B7-B6E73588F09A}"/>
              </a:ext>
            </a:extLst>
          </p:cNvPr>
          <p:cNvSpPr>
            <a:spLocks noGrp="1" noChangeArrowheads="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Prolog </a:t>
            </a:r>
          </a:p>
          <a:p>
            <a:pPr lvl="1" eaLnBrk="1" hangingPunct="1"/>
            <a:r>
              <a:rPr lang="en-US" altLang="en-US" dirty="0">
                <a:latin typeface="Arial" panose="020B0604020202020204" pitchFamily="34" charset="0"/>
              </a:rPr>
              <a:t>Imperative control flow</a:t>
            </a:r>
          </a:p>
          <a:p>
            <a:pPr lvl="1" eaLnBrk="1" hangingPunct="1"/>
            <a:r>
              <a:rPr lang="en-US" altLang="en-US" dirty="0">
                <a:latin typeface="Arial" panose="020B0604020202020204" pitchFamily="34" charset="0"/>
              </a:rPr>
              <a:t>Negation by failure</a:t>
            </a:r>
          </a:p>
          <a:p>
            <a:pPr lvl="1" eaLnBrk="1" hangingPunct="1"/>
            <a:r>
              <a:rPr lang="en-US" altLang="en-US" dirty="0">
                <a:solidFill>
                  <a:srgbClr val="FF0000"/>
                </a:solidFill>
                <a:latin typeface="Arial" panose="020B0604020202020204" pitchFamily="34" charset="0"/>
              </a:rPr>
              <a:t>Generate and test paradigm</a:t>
            </a:r>
          </a:p>
        </p:txBody>
      </p:sp>
    </p:spTree>
    <p:extLst>
      <p:ext uri="{BB962C8B-B14F-4D97-AF65-F5344CB8AC3E}">
        <p14:creationId xmlns:p14="http://schemas.microsoft.com/office/powerpoint/2010/main" val="202348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a:extLst>
              <a:ext uri="{FF2B5EF4-FFF2-40B4-BE49-F238E27FC236}">
                <a16:creationId xmlns:a16="http://schemas.microsoft.com/office/drawing/2014/main" id="{A665FBAE-E07E-FE41-A46F-C8AC7CF2AE0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72706" name="Slide Number Placeholder 4">
            <a:extLst>
              <a:ext uri="{FF2B5EF4-FFF2-40B4-BE49-F238E27FC236}">
                <a16:creationId xmlns:a16="http://schemas.microsoft.com/office/drawing/2014/main" id="{8C90B031-DE6A-5345-ADB3-BA0AAF34DD2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58F037E-A42C-4143-89C8-6AC17B98CEBB}" type="slidenum">
              <a:rPr lang="en-US" altLang="en-US" sz="1400"/>
              <a:pPr eaLnBrk="1" hangingPunct="1"/>
              <a:t>19</a:t>
            </a:fld>
            <a:endParaRPr lang="en-US" altLang="en-US" sz="1400"/>
          </a:p>
        </p:txBody>
      </p:sp>
      <p:sp>
        <p:nvSpPr>
          <p:cNvPr id="72707" name="Rectangle 2">
            <a:extLst>
              <a:ext uri="{FF2B5EF4-FFF2-40B4-BE49-F238E27FC236}">
                <a16:creationId xmlns:a16="http://schemas.microsoft.com/office/drawing/2014/main" id="{DA7B7480-9C47-D24B-B4FA-1AA4EE42BF49}"/>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Generate and Test Paradigm</a:t>
            </a:r>
          </a:p>
        </p:txBody>
      </p:sp>
      <p:sp>
        <p:nvSpPr>
          <p:cNvPr id="72708" name="Rectangle 3">
            <a:extLst>
              <a:ext uri="{FF2B5EF4-FFF2-40B4-BE49-F238E27FC236}">
                <a16:creationId xmlns:a16="http://schemas.microsoft.com/office/drawing/2014/main" id="{6B529CD7-3459-9546-9182-8DE426769294}"/>
              </a:ext>
            </a:extLst>
          </p:cNvPr>
          <p:cNvSpPr>
            <a:spLocks noGrp="1" noChangeArrowheads="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Search in space</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Prolog rules to </a:t>
            </a:r>
            <a:r>
              <a:rPr lang="en-US" altLang="en-US">
                <a:solidFill>
                  <a:srgbClr val="0000FF"/>
                </a:solidFill>
                <a:latin typeface="Arial" panose="020B0604020202020204" pitchFamily="34" charset="0"/>
                <a:ea typeface="ＭＳ Ｐゴシック" panose="020B0600070205080204" pitchFamily="34" charset="-128"/>
              </a:rPr>
              <a:t>generate</a:t>
            </a:r>
            <a:r>
              <a:rPr lang="en-US" altLang="en-US">
                <a:latin typeface="Arial" panose="020B0604020202020204" pitchFamily="34" charset="0"/>
                <a:ea typeface="ＭＳ Ｐゴシック" panose="020B0600070205080204" pitchFamily="34" charset="-128"/>
              </a:rPr>
              <a:t> potential solutions</a:t>
            </a:r>
          </a:p>
          <a:p>
            <a:pPr eaLnBrk="1" hangingPunct="1"/>
            <a:r>
              <a:rPr lang="en-US" altLang="en-US">
                <a:latin typeface="Arial" panose="020B0604020202020204" pitchFamily="34" charset="0"/>
                <a:ea typeface="ＭＳ Ｐゴシック" panose="020B0600070205080204" pitchFamily="34" charset="-128"/>
              </a:rPr>
              <a:t>Prolog rules to </a:t>
            </a:r>
            <a:r>
              <a:rPr lang="en-US" altLang="en-US">
                <a:solidFill>
                  <a:srgbClr val="0000FF"/>
                </a:solidFill>
                <a:latin typeface="Arial" panose="020B0604020202020204" pitchFamily="34" charset="0"/>
                <a:ea typeface="ＭＳ Ｐゴシック" panose="020B0600070205080204" pitchFamily="34" charset="-128"/>
              </a:rPr>
              <a:t>test</a:t>
            </a:r>
            <a:r>
              <a:rPr lang="en-US" altLang="en-US">
                <a:latin typeface="Arial" panose="020B0604020202020204" pitchFamily="34" charset="0"/>
                <a:ea typeface="ＭＳ Ｐゴシック" panose="020B0600070205080204" pitchFamily="34" charset="-128"/>
              </a:rPr>
              <a:t> potential solutions for desired properties</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Easy prototyping of search </a:t>
            </a:r>
          </a:p>
          <a:p>
            <a:pPr marL="457200" lvl="1" indent="0" eaLnBrk="1" hangingPunct="1">
              <a:buFont typeface="Wingdings" pitchFamily="2" charset="2"/>
              <a:buNone/>
            </a:pPr>
            <a:r>
              <a:rPr lang="en-US" altLang="en-US" b="1">
                <a:latin typeface="Courier New" panose="02070309020205020404" pitchFamily="49" charset="0"/>
              </a:rPr>
              <a:t>solve(P) :- generate(P), test(P).</a:t>
            </a:r>
          </a:p>
        </p:txBody>
      </p:sp>
    </p:spTree>
    <p:extLst>
      <p:ext uri="{BB962C8B-B14F-4D97-AF65-F5344CB8AC3E}">
        <p14:creationId xmlns:p14="http://schemas.microsoft.com/office/powerpoint/2010/main" val="32342052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a:extLst>
              <a:ext uri="{FF2B5EF4-FFF2-40B4-BE49-F238E27FC236}">
                <a16:creationId xmlns:a16="http://schemas.microsoft.com/office/drawing/2014/main" id="{8C887612-D396-FC47-A712-6614144F91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21506" name="Slide Number Placeholder 4">
            <a:extLst>
              <a:ext uri="{FF2B5EF4-FFF2-40B4-BE49-F238E27FC236}">
                <a16:creationId xmlns:a16="http://schemas.microsoft.com/office/drawing/2014/main" id="{7C3C7706-8B43-4E49-8A61-A9D0CDBE9B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C7ABFED-5696-2747-87B4-A3BF79985A22}" type="slidenum">
              <a:rPr lang="en-US" altLang="en-US" sz="1400"/>
              <a:pPr eaLnBrk="1" hangingPunct="1"/>
              <a:t>2</a:t>
            </a:fld>
            <a:endParaRPr lang="en-US" altLang="en-US" sz="1400"/>
          </a:p>
        </p:txBody>
      </p:sp>
      <p:sp>
        <p:nvSpPr>
          <p:cNvPr id="21507" name="Rectangle 2">
            <a:extLst>
              <a:ext uri="{FF2B5EF4-FFF2-40B4-BE49-F238E27FC236}">
                <a16:creationId xmlns:a16="http://schemas.microsoft.com/office/drawing/2014/main" id="{84F52941-D44F-E649-A0D7-B843429207FB}"/>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Lecture Outline</a:t>
            </a:r>
          </a:p>
        </p:txBody>
      </p:sp>
      <p:sp>
        <p:nvSpPr>
          <p:cNvPr id="21508" name="Rectangle 3">
            <a:extLst>
              <a:ext uri="{FF2B5EF4-FFF2-40B4-BE49-F238E27FC236}">
                <a16:creationId xmlns:a16="http://schemas.microsoft.com/office/drawing/2014/main" id="{C3152AB0-67C9-F441-8444-56E5C5BC4340}"/>
              </a:ext>
            </a:extLst>
          </p:cNvPr>
          <p:cNvSpPr>
            <a:spLocks noGrp="1" noChangeArrowheads="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Prolog </a:t>
            </a:r>
          </a:p>
          <a:p>
            <a:pPr lvl="1" eaLnBrk="1" hangingPunct="1"/>
            <a:r>
              <a:rPr lang="en-US" altLang="en-US" dirty="0">
                <a:latin typeface="Arial" panose="020B0604020202020204" pitchFamily="34" charset="0"/>
              </a:rPr>
              <a:t>Imperative control flow</a:t>
            </a:r>
          </a:p>
          <a:p>
            <a:pPr lvl="1" eaLnBrk="1" hangingPunct="1"/>
            <a:r>
              <a:rPr lang="en-US" altLang="en-US" dirty="0">
                <a:latin typeface="Arial" panose="020B0604020202020204" pitchFamily="34" charset="0"/>
              </a:rPr>
              <a:t>Negation by failure</a:t>
            </a:r>
          </a:p>
          <a:p>
            <a:pPr lvl="1" eaLnBrk="1" hangingPunct="1"/>
            <a:r>
              <a:rPr lang="en-US" altLang="en-US" dirty="0">
                <a:latin typeface="Arial" panose="020B0604020202020204" pitchFamily="34" charset="0"/>
              </a:rPr>
              <a:t>Generate and test paradigm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a:extLst>
              <a:ext uri="{FF2B5EF4-FFF2-40B4-BE49-F238E27FC236}">
                <a16:creationId xmlns:a16="http://schemas.microsoft.com/office/drawing/2014/main" id="{56588877-0579-3A4A-8B5E-641E4DBC59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74754" name="Slide Number Placeholder 4">
            <a:extLst>
              <a:ext uri="{FF2B5EF4-FFF2-40B4-BE49-F238E27FC236}">
                <a16:creationId xmlns:a16="http://schemas.microsoft.com/office/drawing/2014/main" id="{979D5873-F22A-7642-A6FD-69609B0B07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80D6649-42A3-7A45-AB61-C281B424F945}" type="slidenum">
              <a:rPr lang="en-US" altLang="en-US" sz="1400"/>
              <a:pPr eaLnBrk="1" hangingPunct="1"/>
              <a:t>20</a:t>
            </a:fld>
            <a:endParaRPr lang="en-US" altLang="en-US" sz="1400"/>
          </a:p>
        </p:txBody>
      </p:sp>
      <p:sp>
        <p:nvSpPr>
          <p:cNvPr id="74755" name="Rectangle 2">
            <a:extLst>
              <a:ext uri="{FF2B5EF4-FFF2-40B4-BE49-F238E27FC236}">
                <a16:creationId xmlns:a16="http://schemas.microsoft.com/office/drawing/2014/main" id="{D3CA48D9-9C24-D340-AE47-1FC8855425CC}"/>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 Classical Example: n Queens</a:t>
            </a:r>
          </a:p>
        </p:txBody>
      </p:sp>
      <p:sp>
        <p:nvSpPr>
          <p:cNvPr id="74756" name="Rectangle 3">
            <a:extLst>
              <a:ext uri="{FF2B5EF4-FFF2-40B4-BE49-F238E27FC236}">
                <a16:creationId xmlns:a16="http://schemas.microsoft.com/office/drawing/2014/main" id="{231C04F3-B7DA-6D45-ACF6-580BE635247D}"/>
              </a:ext>
            </a:extLst>
          </p:cNvPr>
          <p:cNvSpPr>
            <a:spLocks noGrp="1" noChangeArrowheads="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Given an </a:t>
            </a:r>
            <a:r>
              <a:rPr lang="en-US" altLang="en-US">
                <a:solidFill>
                  <a:srgbClr val="0000FF"/>
                </a:solidFill>
                <a:latin typeface="Arial" panose="020B0604020202020204" pitchFamily="34" charset="0"/>
                <a:ea typeface="ＭＳ Ｐゴシック" panose="020B0600070205080204" pitchFamily="34" charset="-128"/>
              </a:rPr>
              <a:t>n</a:t>
            </a:r>
            <a:r>
              <a:rPr lang="en-US" altLang="en-US">
                <a:latin typeface="Arial" panose="020B0604020202020204" pitchFamily="34" charset="0"/>
                <a:ea typeface="ＭＳ Ｐゴシック" panose="020B0600070205080204" pitchFamily="34" charset="-128"/>
              </a:rPr>
              <a:t> by </a:t>
            </a:r>
            <a:r>
              <a:rPr lang="en-US" altLang="en-US">
                <a:solidFill>
                  <a:srgbClr val="0000FF"/>
                </a:solidFill>
                <a:latin typeface="Arial" panose="020B0604020202020204" pitchFamily="34" charset="0"/>
                <a:ea typeface="ＭＳ Ｐゴシック" panose="020B0600070205080204" pitchFamily="34" charset="-128"/>
              </a:rPr>
              <a:t>n</a:t>
            </a:r>
            <a:r>
              <a:rPr lang="en-US" altLang="en-US">
                <a:latin typeface="Arial" panose="020B0604020202020204" pitchFamily="34" charset="0"/>
                <a:ea typeface="ＭＳ Ｐゴシック" panose="020B0600070205080204" pitchFamily="34" charset="-128"/>
              </a:rPr>
              <a:t> chessboard, place each of </a:t>
            </a:r>
            <a:r>
              <a:rPr lang="en-US" altLang="en-US">
                <a:solidFill>
                  <a:srgbClr val="0000FF"/>
                </a:solidFill>
                <a:latin typeface="Arial" panose="020B0604020202020204" pitchFamily="34" charset="0"/>
                <a:ea typeface="ＭＳ Ｐゴシック" panose="020B0600070205080204" pitchFamily="34" charset="-128"/>
              </a:rPr>
              <a:t>n</a:t>
            </a:r>
            <a:r>
              <a:rPr lang="en-US" altLang="en-US">
                <a:latin typeface="Arial" panose="020B0604020202020204" pitchFamily="34" charset="0"/>
                <a:ea typeface="ＭＳ Ｐゴシック" panose="020B0600070205080204" pitchFamily="34" charset="-128"/>
              </a:rPr>
              <a:t> queens on the board so that no queen can attack another in one move</a:t>
            </a:r>
          </a:p>
          <a:p>
            <a:pPr lvl="1" eaLnBrk="1" hangingPunct="1"/>
            <a:r>
              <a:rPr lang="en-US" altLang="en-US">
                <a:latin typeface="Arial" panose="020B0604020202020204" pitchFamily="34" charset="0"/>
              </a:rPr>
              <a:t>Queens can move either vertically, </a:t>
            </a:r>
          </a:p>
          <a:p>
            <a:pPr lvl="1" eaLnBrk="1" hangingPunct="1"/>
            <a:r>
              <a:rPr lang="en-US" altLang="en-US">
                <a:latin typeface="Arial" panose="020B0604020202020204" pitchFamily="34" charset="0"/>
              </a:rPr>
              <a:t>horizontally, or </a:t>
            </a:r>
          </a:p>
          <a:p>
            <a:pPr lvl="1" eaLnBrk="1" hangingPunct="1"/>
            <a:r>
              <a:rPr lang="en-US" altLang="en-US">
                <a:latin typeface="Arial" panose="020B0604020202020204" pitchFamily="34" charset="0"/>
              </a:rPr>
              <a:t>diagonally.</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A classical </a:t>
            </a:r>
            <a:r>
              <a:rPr lang="en-US" altLang="en-US">
                <a:solidFill>
                  <a:srgbClr val="0000FF"/>
                </a:solidFill>
                <a:latin typeface="Arial" panose="020B0604020202020204" pitchFamily="34" charset="0"/>
                <a:ea typeface="ＭＳ Ｐゴシック" panose="020B0600070205080204" pitchFamily="34" charset="-128"/>
              </a:rPr>
              <a:t>generate and test</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problem</a:t>
            </a:r>
          </a:p>
        </p:txBody>
      </p:sp>
    </p:spTree>
    <p:extLst>
      <p:ext uri="{BB962C8B-B14F-4D97-AF65-F5344CB8AC3E}">
        <p14:creationId xmlns:p14="http://schemas.microsoft.com/office/powerpoint/2010/main" val="20466351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4">
            <a:extLst>
              <a:ext uri="{FF2B5EF4-FFF2-40B4-BE49-F238E27FC236}">
                <a16:creationId xmlns:a16="http://schemas.microsoft.com/office/drawing/2014/main" id="{00791EDD-82E9-494C-B720-B8BB10D9A1F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2D161CF-56D2-FC48-BD43-28827A8D8177}" type="slidenum">
              <a:rPr lang="en-US" altLang="en-US" sz="1400"/>
              <a:pPr eaLnBrk="1" hangingPunct="1"/>
              <a:t>21</a:t>
            </a:fld>
            <a:endParaRPr lang="en-US" altLang="en-US" sz="1400"/>
          </a:p>
        </p:txBody>
      </p:sp>
      <p:sp>
        <p:nvSpPr>
          <p:cNvPr id="76802" name="Rectangle 2">
            <a:extLst>
              <a:ext uri="{FF2B5EF4-FFF2-40B4-BE49-F238E27FC236}">
                <a16:creationId xmlns:a16="http://schemas.microsoft.com/office/drawing/2014/main" id="{6879C09E-EEB2-304F-8864-EBE40C806C3D}"/>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 Queens</a:t>
            </a:r>
          </a:p>
        </p:txBody>
      </p:sp>
      <p:sp>
        <p:nvSpPr>
          <p:cNvPr id="593923" name="Rectangle 3">
            <a:extLst>
              <a:ext uri="{FF2B5EF4-FFF2-40B4-BE49-F238E27FC236}">
                <a16:creationId xmlns:a16="http://schemas.microsoft.com/office/drawing/2014/main" id="{6D5EA4F9-2DBD-1445-87D1-E313B0B48F4C}"/>
              </a:ext>
            </a:extLst>
          </p:cNvPr>
          <p:cNvSpPr>
            <a:spLocks noGrp="1" noChangeArrowheads="1"/>
          </p:cNvSpPr>
          <p:nvPr>
            <p:ph type="body" idx="1"/>
          </p:nvPr>
        </p:nvSpPr>
        <p:spPr>
          <a:xfrm>
            <a:off x="152400" y="1219200"/>
            <a:ext cx="8763000" cy="5486400"/>
          </a:xfrm>
        </p:spPr>
        <p:txBody>
          <a:bodyPr/>
          <a:lstStyle/>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my_not(X):- X, !, fail. 	</a:t>
            </a:r>
            <a:r>
              <a:rPr lang="en-US" altLang="en-US" sz="2400" i="1">
                <a:latin typeface="Courier" pitchFamily="2" charset="0"/>
                <a:ea typeface="ＭＳ Ｐゴシック" panose="020B0600070205080204" pitchFamily="34" charset="-128"/>
              </a:rPr>
              <a:t>%same as not</a:t>
            </a:r>
          </a:p>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my_not(_). </a:t>
            </a:r>
          </a:p>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in(H,[H|_]). 			</a:t>
            </a:r>
            <a:r>
              <a:rPr lang="en-US" altLang="en-US" sz="2400" i="1">
                <a:latin typeface="Courier" pitchFamily="2" charset="0"/>
                <a:ea typeface="ＭＳ Ｐゴシック" panose="020B0600070205080204" pitchFamily="34" charset="-128"/>
              </a:rPr>
              <a:t>%same as member</a:t>
            </a:r>
          </a:p>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in(H,[_|T]):- in(H,T).</a:t>
            </a:r>
          </a:p>
          <a:p>
            <a:pPr eaLnBrk="1" hangingPunct="1">
              <a:lnSpc>
                <a:spcPct val="90000"/>
              </a:lnSpc>
              <a:buFont typeface="Wingdings" pitchFamily="2" charset="2"/>
              <a:buNone/>
            </a:pPr>
            <a:endParaRPr lang="en-US" altLang="en-US" sz="2400" b="1">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en-US" altLang="en-US" sz="2400" b="1">
                <a:solidFill>
                  <a:srgbClr val="0000FF"/>
                </a:solidFill>
                <a:latin typeface="Courier" pitchFamily="2" charset="0"/>
                <a:ea typeface="ＭＳ Ｐゴシック" panose="020B0600070205080204" pitchFamily="34" charset="-128"/>
              </a:rPr>
              <a:t>nums(H,H,[H]).</a:t>
            </a:r>
          </a:p>
          <a:p>
            <a:pPr eaLnBrk="1" hangingPunct="1">
              <a:lnSpc>
                <a:spcPct val="90000"/>
              </a:lnSpc>
              <a:buFont typeface="Wingdings" pitchFamily="2" charset="2"/>
              <a:buNone/>
            </a:pPr>
            <a:r>
              <a:rPr lang="en-US" altLang="en-US" sz="2400" b="1">
                <a:solidFill>
                  <a:srgbClr val="0000FF"/>
                </a:solidFill>
                <a:latin typeface="Courier" pitchFamily="2" charset="0"/>
                <a:ea typeface="ＭＳ Ｐゴシック" panose="020B0600070205080204" pitchFamily="34" charset="-128"/>
              </a:rPr>
              <a:t>nums(L,H,[L|R]):- L&lt;H, N is L+1, nums(N,H,R).</a:t>
            </a:r>
          </a:p>
          <a:p>
            <a:pPr eaLnBrk="1" hangingPunct="1">
              <a:lnSpc>
                <a:spcPct val="90000"/>
              </a:lnSpc>
              <a:buFont typeface="Wingdings" pitchFamily="2" charset="2"/>
              <a:buNone/>
            </a:pPr>
            <a:r>
              <a:rPr lang="en-US" altLang="en-US" sz="2000">
                <a:latin typeface="Courier" pitchFamily="2" charset="0"/>
                <a:ea typeface="ＭＳ Ｐゴシック" panose="020B0600070205080204" pitchFamily="34" charset="-128"/>
              </a:rPr>
              <a:t>%%%</a:t>
            </a:r>
            <a:r>
              <a:rPr lang="en-US" altLang="en-US" sz="2000" i="1">
                <a:latin typeface="Courier" pitchFamily="2" charset="0"/>
                <a:ea typeface="ＭＳ Ｐゴシック" panose="020B0600070205080204" pitchFamily="34" charset="-128"/>
              </a:rPr>
              <a:t>nums generates a list of integers between two other numbers, L,H by putting the first number at the front of the list returned by a recursive call with a number 1 greater than the first.  It only works when the first argument is bound to an integer. It stops when it gets to the higher number</a:t>
            </a:r>
            <a:endParaRPr lang="en-US" altLang="en-US" sz="2000" b="1">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queen_no(4).</a:t>
            </a:r>
          </a:p>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a:t>
            </a:r>
            <a:r>
              <a:rPr lang="en-US" altLang="en-US" sz="2400" i="1">
                <a:latin typeface="Courier" pitchFamily="2" charset="0"/>
                <a:ea typeface="ＭＳ Ｐゴシック" panose="020B0600070205080204" pitchFamily="34" charset="-128"/>
              </a:rPr>
              <a:t>The number of queens/size of board - use 4</a:t>
            </a:r>
          </a:p>
          <a:p>
            <a:pPr eaLnBrk="1" hangingPunct="1">
              <a:lnSpc>
                <a:spcPct val="90000"/>
              </a:lnSpc>
              <a:buFont typeface="Wingdings" pitchFamily="2" charset="2"/>
              <a:buNone/>
            </a:pPr>
            <a:endParaRPr lang="en-US" altLang="en-US" sz="2400">
              <a:latin typeface="Courier" pitchFamily="2" charset="0"/>
              <a:ea typeface="ＭＳ Ｐゴシック" panose="020B0600070205080204" pitchFamily="34" charset="-128"/>
            </a:endParaRPr>
          </a:p>
          <a:p>
            <a:pPr eaLnBrk="1" hangingPunct="1">
              <a:lnSpc>
                <a:spcPct val="90000"/>
              </a:lnSpc>
              <a:buFont typeface="Wingdings" pitchFamily="2" charset="2"/>
              <a:buNone/>
            </a:pPr>
            <a:endParaRPr lang="en-US" altLang="en-US" sz="2400">
              <a:latin typeface="Courier" pitchFamily="2" charset="0"/>
              <a:ea typeface="ＭＳ Ｐゴシック" panose="020B0600070205080204" pitchFamily="34" charset="-128"/>
            </a:endParaRPr>
          </a:p>
        </p:txBody>
      </p:sp>
    </p:spTree>
    <p:extLst>
      <p:ext uri="{BB962C8B-B14F-4D97-AF65-F5344CB8AC3E}">
        <p14:creationId xmlns:p14="http://schemas.microsoft.com/office/powerpoint/2010/main" val="29120209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39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392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392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39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4">
            <a:extLst>
              <a:ext uri="{FF2B5EF4-FFF2-40B4-BE49-F238E27FC236}">
                <a16:creationId xmlns:a16="http://schemas.microsoft.com/office/drawing/2014/main" id="{ABBDDACB-5065-C44B-9B8D-7AC5896623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833EF07-CC45-6244-95ED-333FE73F8A0E}" type="slidenum">
              <a:rPr lang="en-US" altLang="en-US" sz="1400"/>
              <a:pPr eaLnBrk="1" hangingPunct="1"/>
              <a:t>22</a:t>
            </a:fld>
            <a:endParaRPr lang="en-US" altLang="en-US" sz="1400"/>
          </a:p>
        </p:txBody>
      </p:sp>
      <p:sp>
        <p:nvSpPr>
          <p:cNvPr id="78850" name="Rectangle 2">
            <a:extLst>
              <a:ext uri="{FF2B5EF4-FFF2-40B4-BE49-F238E27FC236}">
                <a16:creationId xmlns:a16="http://schemas.microsoft.com/office/drawing/2014/main" id="{F044F833-C4EF-FF4B-A6F3-17AD12643C52}"/>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 Queens (ii)</a:t>
            </a:r>
          </a:p>
        </p:txBody>
      </p:sp>
      <p:sp>
        <p:nvSpPr>
          <p:cNvPr id="598019" name="Rectangle 3">
            <a:extLst>
              <a:ext uri="{FF2B5EF4-FFF2-40B4-BE49-F238E27FC236}">
                <a16:creationId xmlns:a16="http://schemas.microsoft.com/office/drawing/2014/main" id="{52444F44-83E8-6848-97CD-DDB19AB0D20C}"/>
              </a:ext>
            </a:extLst>
          </p:cNvPr>
          <p:cNvSpPr>
            <a:spLocks noGrp="1" noChangeArrowheads="1"/>
          </p:cNvSpPr>
          <p:nvPr>
            <p:ph type="body" idx="1"/>
          </p:nvPr>
        </p:nvSpPr>
        <p:spPr/>
        <p:txBody>
          <a:bodyPr/>
          <a:lstStyle/>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ranks(L):- queen_no(N), nums(1,N,L).</a:t>
            </a:r>
          </a:p>
          <a:p>
            <a:pPr eaLnBrk="1" hangingPunct="1">
              <a:lnSpc>
                <a:spcPct val="90000"/>
              </a:lnSpc>
              <a:buFont typeface="Wingdings" pitchFamily="2" charset="2"/>
              <a:buNone/>
            </a:pPr>
            <a:r>
              <a:rPr lang="en-US" altLang="en-US" sz="2400" b="1">
                <a:latin typeface="Courier" pitchFamily="2" charset="0"/>
                <a:ea typeface="ＭＳ Ｐゴシック" panose="020B0600070205080204" pitchFamily="34" charset="-128"/>
              </a:rPr>
              <a:t>files(L):- queen_no(N), nums(1,N,L).</a:t>
            </a:r>
          </a:p>
          <a:p>
            <a:pPr eaLnBrk="1" hangingPunct="1">
              <a:lnSpc>
                <a:spcPct val="90000"/>
              </a:lnSpc>
              <a:buFont typeface="Wingdings" pitchFamily="2" charset="2"/>
              <a:buNone/>
            </a:pPr>
            <a:r>
              <a:rPr lang="en-US" altLang="en-US" sz="2000">
                <a:latin typeface="Courier" pitchFamily="2" charset="0"/>
                <a:ea typeface="ＭＳ Ｐゴシック" panose="020B0600070205080204" pitchFamily="34" charset="-128"/>
              </a:rPr>
              <a:t>%</a:t>
            </a:r>
            <a:r>
              <a:rPr lang="en-US" altLang="en-US" sz="2000" i="1">
                <a:latin typeface="Courier" pitchFamily="2" charset="0"/>
                <a:ea typeface="ＭＳ Ｐゴシック" panose="020B0600070205080204" pitchFamily="34" charset="-128"/>
              </a:rPr>
              <a:t>%%ranks and files generate the x and y axes of the chess board. Both are lists of numbers up to the number of queens; that is, ranks(L) binds L to the </a:t>
            </a:r>
          </a:p>
          <a:p>
            <a:pPr eaLnBrk="1" hangingPunct="1">
              <a:lnSpc>
                <a:spcPct val="90000"/>
              </a:lnSpc>
              <a:buFont typeface="Wingdings" pitchFamily="2" charset="2"/>
              <a:buNone/>
            </a:pPr>
            <a:r>
              <a:rPr lang="en-US" altLang="en-US" sz="2000" i="1">
                <a:latin typeface="Courier" pitchFamily="2" charset="0"/>
                <a:ea typeface="ＭＳ Ｐゴシック" panose="020B0600070205080204" pitchFamily="34" charset="-128"/>
              </a:rPr>
              <a:t>	list [1,2,3,…,#queens].</a:t>
            </a:r>
          </a:p>
          <a:p>
            <a:pPr eaLnBrk="1" hangingPunct="1">
              <a:lnSpc>
                <a:spcPct val="90000"/>
              </a:lnSpc>
              <a:buFont typeface="Wingdings" pitchFamily="2" charset="2"/>
              <a:buNone/>
            </a:pPr>
            <a:endParaRPr lang="en-US" altLang="en-US" sz="2000" i="1">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rank(R):- ranks(L), in(R,L).</a:t>
            </a:r>
            <a:endParaRPr lang="en-US" altLang="en-US" sz="2000" i="1">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en-US" altLang="en-US" sz="2000" i="1">
                <a:latin typeface="Courier" pitchFamily="2" charset="0"/>
                <a:ea typeface="ＭＳ Ｐゴシック" panose="020B0600070205080204" pitchFamily="34" charset="-128"/>
              </a:rPr>
              <a:t>%%% R is a rank on the board; selects a particular rank  R from the list of all ranks L.</a:t>
            </a:r>
          </a:p>
          <a:p>
            <a:pPr eaLnBrk="1" hangingPunct="1">
              <a:lnSpc>
                <a:spcPct val="90000"/>
              </a:lnSpc>
              <a:buFont typeface="Wingdings" pitchFamily="2" charset="2"/>
              <a:buNone/>
            </a:pPr>
            <a:endParaRPr lang="en-US" altLang="en-US" sz="2000" b="1">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file(F):- files(L), in(F,L).</a:t>
            </a:r>
          </a:p>
          <a:p>
            <a:pPr eaLnBrk="1" hangingPunct="1">
              <a:lnSpc>
                <a:spcPct val="90000"/>
              </a:lnSpc>
              <a:buFont typeface="Wingdings" pitchFamily="2" charset="2"/>
              <a:buNone/>
            </a:pPr>
            <a:r>
              <a:rPr lang="en-US" altLang="en-US" sz="2000" i="1">
                <a:latin typeface="Courier" pitchFamily="2" charset="0"/>
                <a:ea typeface="ＭＳ Ｐゴシック" panose="020B0600070205080204" pitchFamily="34" charset="-128"/>
              </a:rPr>
              <a:t>%%% F is a file on the board; selects a particular file F from the list of all files L</a:t>
            </a:r>
            <a:r>
              <a:rPr lang="en-US" altLang="en-US" sz="2000">
                <a:latin typeface="Courier" pitchFamily="2" charset="0"/>
                <a:ea typeface="ＭＳ Ｐゴシック" panose="020B0600070205080204" pitchFamily="34" charset="-128"/>
              </a:rPr>
              <a:t>.</a:t>
            </a:r>
          </a:p>
          <a:p>
            <a:pPr eaLnBrk="1" hangingPunct="1">
              <a:lnSpc>
                <a:spcPct val="90000"/>
              </a:lnSpc>
              <a:buFont typeface="Wingdings" pitchFamily="2" charset="2"/>
              <a:buNone/>
            </a:pPr>
            <a:endParaRPr lang="en-US" altLang="en-US" sz="2000" b="1">
              <a:latin typeface="Courier" pitchFamily="2" charset="0"/>
              <a:ea typeface="ＭＳ Ｐゴシック" panose="020B0600070205080204" pitchFamily="34" charset="-128"/>
            </a:endParaRPr>
          </a:p>
          <a:p>
            <a:pPr eaLnBrk="1" hangingPunct="1">
              <a:lnSpc>
                <a:spcPct val="90000"/>
              </a:lnSpc>
              <a:buFont typeface="Wingdings" pitchFamily="2" charset="2"/>
              <a:buNone/>
            </a:pPr>
            <a:endParaRPr lang="en-US" altLang="en-US" sz="2000">
              <a:latin typeface="Courier" pitchFamily="2" charset="0"/>
              <a:ea typeface="ＭＳ Ｐゴシック" panose="020B0600070205080204" pitchFamily="34" charset="-128"/>
            </a:endParaRPr>
          </a:p>
        </p:txBody>
      </p:sp>
      <p:sp>
        <p:nvSpPr>
          <p:cNvPr id="78852" name="Footer Placeholder 3">
            <a:extLst>
              <a:ext uri="{FF2B5EF4-FFF2-40B4-BE49-F238E27FC236}">
                <a16:creationId xmlns:a16="http://schemas.microsoft.com/office/drawing/2014/main" id="{8C8FD48D-AAD1-9D46-882A-4C8723CB9BD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42757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8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8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801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801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80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4">
            <a:extLst>
              <a:ext uri="{FF2B5EF4-FFF2-40B4-BE49-F238E27FC236}">
                <a16:creationId xmlns:a16="http://schemas.microsoft.com/office/drawing/2014/main" id="{B767256D-8CE7-DD4D-8029-CD59A9AD4D5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7AC0320-A2F0-D245-A9F3-D1319DBA0C78}" type="slidenum">
              <a:rPr lang="en-US" altLang="en-US" sz="1400"/>
              <a:pPr eaLnBrk="1" hangingPunct="1"/>
              <a:t>23</a:t>
            </a:fld>
            <a:endParaRPr lang="en-US" altLang="en-US" sz="1400"/>
          </a:p>
        </p:txBody>
      </p:sp>
      <p:sp>
        <p:nvSpPr>
          <p:cNvPr id="80898" name="Rectangle 2">
            <a:extLst>
              <a:ext uri="{FF2B5EF4-FFF2-40B4-BE49-F238E27FC236}">
                <a16:creationId xmlns:a16="http://schemas.microsoft.com/office/drawing/2014/main" id="{FAF72E9C-F54C-214B-9425-56BD86BD35B4}"/>
              </a:ext>
            </a:extLst>
          </p:cNvPr>
          <p:cNvSpPr>
            <a:spLocks noGrp="1" noChangeArrowheads="1"/>
          </p:cNvSpPr>
          <p:nvPr>
            <p:ph type="title"/>
          </p:nvPr>
        </p:nvSpPr>
        <p:spPr>
          <a:xfrm>
            <a:off x="0" y="-152400"/>
            <a:ext cx="7772400" cy="1143000"/>
          </a:xfrm>
        </p:spPr>
        <p:txBody>
          <a:bodyPr/>
          <a:lstStyle/>
          <a:p>
            <a:pPr eaLnBrk="1" hangingPunct="1"/>
            <a:r>
              <a:rPr lang="en-US" altLang="en-US">
                <a:latin typeface="Arial" panose="020B0604020202020204" pitchFamily="34" charset="0"/>
                <a:ea typeface="ＭＳ Ｐゴシック" panose="020B0600070205080204" pitchFamily="34" charset="-128"/>
              </a:rPr>
              <a:t> n Queens (iii)</a:t>
            </a:r>
          </a:p>
        </p:txBody>
      </p:sp>
      <p:sp>
        <p:nvSpPr>
          <p:cNvPr id="80899" name="Rectangle 3">
            <a:extLst>
              <a:ext uri="{FF2B5EF4-FFF2-40B4-BE49-F238E27FC236}">
                <a16:creationId xmlns:a16="http://schemas.microsoft.com/office/drawing/2014/main" id="{16BAD66B-B938-F942-AEA7-4FB8F77B68A4}"/>
              </a:ext>
            </a:extLst>
          </p:cNvPr>
          <p:cNvSpPr>
            <a:spLocks noGrp="1" noChangeArrowheads="1"/>
          </p:cNvSpPr>
          <p:nvPr>
            <p:ph type="body" idx="1"/>
          </p:nvPr>
        </p:nvSpPr>
        <p:spPr>
          <a:xfrm>
            <a:off x="152400" y="1066800"/>
            <a:ext cx="8458200" cy="4648200"/>
          </a:xfrm>
        </p:spPr>
        <p:txBody>
          <a:bodyPr/>
          <a:lstStyle/>
          <a:p>
            <a:pPr eaLnBrk="1" hangingPunct="1">
              <a:lnSpc>
                <a:spcPct val="80000"/>
              </a:lnSpc>
              <a:buFont typeface="Wingdings" pitchFamily="2" charset="2"/>
              <a:buNone/>
            </a:pPr>
            <a:r>
              <a:rPr lang="en-US" altLang="en-US" sz="2000" i="1" dirty="0">
                <a:latin typeface="Courier" pitchFamily="2" charset="0"/>
                <a:ea typeface="ＭＳ Ｐゴシック" panose="020B0600070205080204" pitchFamily="34" charset="-128"/>
              </a:rPr>
              <a:t>%%% Squares on the board are (</a:t>
            </a:r>
            <a:r>
              <a:rPr lang="en-US" altLang="en-US" sz="2000" i="1" dirty="0" err="1">
                <a:latin typeface="Courier" pitchFamily="2" charset="0"/>
                <a:ea typeface="ＭＳ Ｐゴシック" panose="020B0600070205080204" pitchFamily="34" charset="-128"/>
              </a:rPr>
              <a:t>rank,file</a:t>
            </a:r>
            <a:r>
              <a:rPr lang="en-US" altLang="en-US" sz="2000" i="1" dirty="0">
                <a:latin typeface="Courier" pitchFamily="2" charset="0"/>
                <a:ea typeface="ＭＳ Ｐゴシック" panose="020B0600070205080204" pitchFamily="34" charset="-128"/>
              </a:rPr>
              <a:t>) coordinates.  attacks decides if a queen on the square at rank R1, file F1 attacks the square at rank R2, file F2 or vice versa. A queen attacks every square on the same rank, the same file, or the same diagonal.</a:t>
            </a:r>
          </a:p>
          <a:p>
            <a:pPr eaLnBrk="1" hangingPunct="1">
              <a:lnSpc>
                <a:spcPct val="80000"/>
              </a:lnSpc>
              <a:buFont typeface="Wingdings" pitchFamily="2" charset="2"/>
              <a:buNone/>
            </a:pPr>
            <a:r>
              <a:rPr lang="en-US" altLang="en-US" sz="2400" b="1" dirty="0">
                <a:latin typeface="Courier" pitchFamily="2" charset="0"/>
                <a:ea typeface="ＭＳ Ｐゴシック" panose="020B0600070205080204" pitchFamily="34" charset="-128"/>
              </a:rPr>
              <a:t>attacks((R,_),(R,_)).</a:t>
            </a:r>
          </a:p>
          <a:p>
            <a:pPr eaLnBrk="1" hangingPunct="1">
              <a:lnSpc>
                <a:spcPct val="80000"/>
              </a:lnSpc>
              <a:buFont typeface="Wingdings" pitchFamily="2" charset="2"/>
              <a:buNone/>
            </a:pPr>
            <a:r>
              <a:rPr lang="en-US" altLang="en-US" sz="2400" b="1" dirty="0">
                <a:latin typeface="Courier" pitchFamily="2" charset="0"/>
                <a:ea typeface="ＭＳ Ｐゴシック" panose="020B0600070205080204" pitchFamily="34" charset="-128"/>
              </a:rPr>
              <a:t>attacks((_,F),(_,F)). </a:t>
            </a:r>
            <a:r>
              <a:rPr lang="en-US" altLang="en-US" sz="2400" b="1" dirty="0">
                <a:solidFill>
                  <a:srgbClr val="0000FF"/>
                </a:solidFill>
                <a:latin typeface="Courier" pitchFamily="2" charset="0"/>
                <a:ea typeface="ＭＳ Ｐゴシック" panose="020B0600070205080204" pitchFamily="34" charset="-128"/>
              </a:rPr>
              <a:t>%a Prolog tuple</a:t>
            </a:r>
          </a:p>
          <a:p>
            <a:pPr eaLnBrk="1" hangingPunct="1">
              <a:lnSpc>
                <a:spcPct val="80000"/>
              </a:lnSpc>
              <a:buFont typeface="Wingdings" pitchFamily="2" charset="2"/>
              <a:buNone/>
            </a:pPr>
            <a:r>
              <a:rPr lang="en-US" altLang="en-US" sz="2400" b="1" dirty="0">
                <a:latin typeface="Courier" pitchFamily="2" charset="0"/>
                <a:ea typeface="ＭＳ Ｐゴシック" panose="020B0600070205080204" pitchFamily="34" charset="-128"/>
              </a:rPr>
              <a:t>attacks(</a:t>
            </a:r>
            <a:r>
              <a:rPr lang="en-US" altLang="en-US" sz="2400" b="1" dirty="0">
                <a:solidFill>
                  <a:srgbClr val="0000FF"/>
                </a:solidFill>
                <a:latin typeface="Courier" pitchFamily="2" charset="0"/>
                <a:ea typeface="ＭＳ Ｐゴシック" panose="020B0600070205080204" pitchFamily="34" charset="-128"/>
              </a:rPr>
              <a:t>(R1,F1)</a:t>
            </a:r>
            <a:r>
              <a:rPr lang="en-US" altLang="en-US" sz="2400" b="1" dirty="0">
                <a:latin typeface="Courier" pitchFamily="2" charset="0"/>
                <a:ea typeface="ＭＳ Ｐゴシック" panose="020B0600070205080204" pitchFamily="34" charset="-128"/>
              </a:rPr>
              <a:t>,(R2,F2)):-    </a:t>
            </a:r>
          </a:p>
          <a:p>
            <a:pPr eaLnBrk="1" hangingPunct="1">
              <a:lnSpc>
                <a:spcPct val="80000"/>
              </a:lnSpc>
              <a:buFont typeface="Wingdings" pitchFamily="2" charset="2"/>
              <a:buNone/>
            </a:pPr>
            <a:r>
              <a:rPr lang="en-US" altLang="en-US" sz="2400" b="1" dirty="0">
                <a:latin typeface="Courier" pitchFamily="2" charset="0"/>
                <a:ea typeface="ＭＳ Ｐゴシック" panose="020B0600070205080204" pitchFamily="34" charset="-128"/>
              </a:rPr>
              <a:t>                   diagonal((R1,F1),(R2,F2)).</a:t>
            </a:r>
          </a:p>
          <a:p>
            <a:pPr eaLnBrk="1" hangingPunct="1">
              <a:lnSpc>
                <a:spcPct val="80000"/>
              </a:lnSpc>
              <a:buFont typeface="Wingdings" pitchFamily="2" charset="2"/>
              <a:buNone/>
            </a:pPr>
            <a:r>
              <a:rPr lang="en-US" altLang="en-US" sz="2000" i="1" dirty="0">
                <a:latin typeface="Courier" pitchFamily="2" charset="0"/>
                <a:ea typeface="ＭＳ Ｐゴシック" panose="020B0600070205080204" pitchFamily="34" charset="-128"/>
              </a:rPr>
              <a:t>%%%can decompose a Prolog tuple by unification</a:t>
            </a:r>
          </a:p>
          <a:p>
            <a:pPr eaLnBrk="1" hangingPunct="1">
              <a:lnSpc>
                <a:spcPct val="80000"/>
              </a:lnSpc>
              <a:buFont typeface="Wingdings" pitchFamily="2" charset="2"/>
              <a:buNone/>
            </a:pPr>
            <a:r>
              <a:rPr lang="en-US" altLang="en-US" sz="2000" i="1" dirty="0">
                <a:latin typeface="Courier" pitchFamily="2" charset="0"/>
                <a:ea typeface="ＭＳ Ｐゴシック" panose="020B0600070205080204" pitchFamily="34" charset="-128"/>
              </a:rPr>
              <a:t>	(X,Y)=(1,2) results in X=1,Y=2; tuples have fixed size and there is not head-tail type construct for tuples</a:t>
            </a:r>
          </a:p>
          <a:p>
            <a:pPr eaLnBrk="1" hangingPunct="1">
              <a:lnSpc>
                <a:spcPct val="80000"/>
              </a:lnSpc>
              <a:buFont typeface="Wingdings" pitchFamily="2" charset="2"/>
              <a:buNone/>
            </a:pPr>
            <a:endParaRPr lang="en-US" altLang="en-US" sz="2000" dirty="0">
              <a:latin typeface="Courier" pitchFamily="2" charset="0"/>
              <a:ea typeface="ＭＳ Ｐゴシック" panose="020B0600070205080204" pitchFamily="34" charset="-128"/>
            </a:endParaRPr>
          </a:p>
          <a:p>
            <a:pPr eaLnBrk="1" hangingPunct="1">
              <a:lnSpc>
                <a:spcPct val="80000"/>
              </a:lnSpc>
              <a:buFont typeface="Wingdings" pitchFamily="2" charset="2"/>
              <a:buNone/>
            </a:pPr>
            <a:endParaRPr lang="en-US" altLang="en-US" sz="2000" dirty="0">
              <a:latin typeface="Courier" pitchFamily="2" charset="0"/>
              <a:ea typeface="ＭＳ Ｐゴシック" panose="020B0600070205080204" pitchFamily="34" charset="-128"/>
            </a:endParaRPr>
          </a:p>
          <a:p>
            <a:pPr eaLnBrk="1" hangingPunct="1">
              <a:lnSpc>
                <a:spcPct val="80000"/>
              </a:lnSpc>
              <a:buFont typeface="Wingdings" pitchFamily="2" charset="2"/>
              <a:buNone/>
            </a:pPr>
            <a:endParaRPr lang="en-US" altLang="en-US" sz="2000" dirty="0">
              <a:latin typeface="Courier" pitchFamily="2" charset="0"/>
              <a:ea typeface="ＭＳ Ｐゴシック" panose="020B0600070205080204" pitchFamily="34" charset="-128"/>
            </a:endParaRPr>
          </a:p>
        </p:txBody>
      </p:sp>
      <p:sp>
        <p:nvSpPr>
          <p:cNvPr id="80900" name="Freeform 4">
            <a:extLst>
              <a:ext uri="{FF2B5EF4-FFF2-40B4-BE49-F238E27FC236}">
                <a16:creationId xmlns:a16="http://schemas.microsoft.com/office/drawing/2014/main" id="{B22D3DD3-205E-074A-99A8-3A4FD71AACDB}"/>
              </a:ext>
            </a:extLst>
          </p:cNvPr>
          <p:cNvSpPr>
            <a:spLocks/>
          </p:cNvSpPr>
          <p:nvPr/>
        </p:nvSpPr>
        <p:spPr bwMode="auto">
          <a:xfrm>
            <a:off x="2133600" y="2743200"/>
            <a:ext cx="2070100" cy="444500"/>
          </a:xfrm>
          <a:custGeom>
            <a:avLst/>
            <a:gdLst>
              <a:gd name="T0" fmla="*/ 2147483647 w 1304"/>
              <a:gd name="T1" fmla="*/ 2147483647 h 280"/>
              <a:gd name="T2" fmla="*/ 2147483647 w 1304"/>
              <a:gd name="T3" fmla="*/ 2147483647 h 280"/>
              <a:gd name="T4" fmla="*/ 2147483647 w 1304"/>
              <a:gd name="T5" fmla="*/ 2147483647 h 280"/>
              <a:gd name="T6" fmla="*/ 0 60000 65536"/>
              <a:gd name="T7" fmla="*/ 0 60000 65536"/>
              <a:gd name="T8" fmla="*/ 0 60000 65536"/>
              <a:gd name="T9" fmla="*/ 0 w 1304"/>
              <a:gd name="T10" fmla="*/ 0 h 280"/>
              <a:gd name="T11" fmla="*/ 1304 w 1304"/>
              <a:gd name="T12" fmla="*/ 280 h 280"/>
            </a:gdLst>
            <a:ahLst/>
            <a:cxnLst>
              <a:cxn ang="T6">
                <a:pos x="T0" y="T1"/>
              </a:cxn>
              <a:cxn ang="T7">
                <a:pos x="T2" y="T3"/>
              </a:cxn>
              <a:cxn ang="T8">
                <a:pos x="T4" y="T5"/>
              </a:cxn>
            </a:cxnLst>
            <a:rect l="T9" t="T10" r="T11" b="T12"/>
            <a:pathLst>
              <a:path w="1304" h="280">
                <a:moveTo>
                  <a:pt x="1304" y="40"/>
                </a:moveTo>
                <a:cubicBezTo>
                  <a:pt x="851" y="20"/>
                  <a:pt x="399" y="0"/>
                  <a:pt x="200" y="40"/>
                </a:cubicBezTo>
                <a:cubicBezTo>
                  <a:pt x="0" y="79"/>
                  <a:pt x="52" y="179"/>
                  <a:pt x="104" y="280"/>
                </a:cubicBezTo>
              </a:path>
            </a:pathLst>
          </a:custGeom>
          <a:noFill/>
          <a:ln w="952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1" name="Rectangle 5">
            <a:extLst>
              <a:ext uri="{FF2B5EF4-FFF2-40B4-BE49-F238E27FC236}">
                <a16:creationId xmlns:a16="http://schemas.microsoft.com/office/drawing/2014/main" id="{6F445473-73BF-AE4A-8219-91AF62AE0B03}"/>
              </a:ext>
            </a:extLst>
          </p:cNvPr>
          <p:cNvSpPr>
            <a:spLocks noChangeArrowheads="1"/>
          </p:cNvSpPr>
          <p:nvPr/>
        </p:nvSpPr>
        <p:spPr bwMode="auto">
          <a:xfrm>
            <a:off x="1752600" y="4953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02" name="Rectangle 6">
            <a:extLst>
              <a:ext uri="{FF2B5EF4-FFF2-40B4-BE49-F238E27FC236}">
                <a16:creationId xmlns:a16="http://schemas.microsoft.com/office/drawing/2014/main" id="{82151847-4D05-1D41-AAD7-A5F6DD5C5DC5}"/>
              </a:ext>
            </a:extLst>
          </p:cNvPr>
          <p:cNvSpPr>
            <a:spLocks noChangeArrowheads="1"/>
          </p:cNvSpPr>
          <p:nvPr/>
        </p:nvSpPr>
        <p:spPr bwMode="auto">
          <a:xfrm>
            <a:off x="2133600" y="4953000"/>
            <a:ext cx="381000" cy="381000"/>
          </a:xfrm>
          <a:prstGeom prst="rect">
            <a:avLst/>
          </a:prstGeom>
          <a:solidFill>
            <a:srgbClr val="CC000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03" name="Rectangle 7">
            <a:extLst>
              <a:ext uri="{FF2B5EF4-FFF2-40B4-BE49-F238E27FC236}">
                <a16:creationId xmlns:a16="http://schemas.microsoft.com/office/drawing/2014/main" id="{D6CBDDBF-2666-4B4C-AFC6-01B6924A2125}"/>
              </a:ext>
            </a:extLst>
          </p:cNvPr>
          <p:cNvSpPr>
            <a:spLocks noChangeArrowheads="1"/>
          </p:cNvSpPr>
          <p:nvPr/>
        </p:nvSpPr>
        <p:spPr bwMode="auto">
          <a:xfrm>
            <a:off x="2514600" y="4953000"/>
            <a:ext cx="381000" cy="3810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04" name="Rectangle 8">
            <a:extLst>
              <a:ext uri="{FF2B5EF4-FFF2-40B4-BE49-F238E27FC236}">
                <a16:creationId xmlns:a16="http://schemas.microsoft.com/office/drawing/2014/main" id="{334D5F81-7F5B-F941-A7CC-73C5427D6C80}"/>
              </a:ext>
            </a:extLst>
          </p:cNvPr>
          <p:cNvSpPr>
            <a:spLocks noChangeArrowheads="1"/>
          </p:cNvSpPr>
          <p:nvPr/>
        </p:nvSpPr>
        <p:spPr bwMode="auto">
          <a:xfrm>
            <a:off x="2895600" y="4953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05" name="Rectangle 9">
            <a:extLst>
              <a:ext uri="{FF2B5EF4-FFF2-40B4-BE49-F238E27FC236}">
                <a16:creationId xmlns:a16="http://schemas.microsoft.com/office/drawing/2014/main" id="{5EA32AB6-D0EB-184E-8F53-1BDDD9F0FB8E}"/>
              </a:ext>
            </a:extLst>
          </p:cNvPr>
          <p:cNvSpPr>
            <a:spLocks noChangeArrowheads="1"/>
          </p:cNvSpPr>
          <p:nvPr/>
        </p:nvSpPr>
        <p:spPr bwMode="auto">
          <a:xfrm>
            <a:off x="1752600" y="5334000"/>
            <a:ext cx="381000" cy="381000"/>
          </a:xfrm>
          <a:prstGeom prst="rect">
            <a:avLst/>
          </a:prstGeom>
          <a:solidFill>
            <a:srgbClr val="CC00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80906" name="Rectangle 10">
            <a:extLst>
              <a:ext uri="{FF2B5EF4-FFF2-40B4-BE49-F238E27FC236}">
                <a16:creationId xmlns:a16="http://schemas.microsoft.com/office/drawing/2014/main" id="{A671C4C1-D1A4-8C48-9210-21FB01F36CF1}"/>
              </a:ext>
            </a:extLst>
          </p:cNvPr>
          <p:cNvSpPr>
            <a:spLocks noChangeArrowheads="1"/>
          </p:cNvSpPr>
          <p:nvPr/>
        </p:nvSpPr>
        <p:spPr bwMode="auto">
          <a:xfrm>
            <a:off x="2133600" y="5334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a:r>
              <a:rPr lang="en-US" altLang="en-US">
                <a:latin typeface="Times" pitchFamily="2" charset="0"/>
              </a:rPr>
              <a:t>q</a:t>
            </a:r>
          </a:p>
        </p:txBody>
      </p:sp>
      <p:sp>
        <p:nvSpPr>
          <p:cNvPr id="80907" name="Rectangle 11">
            <a:extLst>
              <a:ext uri="{FF2B5EF4-FFF2-40B4-BE49-F238E27FC236}">
                <a16:creationId xmlns:a16="http://schemas.microsoft.com/office/drawing/2014/main" id="{59D7B7AF-9135-2E46-A092-8D26DE7B1345}"/>
              </a:ext>
            </a:extLst>
          </p:cNvPr>
          <p:cNvSpPr>
            <a:spLocks noChangeArrowheads="1"/>
          </p:cNvSpPr>
          <p:nvPr/>
        </p:nvSpPr>
        <p:spPr bwMode="auto">
          <a:xfrm>
            <a:off x="2514600" y="5334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80908" name="Rectangle 12">
            <a:extLst>
              <a:ext uri="{FF2B5EF4-FFF2-40B4-BE49-F238E27FC236}">
                <a16:creationId xmlns:a16="http://schemas.microsoft.com/office/drawing/2014/main" id="{2135C0D6-4645-DB4B-88C0-7F625656982B}"/>
              </a:ext>
            </a:extLst>
          </p:cNvPr>
          <p:cNvSpPr>
            <a:spLocks noChangeArrowheads="1"/>
          </p:cNvSpPr>
          <p:nvPr/>
        </p:nvSpPr>
        <p:spPr bwMode="auto">
          <a:xfrm>
            <a:off x="2895600" y="5334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09" name="Rectangle 13">
            <a:extLst>
              <a:ext uri="{FF2B5EF4-FFF2-40B4-BE49-F238E27FC236}">
                <a16:creationId xmlns:a16="http://schemas.microsoft.com/office/drawing/2014/main" id="{ADFF2051-8597-B248-BD5A-C9665472AA91}"/>
              </a:ext>
            </a:extLst>
          </p:cNvPr>
          <p:cNvSpPr>
            <a:spLocks noChangeArrowheads="1"/>
          </p:cNvSpPr>
          <p:nvPr/>
        </p:nvSpPr>
        <p:spPr bwMode="auto">
          <a:xfrm>
            <a:off x="1752600" y="5715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10" name="Rectangle 14">
            <a:extLst>
              <a:ext uri="{FF2B5EF4-FFF2-40B4-BE49-F238E27FC236}">
                <a16:creationId xmlns:a16="http://schemas.microsoft.com/office/drawing/2014/main" id="{432A87E4-3229-1841-835D-76D6A22826D5}"/>
              </a:ext>
            </a:extLst>
          </p:cNvPr>
          <p:cNvSpPr>
            <a:spLocks noChangeArrowheads="1"/>
          </p:cNvSpPr>
          <p:nvPr/>
        </p:nvSpPr>
        <p:spPr bwMode="auto">
          <a:xfrm>
            <a:off x="2133600" y="5715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11" name="Rectangle 15">
            <a:extLst>
              <a:ext uri="{FF2B5EF4-FFF2-40B4-BE49-F238E27FC236}">
                <a16:creationId xmlns:a16="http://schemas.microsoft.com/office/drawing/2014/main" id="{73D14839-8D1C-CE4D-B60F-05883CB70C6B}"/>
              </a:ext>
            </a:extLst>
          </p:cNvPr>
          <p:cNvSpPr>
            <a:spLocks noChangeArrowheads="1"/>
          </p:cNvSpPr>
          <p:nvPr/>
        </p:nvSpPr>
        <p:spPr bwMode="auto">
          <a:xfrm>
            <a:off x="2514600" y="5715000"/>
            <a:ext cx="381000" cy="3810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12" name="Rectangle 16">
            <a:extLst>
              <a:ext uri="{FF2B5EF4-FFF2-40B4-BE49-F238E27FC236}">
                <a16:creationId xmlns:a16="http://schemas.microsoft.com/office/drawing/2014/main" id="{5F088499-AD0B-6B44-BC7A-B6347E82A439}"/>
              </a:ext>
            </a:extLst>
          </p:cNvPr>
          <p:cNvSpPr>
            <a:spLocks noChangeArrowheads="1"/>
          </p:cNvSpPr>
          <p:nvPr/>
        </p:nvSpPr>
        <p:spPr bwMode="auto">
          <a:xfrm>
            <a:off x="1752600" y="6096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13" name="Rectangle 17">
            <a:extLst>
              <a:ext uri="{FF2B5EF4-FFF2-40B4-BE49-F238E27FC236}">
                <a16:creationId xmlns:a16="http://schemas.microsoft.com/office/drawing/2014/main" id="{D1285EF3-28B1-1B41-B0C7-1C608FEAD8BE}"/>
              </a:ext>
            </a:extLst>
          </p:cNvPr>
          <p:cNvSpPr>
            <a:spLocks noChangeArrowheads="1"/>
          </p:cNvSpPr>
          <p:nvPr/>
        </p:nvSpPr>
        <p:spPr bwMode="auto">
          <a:xfrm>
            <a:off x="2133600" y="6096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14" name="Rectangle 18">
            <a:extLst>
              <a:ext uri="{FF2B5EF4-FFF2-40B4-BE49-F238E27FC236}">
                <a16:creationId xmlns:a16="http://schemas.microsoft.com/office/drawing/2014/main" id="{1304F1EB-1889-B646-BD49-4DFA27C9DFD8}"/>
              </a:ext>
            </a:extLst>
          </p:cNvPr>
          <p:cNvSpPr>
            <a:spLocks noChangeArrowheads="1"/>
          </p:cNvSpPr>
          <p:nvPr/>
        </p:nvSpPr>
        <p:spPr bwMode="auto">
          <a:xfrm>
            <a:off x="2514600" y="6096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80915" name="Rectangle 19">
            <a:extLst>
              <a:ext uri="{FF2B5EF4-FFF2-40B4-BE49-F238E27FC236}">
                <a16:creationId xmlns:a16="http://schemas.microsoft.com/office/drawing/2014/main" id="{D80DC8A3-BC66-324D-820A-BEFA2DFA499A}"/>
              </a:ext>
            </a:extLst>
          </p:cNvPr>
          <p:cNvSpPr>
            <a:spLocks noChangeArrowheads="1"/>
          </p:cNvSpPr>
          <p:nvPr/>
        </p:nvSpPr>
        <p:spPr bwMode="auto">
          <a:xfrm>
            <a:off x="2895600" y="6096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80916" name="Text Box 20">
            <a:extLst>
              <a:ext uri="{FF2B5EF4-FFF2-40B4-BE49-F238E27FC236}">
                <a16:creationId xmlns:a16="http://schemas.microsoft.com/office/drawing/2014/main" id="{629A2887-E5BE-DC47-96AF-0F5AABF3CAB5}"/>
              </a:ext>
            </a:extLst>
          </p:cNvPr>
          <p:cNvSpPr txBox="1">
            <a:spLocks noChangeArrowheads="1"/>
          </p:cNvSpPr>
          <p:nvPr/>
        </p:nvSpPr>
        <p:spPr bwMode="auto">
          <a:xfrm>
            <a:off x="3429000" y="5334000"/>
            <a:ext cx="211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en-US" b="1" dirty="0">
                <a:solidFill>
                  <a:schemeClr val="accent2"/>
                </a:solidFill>
                <a:latin typeface="Times" pitchFamily="2" charset="0"/>
              </a:rPr>
              <a:t> same diagonal</a:t>
            </a:r>
            <a:endParaRPr lang="en-US" altLang="en-US" b="1" dirty="0">
              <a:solidFill>
                <a:srgbClr val="FFFF00"/>
              </a:solidFill>
              <a:latin typeface="Times" pitchFamily="2" charset="0"/>
            </a:endParaRPr>
          </a:p>
        </p:txBody>
      </p:sp>
      <p:sp>
        <p:nvSpPr>
          <p:cNvPr id="80917" name="Text Box 21">
            <a:extLst>
              <a:ext uri="{FF2B5EF4-FFF2-40B4-BE49-F238E27FC236}">
                <a16:creationId xmlns:a16="http://schemas.microsoft.com/office/drawing/2014/main" id="{A35D6BBF-045C-424D-B953-B7DBCE1EFD70}"/>
              </a:ext>
            </a:extLst>
          </p:cNvPr>
          <p:cNvSpPr txBox="1">
            <a:spLocks noChangeArrowheads="1"/>
          </p:cNvSpPr>
          <p:nvPr/>
        </p:nvSpPr>
        <p:spPr bwMode="auto">
          <a:xfrm>
            <a:off x="3505200" y="4724400"/>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en-US" b="1" dirty="0">
                <a:solidFill>
                  <a:srgbClr val="CC0000"/>
                </a:solidFill>
                <a:latin typeface="Times" pitchFamily="2" charset="0"/>
              </a:rPr>
              <a:t>same rank</a:t>
            </a:r>
          </a:p>
        </p:txBody>
      </p:sp>
      <p:sp>
        <p:nvSpPr>
          <p:cNvPr id="80918" name="Text Box 22">
            <a:extLst>
              <a:ext uri="{FF2B5EF4-FFF2-40B4-BE49-F238E27FC236}">
                <a16:creationId xmlns:a16="http://schemas.microsoft.com/office/drawing/2014/main" id="{33128A76-9BBB-3340-8CAD-0D396CA2407E}"/>
              </a:ext>
            </a:extLst>
          </p:cNvPr>
          <p:cNvSpPr txBox="1">
            <a:spLocks noChangeArrowheads="1"/>
          </p:cNvSpPr>
          <p:nvPr/>
        </p:nvSpPr>
        <p:spPr bwMode="auto">
          <a:xfrm>
            <a:off x="3505200" y="5029200"/>
            <a:ext cx="1309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en-US" b="1" dirty="0">
                <a:solidFill>
                  <a:srgbClr val="CC00FF"/>
                </a:solidFill>
                <a:latin typeface="Times" pitchFamily="2" charset="0"/>
              </a:rPr>
              <a:t>same file</a:t>
            </a:r>
          </a:p>
        </p:txBody>
      </p:sp>
      <p:sp>
        <p:nvSpPr>
          <p:cNvPr id="80919" name="Text Box 23">
            <a:extLst>
              <a:ext uri="{FF2B5EF4-FFF2-40B4-BE49-F238E27FC236}">
                <a16:creationId xmlns:a16="http://schemas.microsoft.com/office/drawing/2014/main" id="{6D9CA08D-3307-2F4E-9921-4399F1851EE6}"/>
              </a:ext>
            </a:extLst>
          </p:cNvPr>
          <p:cNvSpPr txBox="1">
            <a:spLocks noChangeArrowheads="1"/>
          </p:cNvSpPr>
          <p:nvPr/>
        </p:nvSpPr>
        <p:spPr bwMode="auto">
          <a:xfrm>
            <a:off x="5257800" y="5721350"/>
            <a:ext cx="3478213"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en-US" b="1">
                <a:latin typeface="Times" pitchFamily="2" charset="0"/>
              </a:rPr>
              <a:t>What is safe placement</a:t>
            </a:r>
          </a:p>
          <a:p>
            <a:r>
              <a:rPr lang="en-US" altLang="en-US" b="1">
                <a:latin typeface="Times" pitchFamily="2" charset="0"/>
              </a:rPr>
              <a:t>for next queen on board?</a:t>
            </a:r>
          </a:p>
        </p:txBody>
      </p:sp>
      <p:sp>
        <p:nvSpPr>
          <p:cNvPr id="80920" name="Rectangle 24">
            <a:extLst>
              <a:ext uri="{FF2B5EF4-FFF2-40B4-BE49-F238E27FC236}">
                <a16:creationId xmlns:a16="http://schemas.microsoft.com/office/drawing/2014/main" id="{1DC5E164-2B03-4445-9233-4F527E1E1DC6}"/>
              </a:ext>
            </a:extLst>
          </p:cNvPr>
          <p:cNvSpPr>
            <a:spLocks noChangeArrowheads="1"/>
          </p:cNvSpPr>
          <p:nvPr/>
        </p:nvSpPr>
        <p:spPr bwMode="auto">
          <a:xfrm>
            <a:off x="1752600" y="4953000"/>
            <a:ext cx="381000" cy="3810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21" name="Rectangle 25">
            <a:extLst>
              <a:ext uri="{FF2B5EF4-FFF2-40B4-BE49-F238E27FC236}">
                <a16:creationId xmlns:a16="http://schemas.microsoft.com/office/drawing/2014/main" id="{569FAF2D-B72E-174A-9F7F-5A4215AA24DD}"/>
              </a:ext>
            </a:extLst>
          </p:cNvPr>
          <p:cNvSpPr>
            <a:spLocks noChangeArrowheads="1"/>
          </p:cNvSpPr>
          <p:nvPr/>
        </p:nvSpPr>
        <p:spPr bwMode="auto">
          <a:xfrm>
            <a:off x="1752600" y="5715000"/>
            <a:ext cx="381000" cy="3810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22" name="Rectangle 26">
            <a:extLst>
              <a:ext uri="{FF2B5EF4-FFF2-40B4-BE49-F238E27FC236}">
                <a16:creationId xmlns:a16="http://schemas.microsoft.com/office/drawing/2014/main" id="{2D3AE995-FE50-2045-B827-89120B69988D}"/>
              </a:ext>
            </a:extLst>
          </p:cNvPr>
          <p:cNvSpPr>
            <a:spLocks noChangeArrowheads="1"/>
          </p:cNvSpPr>
          <p:nvPr/>
        </p:nvSpPr>
        <p:spPr bwMode="auto">
          <a:xfrm>
            <a:off x="2895600" y="6096000"/>
            <a:ext cx="381000" cy="3810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23" name="Rectangle 27">
            <a:extLst>
              <a:ext uri="{FF2B5EF4-FFF2-40B4-BE49-F238E27FC236}">
                <a16:creationId xmlns:a16="http://schemas.microsoft.com/office/drawing/2014/main" id="{C156A890-E449-524F-9BC2-EFC9A954CBD6}"/>
              </a:ext>
            </a:extLst>
          </p:cNvPr>
          <p:cNvSpPr>
            <a:spLocks noChangeArrowheads="1"/>
          </p:cNvSpPr>
          <p:nvPr/>
        </p:nvSpPr>
        <p:spPr bwMode="auto">
          <a:xfrm>
            <a:off x="2895600" y="5334000"/>
            <a:ext cx="381000" cy="381000"/>
          </a:xfrm>
          <a:prstGeom prst="rect">
            <a:avLst/>
          </a:prstGeom>
          <a:solidFill>
            <a:srgbClr val="CC00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80924" name="Rectangle 28">
            <a:extLst>
              <a:ext uri="{FF2B5EF4-FFF2-40B4-BE49-F238E27FC236}">
                <a16:creationId xmlns:a16="http://schemas.microsoft.com/office/drawing/2014/main" id="{E3753B50-5164-AF48-8670-06F13F03DCB6}"/>
              </a:ext>
            </a:extLst>
          </p:cNvPr>
          <p:cNvSpPr>
            <a:spLocks noChangeArrowheads="1"/>
          </p:cNvSpPr>
          <p:nvPr/>
        </p:nvSpPr>
        <p:spPr bwMode="auto">
          <a:xfrm>
            <a:off x="2514600" y="5334000"/>
            <a:ext cx="381000" cy="381000"/>
          </a:xfrm>
          <a:prstGeom prst="rect">
            <a:avLst/>
          </a:prstGeom>
          <a:solidFill>
            <a:srgbClr val="CC00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80925" name="Rectangle 29">
            <a:extLst>
              <a:ext uri="{FF2B5EF4-FFF2-40B4-BE49-F238E27FC236}">
                <a16:creationId xmlns:a16="http://schemas.microsoft.com/office/drawing/2014/main" id="{B0BE631A-6DEF-E747-BAE2-C6C3CC763DC4}"/>
              </a:ext>
            </a:extLst>
          </p:cNvPr>
          <p:cNvSpPr>
            <a:spLocks noChangeArrowheads="1"/>
          </p:cNvSpPr>
          <p:nvPr/>
        </p:nvSpPr>
        <p:spPr bwMode="auto">
          <a:xfrm>
            <a:off x="2133600" y="5715000"/>
            <a:ext cx="381000" cy="381000"/>
          </a:xfrm>
          <a:prstGeom prst="rect">
            <a:avLst/>
          </a:prstGeom>
          <a:solidFill>
            <a:srgbClr val="CC000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26" name="Rectangle 30">
            <a:extLst>
              <a:ext uri="{FF2B5EF4-FFF2-40B4-BE49-F238E27FC236}">
                <a16:creationId xmlns:a16="http://schemas.microsoft.com/office/drawing/2014/main" id="{A01B76F1-1049-9F48-B4C4-C7D3C28582BF}"/>
              </a:ext>
            </a:extLst>
          </p:cNvPr>
          <p:cNvSpPr>
            <a:spLocks noChangeArrowheads="1"/>
          </p:cNvSpPr>
          <p:nvPr/>
        </p:nvSpPr>
        <p:spPr bwMode="auto">
          <a:xfrm>
            <a:off x="2133600" y="6096000"/>
            <a:ext cx="381000" cy="381000"/>
          </a:xfrm>
          <a:prstGeom prst="rect">
            <a:avLst/>
          </a:prstGeom>
          <a:solidFill>
            <a:srgbClr val="CC000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
        <p:nvSpPr>
          <p:cNvPr id="80927" name="Rectangle 31">
            <a:extLst>
              <a:ext uri="{FF2B5EF4-FFF2-40B4-BE49-F238E27FC236}">
                <a16:creationId xmlns:a16="http://schemas.microsoft.com/office/drawing/2014/main" id="{FD33671D-39D5-D141-9EDD-57DDAA91F019}"/>
              </a:ext>
            </a:extLst>
          </p:cNvPr>
          <p:cNvSpPr>
            <a:spLocks noChangeArrowheads="1"/>
          </p:cNvSpPr>
          <p:nvPr/>
        </p:nvSpPr>
        <p:spPr bwMode="auto">
          <a:xfrm>
            <a:off x="2895600" y="5715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38348039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a:extLst>
              <a:ext uri="{FF2B5EF4-FFF2-40B4-BE49-F238E27FC236}">
                <a16:creationId xmlns:a16="http://schemas.microsoft.com/office/drawing/2014/main" id="{392288A5-1F0B-0B44-A75A-B735C99E414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82946" name="Slide Number Placeholder 4">
            <a:extLst>
              <a:ext uri="{FF2B5EF4-FFF2-40B4-BE49-F238E27FC236}">
                <a16:creationId xmlns:a16="http://schemas.microsoft.com/office/drawing/2014/main" id="{B4956B87-D9F0-BF41-8FA6-406673EE1A5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9446A0A-7ADA-F24C-99C5-702BE789B76B}" type="slidenum">
              <a:rPr lang="en-US" altLang="en-US" sz="1400"/>
              <a:pPr eaLnBrk="1" hangingPunct="1"/>
              <a:t>24</a:t>
            </a:fld>
            <a:endParaRPr lang="en-US" altLang="en-US" sz="1400"/>
          </a:p>
        </p:txBody>
      </p:sp>
      <p:sp>
        <p:nvSpPr>
          <p:cNvPr id="82947" name="Rectangle 2">
            <a:extLst>
              <a:ext uri="{FF2B5EF4-FFF2-40B4-BE49-F238E27FC236}">
                <a16:creationId xmlns:a16="http://schemas.microsoft.com/office/drawing/2014/main" id="{B0706314-E327-D242-9F66-EE52DD5C6048}"/>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 Queens (iv)</a:t>
            </a:r>
          </a:p>
        </p:txBody>
      </p:sp>
      <p:sp>
        <p:nvSpPr>
          <p:cNvPr id="82948" name="Rectangle 3">
            <a:extLst>
              <a:ext uri="{FF2B5EF4-FFF2-40B4-BE49-F238E27FC236}">
                <a16:creationId xmlns:a16="http://schemas.microsoft.com/office/drawing/2014/main" id="{AB087613-1FFE-D14A-856C-C9B6EEA731AF}"/>
              </a:ext>
            </a:extLst>
          </p:cNvPr>
          <p:cNvSpPr>
            <a:spLocks noGrp="1" noChangeArrowheads="1"/>
          </p:cNvSpPr>
          <p:nvPr>
            <p:ph type="body" idx="1"/>
          </p:nvPr>
        </p:nvSpPr>
        <p:spPr>
          <a:xfrm>
            <a:off x="0" y="1371600"/>
            <a:ext cx="9144000" cy="4800600"/>
          </a:xfrm>
        </p:spPr>
        <p:txBody>
          <a:bodyPr/>
          <a:lstStyle/>
          <a:p>
            <a:pPr eaLnBrk="1" hangingPunct="1">
              <a:buFont typeface="Wingdings" pitchFamily="2" charset="2"/>
              <a:buNone/>
            </a:pPr>
            <a:r>
              <a:rPr lang="en-US" altLang="en-US" sz="2000" i="1">
                <a:latin typeface="Courier" pitchFamily="2" charset="0"/>
                <a:ea typeface="ＭＳ Ｐゴシック" panose="020B0600070205080204" pitchFamily="34" charset="-128"/>
              </a:rPr>
              <a:t>%%% Two squares are on the same diagonal if the slope of the line between them is 1 or -1.  Since / is used, real number values for 1 and -1 are needed.</a:t>
            </a:r>
          </a:p>
          <a:p>
            <a:pPr eaLnBrk="1" hangingPunct="1">
              <a:buFont typeface="Wingdings" pitchFamily="2" charset="2"/>
              <a:buNone/>
            </a:pPr>
            <a:endParaRPr lang="en-US" altLang="en-US" sz="2000">
              <a:latin typeface="Courier" pitchFamily="2" charset="0"/>
              <a:ea typeface="ＭＳ Ｐゴシック" panose="020B0600070205080204" pitchFamily="34" charset="-128"/>
            </a:endParaRPr>
          </a:p>
          <a:p>
            <a:pPr eaLnBrk="1" hangingPunct="1">
              <a:buFont typeface="Wingdings" pitchFamily="2" charset="2"/>
              <a:buNone/>
            </a:pPr>
            <a:r>
              <a:rPr lang="en-US" altLang="en-US" sz="2400" b="1">
                <a:latin typeface="Courier" pitchFamily="2" charset="0"/>
                <a:ea typeface="ＭＳ Ｐゴシック" panose="020B0600070205080204" pitchFamily="34" charset="-128"/>
              </a:rPr>
              <a:t>diagonal((X,Y),(X,Y)).</a:t>
            </a:r>
            <a:r>
              <a:rPr lang="en-US" altLang="en-US" sz="2000" b="1">
                <a:latin typeface="Courier" pitchFamily="2" charset="0"/>
                <a:ea typeface="ＭＳ Ｐゴシック" panose="020B0600070205080204" pitchFamily="34" charset="-128"/>
              </a:rPr>
              <a:t> </a:t>
            </a:r>
            <a:r>
              <a:rPr lang="en-US" altLang="en-US" sz="2000" i="1">
                <a:latin typeface="Courier" pitchFamily="2" charset="0"/>
                <a:ea typeface="ＭＳ Ｐゴシック" panose="020B0600070205080204" pitchFamily="34" charset="-128"/>
              </a:rPr>
              <a:t>%degenerate case</a:t>
            </a:r>
          </a:p>
          <a:p>
            <a:pPr eaLnBrk="1" hangingPunct="1">
              <a:buFont typeface="Wingdings" pitchFamily="2" charset="2"/>
              <a:buNone/>
            </a:pPr>
            <a:r>
              <a:rPr lang="en-US" altLang="en-US" sz="2400" b="1">
                <a:latin typeface="Courier" pitchFamily="2" charset="0"/>
                <a:ea typeface="ＭＳ Ｐゴシック" panose="020B0600070205080204" pitchFamily="34" charset="-128"/>
              </a:rPr>
              <a:t>diagonal((X1,Y1),(X2,Y2)):-N is Y2-Y1,D is X2-X1,</a:t>
            </a:r>
          </a:p>
          <a:p>
            <a:pPr eaLnBrk="1" hangingPunct="1">
              <a:buFont typeface="Wingdings" pitchFamily="2" charset="2"/>
              <a:buNone/>
            </a:pPr>
            <a:r>
              <a:rPr lang="en-US" altLang="en-US" sz="2400" b="1">
                <a:latin typeface="Courier" pitchFamily="2" charset="0"/>
                <a:ea typeface="ＭＳ Ｐゴシック" panose="020B0600070205080204" pitchFamily="34" charset="-128"/>
              </a:rPr>
              <a:t>	Q is N/D, Q is 1 . </a:t>
            </a:r>
            <a:r>
              <a:rPr lang="en-US" altLang="en-US" sz="2400" i="1">
                <a:solidFill>
                  <a:srgbClr val="0000FF"/>
                </a:solidFill>
                <a:latin typeface="Courier" pitchFamily="2" charset="0"/>
                <a:ea typeface="ＭＳ Ｐゴシック" panose="020B0600070205080204" pitchFamily="34" charset="-128"/>
              </a:rPr>
              <a:t>%</a:t>
            </a:r>
            <a:r>
              <a:rPr lang="en-US" altLang="en-US" sz="2400" b="1" i="1">
                <a:solidFill>
                  <a:srgbClr val="0000FF"/>
                </a:solidFill>
                <a:latin typeface="Courier" pitchFamily="2" charset="0"/>
                <a:ea typeface="ＭＳ Ｐゴシック" panose="020B0600070205080204" pitchFamily="34" charset="-128"/>
              </a:rPr>
              <a:t>diagonal needs</a:t>
            </a:r>
            <a:r>
              <a:rPr lang="en-US" altLang="en-US" sz="2400" i="1">
                <a:solidFill>
                  <a:srgbClr val="0000FF"/>
                </a:solidFill>
                <a:latin typeface="Courier" pitchFamily="2" charset="0"/>
                <a:ea typeface="ＭＳ Ｐゴシック" panose="020B0600070205080204" pitchFamily="34" charset="-128"/>
              </a:rPr>
              <a:t> </a:t>
            </a:r>
            <a:r>
              <a:rPr lang="en-US" altLang="en-US" sz="2400" b="1" i="1">
                <a:solidFill>
                  <a:srgbClr val="0000FF"/>
                </a:solidFill>
                <a:latin typeface="Courier" pitchFamily="2" charset="0"/>
                <a:ea typeface="ＭＳ Ｐゴシック" panose="020B0600070205080204" pitchFamily="34" charset="-128"/>
              </a:rPr>
              <a:t>bound arguments!</a:t>
            </a:r>
          </a:p>
          <a:p>
            <a:pPr eaLnBrk="1" hangingPunct="1">
              <a:buFont typeface="Wingdings" pitchFamily="2" charset="2"/>
              <a:buNone/>
            </a:pPr>
            <a:r>
              <a:rPr lang="en-US" altLang="en-US" sz="2400" b="1">
                <a:latin typeface="Courier" pitchFamily="2" charset="0"/>
                <a:ea typeface="ＭＳ Ｐゴシック" panose="020B0600070205080204" pitchFamily="34" charset="-128"/>
              </a:rPr>
              <a:t>diagonal((X1,Y1),(X2,Y2)):-N is Y2-Y1,D is X2-X1, </a:t>
            </a:r>
          </a:p>
          <a:p>
            <a:pPr eaLnBrk="1" hangingPunct="1">
              <a:buFont typeface="Wingdings" pitchFamily="2" charset="2"/>
              <a:buNone/>
            </a:pPr>
            <a:r>
              <a:rPr lang="en-US" altLang="en-US" sz="2400" b="1">
                <a:latin typeface="Courier" pitchFamily="2" charset="0"/>
                <a:ea typeface="ＭＳ Ｐゴシック" panose="020B0600070205080204" pitchFamily="34" charset="-128"/>
              </a:rPr>
              <a:t>	Q is N/D, Q is -1 .</a:t>
            </a:r>
          </a:p>
          <a:p>
            <a:pPr eaLnBrk="1" hangingPunct="1">
              <a:buFont typeface="Wingdings" pitchFamily="2" charset="2"/>
              <a:buNone/>
            </a:pPr>
            <a:r>
              <a:rPr lang="en-US" altLang="en-US" sz="2000" b="1" i="1">
                <a:latin typeface="Courier" pitchFamily="2" charset="0"/>
                <a:ea typeface="ＭＳ Ｐゴシック" panose="020B0600070205080204" pitchFamily="34" charset="-128"/>
              </a:rPr>
              <a:t>%%%because of use of </a:t>
            </a:r>
            <a:r>
              <a:rPr lang="ja-JP" altLang="en-US" sz="2000" b="1" i="1">
                <a:latin typeface="Courier" pitchFamily="2" charset="0"/>
                <a:ea typeface="ＭＳ Ｐゴシック" panose="020B0600070205080204" pitchFamily="34" charset="-128"/>
              </a:rPr>
              <a:t>“</a:t>
            </a:r>
            <a:r>
              <a:rPr lang="en-US" altLang="ja-JP" sz="2000" b="1" i="1">
                <a:latin typeface="Courier" pitchFamily="2" charset="0"/>
                <a:ea typeface="ＭＳ Ｐゴシック" panose="020B0600070205080204" pitchFamily="34" charset="-128"/>
              </a:rPr>
              <a:t>is</a:t>
            </a:r>
            <a:r>
              <a:rPr lang="ja-JP" altLang="en-US" sz="2000" b="1" i="1">
                <a:latin typeface="Courier" pitchFamily="2" charset="0"/>
                <a:ea typeface="ＭＳ Ｐゴシック" panose="020B0600070205080204" pitchFamily="34" charset="-128"/>
              </a:rPr>
              <a:t>”</a:t>
            </a:r>
            <a:r>
              <a:rPr lang="en-US" altLang="ja-JP" sz="2000" b="1" i="1">
                <a:latin typeface="Courier" pitchFamily="2" charset="0"/>
                <a:ea typeface="ＭＳ Ｐゴシック" panose="020B0600070205080204" pitchFamily="34" charset="-128"/>
              </a:rPr>
              <a:t>, diagonal is NOT invertible.</a:t>
            </a:r>
          </a:p>
          <a:p>
            <a:pPr eaLnBrk="1" hangingPunct="1"/>
            <a:endParaRPr lang="en-US" altLang="en-US" b="1" i="1">
              <a:ea typeface="ＭＳ Ｐゴシック" panose="020B0600070205080204" pitchFamily="34" charset="-128"/>
            </a:endParaRPr>
          </a:p>
        </p:txBody>
      </p:sp>
    </p:spTree>
    <p:extLst>
      <p:ext uri="{BB962C8B-B14F-4D97-AF65-F5344CB8AC3E}">
        <p14:creationId xmlns:p14="http://schemas.microsoft.com/office/powerpoint/2010/main" val="42940228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3">
            <a:extLst>
              <a:ext uri="{FF2B5EF4-FFF2-40B4-BE49-F238E27FC236}">
                <a16:creationId xmlns:a16="http://schemas.microsoft.com/office/drawing/2014/main" id="{8D5B0CC2-5660-9540-83B2-9EF3AD7D375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84994" name="Slide Number Placeholder 4">
            <a:extLst>
              <a:ext uri="{FF2B5EF4-FFF2-40B4-BE49-F238E27FC236}">
                <a16:creationId xmlns:a16="http://schemas.microsoft.com/office/drawing/2014/main" id="{FB8D21E7-0F4F-E74A-A0F7-29E7341185C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85D16C9-BF1B-9648-8DE5-3D7EF39C8582}" type="slidenum">
              <a:rPr lang="en-US" altLang="en-US" sz="1400"/>
              <a:pPr eaLnBrk="1" hangingPunct="1"/>
              <a:t>25</a:t>
            </a:fld>
            <a:endParaRPr lang="en-US" altLang="en-US" sz="1400"/>
          </a:p>
        </p:txBody>
      </p:sp>
      <p:sp>
        <p:nvSpPr>
          <p:cNvPr id="84995" name="Rectangle 2">
            <a:extLst>
              <a:ext uri="{FF2B5EF4-FFF2-40B4-BE49-F238E27FC236}">
                <a16:creationId xmlns:a16="http://schemas.microsoft.com/office/drawing/2014/main" id="{56DE297C-F82F-6D44-9586-548CAF536913}"/>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 Queens (v)</a:t>
            </a:r>
          </a:p>
        </p:txBody>
      </p:sp>
      <p:sp>
        <p:nvSpPr>
          <p:cNvPr id="84996" name="Rectangle 3">
            <a:extLst>
              <a:ext uri="{FF2B5EF4-FFF2-40B4-BE49-F238E27FC236}">
                <a16:creationId xmlns:a16="http://schemas.microsoft.com/office/drawing/2014/main" id="{2E60BF2B-4175-EF41-AAF7-33921EB6C397}"/>
              </a:ext>
            </a:extLst>
          </p:cNvPr>
          <p:cNvSpPr>
            <a:spLocks noGrp="1" noChangeArrowheads="1"/>
          </p:cNvSpPr>
          <p:nvPr>
            <p:ph type="body" idx="1"/>
          </p:nvPr>
        </p:nvSpPr>
        <p:spPr/>
        <p:txBody>
          <a:bodyPr/>
          <a:lstStyle/>
          <a:p>
            <a:pPr eaLnBrk="1" hangingPunct="1">
              <a:buFont typeface="Wingdings" pitchFamily="2" charset="2"/>
              <a:buNone/>
            </a:pPr>
            <a:r>
              <a:rPr lang="en-US" altLang="en-US" sz="2000" i="1">
                <a:latin typeface="Courier" pitchFamily="2" charset="0"/>
                <a:ea typeface="ＭＳ Ｐゴシック" panose="020B0600070205080204" pitchFamily="34" charset="-128"/>
              </a:rPr>
              <a:t>%%% This solution works by generating every list of squares, such that the length of the list is the same as the number of queens, and then checks every list generated to see if it represents a valid placement	of queens to solve the N queens problem;</a:t>
            </a:r>
          </a:p>
          <a:p>
            <a:pPr eaLnBrk="1" hangingPunct="1">
              <a:buFont typeface="Wingdings" pitchFamily="2" charset="2"/>
              <a:buNone/>
            </a:pPr>
            <a:r>
              <a:rPr lang="en-US" altLang="en-US" sz="2000" i="1">
                <a:latin typeface="Courier" pitchFamily="2" charset="0"/>
                <a:ea typeface="ＭＳ Ｐゴシック" panose="020B0600070205080204" pitchFamily="34" charset="-128"/>
              </a:rPr>
              <a:t>	assume list length function</a:t>
            </a:r>
            <a:endParaRPr lang="en-US" altLang="en-US" sz="2000">
              <a:latin typeface="Courier" pitchFamily="2" charset="0"/>
              <a:ea typeface="ＭＳ Ｐゴシック" panose="020B0600070205080204" pitchFamily="34" charset="-128"/>
            </a:endParaRPr>
          </a:p>
          <a:p>
            <a:pPr eaLnBrk="1" hangingPunct="1">
              <a:buFont typeface="Wingdings" pitchFamily="2" charset="2"/>
              <a:buNone/>
            </a:pPr>
            <a:r>
              <a:rPr lang="en-US" altLang="en-US" sz="2400" b="1">
                <a:latin typeface="Courier" pitchFamily="2" charset="0"/>
                <a:ea typeface="ＭＳ Ｐゴシック" panose="020B0600070205080204" pitchFamily="34" charset="-128"/>
              </a:rPr>
              <a:t>queens(P):- queen_no(N), length(P,N),</a:t>
            </a:r>
            <a:r>
              <a:rPr lang="en-US" altLang="en-US" sz="2400" b="1">
                <a:solidFill>
                  <a:srgbClr val="0000FF"/>
                </a:solidFill>
                <a:latin typeface="Courier" pitchFamily="2" charset="0"/>
                <a:ea typeface="ＭＳ Ｐゴシック" panose="020B0600070205080204" pitchFamily="34" charset="-128"/>
              </a:rPr>
              <a:t> placement(P),</a:t>
            </a:r>
            <a:r>
              <a:rPr lang="en-US" altLang="en-US" sz="2400" b="1">
                <a:latin typeface="Courier" pitchFamily="2" charset="0"/>
                <a:ea typeface="ＭＳ Ｐゴシック" panose="020B0600070205080204" pitchFamily="34" charset="-128"/>
              </a:rPr>
              <a:t> </a:t>
            </a:r>
            <a:r>
              <a:rPr lang="en-US" altLang="en-US" sz="2400" b="1">
                <a:solidFill>
                  <a:schemeClr val="hlink"/>
                </a:solidFill>
                <a:latin typeface="Courier" pitchFamily="2" charset="0"/>
                <a:ea typeface="ＭＳ Ｐゴシック" panose="020B0600070205080204" pitchFamily="34" charset="-128"/>
              </a:rPr>
              <a:t>ok_place(P).</a:t>
            </a:r>
          </a:p>
          <a:p>
            <a:pPr eaLnBrk="1" hangingPunct="1">
              <a:buFont typeface="Wingdings" pitchFamily="2" charset="2"/>
              <a:buNone/>
            </a:pPr>
            <a:endParaRPr lang="en-US" altLang="en-US" sz="2400" b="1">
              <a:solidFill>
                <a:schemeClr val="hlink"/>
              </a:solidFill>
              <a:latin typeface="Courier" pitchFamily="2" charset="0"/>
              <a:ea typeface="ＭＳ Ｐゴシック" panose="020B0600070205080204" pitchFamily="34" charset="-128"/>
            </a:endParaRPr>
          </a:p>
          <a:p>
            <a:pPr eaLnBrk="1" hangingPunct="1">
              <a:buFont typeface="Wingdings" pitchFamily="2" charset="2"/>
              <a:buNone/>
            </a:pPr>
            <a:r>
              <a:rPr lang="ja-JP" altLang="en-US" sz="2400" b="1">
                <a:solidFill>
                  <a:srgbClr val="0000FF"/>
                </a:solidFill>
                <a:latin typeface="Arial" panose="020B0604020202020204" pitchFamily="34" charset="0"/>
                <a:ea typeface="ＭＳ Ｐゴシック" panose="020B0600070205080204" pitchFamily="34" charset="-128"/>
              </a:rPr>
              <a:t>“</a:t>
            </a:r>
            <a:r>
              <a:rPr lang="en-US" altLang="ja-JP" sz="2400" b="1">
                <a:solidFill>
                  <a:srgbClr val="0000FF"/>
                </a:solidFill>
                <a:latin typeface="Arial" panose="020B0604020202020204" pitchFamily="34" charset="0"/>
                <a:ea typeface="ＭＳ Ｐゴシック" panose="020B0600070205080204" pitchFamily="34" charset="-128"/>
              </a:rPr>
              <a:t>generate</a:t>
            </a:r>
            <a:r>
              <a:rPr lang="ja-JP" altLang="en-US" sz="2400" b="1">
                <a:solidFill>
                  <a:srgbClr val="0000FF"/>
                </a:solidFill>
                <a:latin typeface="Arial" panose="020B0604020202020204" pitchFamily="34" charset="0"/>
                <a:ea typeface="ＭＳ Ｐゴシック" panose="020B0600070205080204" pitchFamily="34" charset="-128"/>
              </a:rPr>
              <a:t>”</a:t>
            </a:r>
            <a:r>
              <a:rPr lang="en-US" altLang="ja-JP" sz="2400" b="1">
                <a:solidFill>
                  <a:srgbClr val="0000FF"/>
                </a:solidFill>
                <a:latin typeface="Arial" panose="020B0604020202020204" pitchFamily="34" charset="0"/>
                <a:ea typeface="ＭＳ Ｐゴシック" panose="020B0600070205080204" pitchFamily="34" charset="-128"/>
              </a:rPr>
              <a:t> code given first</a:t>
            </a:r>
            <a:r>
              <a:rPr lang="en-US" altLang="ja-JP" sz="2000" b="1">
                <a:solidFill>
                  <a:srgbClr val="CC0000"/>
                </a:solidFill>
                <a:ea typeface="ＭＳ Ｐゴシック" panose="020B0600070205080204" pitchFamily="34" charset="-128"/>
              </a:rPr>
              <a:t>	</a:t>
            </a:r>
            <a:r>
              <a:rPr lang="ja-JP" altLang="en-US" sz="2400" b="1">
                <a:solidFill>
                  <a:srgbClr val="CC0000"/>
                </a:solidFill>
                <a:latin typeface="Arial" panose="020B0604020202020204" pitchFamily="34" charset="0"/>
                <a:ea typeface="ＭＳ Ｐゴシック" panose="020B0600070205080204" pitchFamily="34" charset="-128"/>
              </a:rPr>
              <a:t>“</a:t>
            </a:r>
            <a:r>
              <a:rPr lang="en-US" altLang="ja-JP" sz="2400" b="1">
                <a:solidFill>
                  <a:schemeClr val="hlink"/>
                </a:solidFill>
                <a:latin typeface="Arial" panose="020B0604020202020204" pitchFamily="34" charset="0"/>
                <a:ea typeface="ＭＳ Ｐゴシック" panose="020B0600070205080204" pitchFamily="34" charset="-128"/>
              </a:rPr>
              <a:t>test</a:t>
            </a:r>
            <a:r>
              <a:rPr lang="ja-JP" altLang="en-US" sz="2400" b="1">
                <a:solidFill>
                  <a:schemeClr val="hlink"/>
                </a:solidFill>
                <a:latin typeface="Arial" panose="020B0604020202020204" pitchFamily="34" charset="0"/>
                <a:ea typeface="ＭＳ Ｐゴシック" panose="020B0600070205080204" pitchFamily="34" charset="-128"/>
              </a:rPr>
              <a:t>”</a:t>
            </a:r>
            <a:r>
              <a:rPr lang="en-US" altLang="ja-JP" sz="2400" b="1">
                <a:solidFill>
                  <a:schemeClr val="hlink"/>
                </a:solidFill>
                <a:latin typeface="Arial" panose="020B0604020202020204" pitchFamily="34" charset="0"/>
                <a:ea typeface="ＭＳ Ｐゴシック" panose="020B0600070205080204" pitchFamily="34" charset="-128"/>
              </a:rPr>
              <a:t> code follows</a:t>
            </a:r>
            <a:endParaRPr lang="en-US" altLang="en-US" sz="2400" b="1">
              <a:solidFill>
                <a:schemeClr val="hlink"/>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8677048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3">
            <a:extLst>
              <a:ext uri="{FF2B5EF4-FFF2-40B4-BE49-F238E27FC236}">
                <a16:creationId xmlns:a16="http://schemas.microsoft.com/office/drawing/2014/main" id="{27BDF83A-A78C-2143-BDC7-657EDB0A79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87042" name="Slide Number Placeholder 4">
            <a:extLst>
              <a:ext uri="{FF2B5EF4-FFF2-40B4-BE49-F238E27FC236}">
                <a16:creationId xmlns:a16="http://schemas.microsoft.com/office/drawing/2014/main" id="{AD7ECA51-001C-684D-AB3B-1D3467BAEFF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0C02064-586F-2F49-85E5-9EB2860C24CA}" type="slidenum">
              <a:rPr lang="en-US" altLang="en-US" sz="1400"/>
              <a:pPr eaLnBrk="1" hangingPunct="1"/>
              <a:t>26</a:t>
            </a:fld>
            <a:endParaRPr lang="en-US" altLang="en-US" sz="1400"/>
          </a:p>
        </p:txBody>
      </p:sp>
      <p:sp>
        <p:nvSpPr>
          <p:cNvPr id="87043" name="Rectangle 2">
            <a:extLst>
              <a:ext uri="{FF2B5EF4-FFF2-40B4-BE49-F238E27FC236}">
                <a16:creationId xmlns:a16="http://schemas.microsoft.com/office/drawing/2014/main" id="{4660020A-6820-7248-934C-AF981A2751B4}"/>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 Queens (vi)</a:t>
            </a:r>
          </a:p>
        </p:txBody>
      </p:sp>
      <p:sp>
        <p:nvSpPr>
          <p:cNvPr id="87044" name="Rectangle 3">
            <a:extLst>
              <a:ext uri="{FF2B5EF4-FFF2-40B4-BE49-F238E27FC236}">
                <a16:creationId xmlns:a16="http://schemas.microsoft.com/office/drawing/2014/main" id="{2226E7D4-A9AB-D644-B5EF-65BD82CFAC50}"/>
              </a:ext>
            </a:extLst>
          </p:cNvPr>
          <p:cNvSpPr>
            <a:spLocks noGrp="1" noChangeArrowheads="1"/>
          </p:cNvSpPr>
          <p:nvPr>
            <p:ph type="body" idx="1"/>
          </p:nvPr>
        </p:nvSpPr>
        <p:spPr>
          <a:xfrm>
            <a:off x="304800" y="1524000"/>
            <a:ext cx="8458200" cy="4648200"/>
          </a:xfrm>
        </p:spPr>
        <p:txBody>
          <a:bodyPr/>
          <a:lstStyle/>
          <a:p>
            <a:pPr eaLnBrk="1" hangingPunct="1">
              <a:lnSpc>
                <a:spcPct val="90000"/>
              </a:lnSpc>
              <a:buFont typeface="Wingdings" pitchFamily="2" charset="2"/>
              <a:buNone/>
            </a:pPr>
            <a:r>
              <a:rPr lang="en-US" altLang="en-US" sz="2000" i="1">
                <a:latin typeface="Courier" pitchFamily="2" charset="0"/>
                <a:ea typeface="ＭＳ Ｐゴシック" panose="020B0600070205080204" pitchFamily="34" charset="-128"/>
              </a:rPr>
              <a:t>%%%placement can be used as a generator.  If placement is called with a free variable, it will construct every possible list of squares on a chess board.</a:t>
            </a:r>
          </a:p>
          <a:p>
            <a:pPr eaLnBrk="1" hangingPunct="1">
              <a:lnSpc>
                <a:spcPct val="90000"/>
              </a:lnSpc>
              <a:buFont typeface="Wingdings" pitchFamily="2" charset="2"/>
              <a:buNone/>
            </a:pPr>
            <a:r>
              <a:rPr lang="en-US" altLang="en-US" sz="2000" i="1">
                <a:latin typeface="Courier" pitchFamily="2" charset="0"/>
                <a:ea typeface="ＭＳ Ｐゴシック" panose="020B0600070205080204" pitchFamily="34" charset="-128"/>
              </a:rPr>
              <a:t>	The first predicate will allow it to establish the empty list as a list of squares on the board.  The second predicate will allow it to add any (R,F) pair onto the front of a list of squares if R is a rank of the board and F is a file of the board.</a:t>
            </a:r>
          </a:p>
          <a:p>
            <a:pPr eaLnBrk="1" hangingPunct="1">
              <a:lnSpc>
                <a:spcPct val="90000"/>
              </a:lnSpc>
              <a:buFont typeface="Wingdings" pitchFamily="2" charset="2"/>
              <a:buNone/>
            </a:pPr>
            <a:r>
              <a:rPr lang="en-US" altLang="en-US" sz="2000" i="1">
                <a:latin typeface="Courier" pitchFamily="2" charset="0"/>
                <a:ea typeface="ＭＳ Ｐゴシック" panose="020B0600070205080204" pitchFamily="34" charset="-128"/>
              </a:rPr>
              <a:t>	placement first generates all 1 element lists, then all 2 element lists, etc.  Switching the order of predicates in the second clause will cause it to try varying the length of the list before it varies the squares added to the list</a:t>
            </a: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placement([]).</a:t>
            </a: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placement([(R,F)|P]):- placement(P), rank(R), file(F).</a:t>
            </a:r>
          </a:p>
        </p:txBody>
      </p:sp>
    </p:spTree>
    <p:extLst>
      <p:ext uri="{BB962C8B-B14F-4D97-AF65-F5344CB8AC3E}">
        <p14:creationId xmlns:p14="http://schemas.microsoft.com/office/powerpoint/2010/main" val="3541082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3">
            <a:extLst>
              <a:ext uri="{FF2B5EF4-FFF2-40B4-BE49-F238E27FC236}">
                <a16:creationId xmlns:a16="http://schemas.microsoft.com/office/drawing/2014/main" id="{AFBE9895-3D93-8B4F-8B69-D76D80C739D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89090" name="Slide Number Placeholder 4">
            <a:extLst>
              <a:ext uri="{FF2B5EF4-FFF2-40B4-BE49-F238E27FC236}">
                <a16:creationId xmlns:a16="http://schemas.microsoft.com/office/drawing/2014/main" id="{5B9A73B1-3CD9-6643-9773-38E354B35FA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DB60A47-566F-5045-A718-8C263CC55B59}" type="slidenum">
              <a:rPr lang="en-US" altLang="en-US" sz="1400"/>
              <a:pPr eaLnBrk="1" hangingPunct="1"/>
              <a:t>27</a:t>
            </a:fld>
            <a:endParaRPr lang="en-US" altLang="en-US" sz="1400"/>
          </a:p>
        </p:txBody>
      </p:sp>
      <p:sp>
        <p:nvSpPr>
          <p:cNvPr id="89091" name="Rectangle 2">
            <a:extLst>
              <a:ext uri="{FF2B5EF4-FFF2-40B4-BE49-F238E27FC236}">
                <a16:creationId xmlns:a16="http://schemas.microsoft.com/office/drawing/2014/main" id="{9E57F323-5107-4C4E-A6AA-DAF8907E3D42}"/>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 Queens (vii)</a:t>
            </a:r>
          </a:p>
        </p:txBody>
      </p:sp>
      <p:sp>
        <p:nvSpPr>
          <p:cNvPr id="89092" name="Rectangle 3">
            <a:extLst>
              <a:ext uri="{FF2B5EF4-FFF2-40B4-BE49-F238E27FC236}">
                <a16:creationId xmlns:a16="http://schemas.microsoft.com/office/drawing/2014/main" id="{84BDADFA-430B-8B47-8E88-7E4AFD21DD19}"/>
              </a:ext>
            </a:extLst>
          </p:cNvPr>
          <p:cNvSpPr>
            <a:spLocks noGrp="1" noChangeArrowheads="1"/>
          </p:cNvSpPr>
          <p:nvPr>
            <p:ph type="body" idx="1"/>
          </p:nvPr>
        </p:nvSpPr>
        <p:spPr>
          <a:xfrm>
            <a:off x="304800" y="1219200"/>
            <a:ext cx="8458200" cy="4648200"/>
          </a:xfrm>
        </p:spPr>
        <p:txBody>
          <a:bodyPr/>
          <a:lstStyle/>
          <a:p>
            <a:pPr eaLnBrk="1" hangingPunct="1">
              <a:lnSpc>
                <a:spcPct val="90000"/>
              </a:lnSpc>
              <a:buFont typeface="Wingdings" pitchFamily="2" charset="2"/>
              <a:buNone/>
            </a:pPr>
            <a:r>
              <a:rPr lang="en-US" altLang="en-US" sz="2000">
                <a:latin typeface="Courier" pitchFamily="2" charset="0"/>
                <a:ea typeface="ＭＳ Ｐゴシック" panose="020B0600070205080204" pitchFamily="34" charset="-128"/>
              </a:rPr>
              <a:t>%%%these two routines check the placement of the next  queen</a:t>
            </a:r>
          </a:p>
          <a:p>
            <a:pPr eaLnBrk="1" hangingPunct="1">
              <a:lnSpc>
                <a:spcPct val="90000"/>
              </a:lnSpc>
              <a:buFont typeface="Wingdings" pitchFamily="2" charset="2"/>
              <a:buNone/>
            </a:pPr>
            <a:r>
              <a:rPr lang="en-US" altLang="en-US" sz="2000">
                <a:latin typeface="Courier" pitchFamily="2" charset="0"/>
                <a:ea typeface="ＭＳ Ｐゴシック" panose="020B0600070205080204" pitchFamily="34" charset="-128"/>
              </a:rPr>
              <a:t>%%%</a:t>
            </a:r>
            <a:r>
              <a:rPr lang="en-US" altLang="en-US" sz="2000" i="1">
                <a:latin typeface="Courier" pitchFamily="2" charset="0"/>
                <a:ea typeface="ＭＳ Ｐゴシック" panose="020B0600070205080204" pitchFamily="34" charset="-128"/>
              </a:rPr>
              <a:t>Checks a list of squares to see that no queen on any of them would attack any other. does by checking that position j doesn</a:t>
            </a:r>
            <a:r>
              <a:rPr lang="ja-JP" altLang="en-US" sz="2000" i="1">
                <a:latin typeface="Courier" pitchFamily="2" charset="0"/>
                <a:ea typeface="ＭＳ Ｐゴシック" panose="020B0600070205080204" pitchFamily="34" charset="-128"/>
              </a:rPr>
              <a:t>’</a:t>
            </a:r>
            <a:r>
              <a:rPr lang="en-US" altLang="ja-JP" sz="2000" i="1">
                <a:latin typeface="Courier" pitchFamily="2" charset="0"/>
                <a:ea typeface="ＭＳ Ｐゴシック" panose="020B0600070205080204" pitchFamily="34" charset="-128"/>
              </a:rPr>
              <a:t>t conflict with positions (j+1),(j+2) etc.</a:t>
            </a:r>
            <a:endParaRPr lang="en-US" altLang="ja-JP" sz="20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ok_place([]).</a:t>
            </a: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ok_place([(R,F)|P]):- no_attacks((R,F),P),ok_place(P).</a:t>
            </a:r>
          </a:p>
          <a:p>
            <a:pPr eaLnBrk="1" hangingPunct="1">
              <a:lnSpc>
                <a:spcPct val="90000"/>
              </a:lnSpc>
              <a:buFont typeface="Wingdings" pitchFamily="2" charset="2"/>
              <a:buNone/>
            </a:pPr>
            <a:r>
              <a:rPr lang="en-US" altLang="en-US" sz="2000">
                <a:latin typeface="Courier" pitchFamily="2" charset="0"/>
                <a:ea typeface="ＭＳ Ｐゴシック" panose="020B0600070205080204" pitchFamily="34" charset="-128"/>
              </a:rPr>
              <a:t>%%% </a:t>
            </a:r>
            <a:r>
              <a:rPr lang="en-US" altLang="en-US" sz="2000" i="1">
                <a:latin typeface="Courier" pitchFamily="2" charset="0"/>
                <a:ea typeface="ＭＳ Ｐゴシック" panose="020B0600070205080204" pitchFamily="34" charset="-128"/>
              </a:rPr>
              <a:t>Checks that a queen at square (R,F) doesn't attack any square (rank,file pair) in list L; uses attacks predicate defined previously</a:t>
            </a: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no_attacks(_,[]).</a:t>
            </a:r>
          </a:p>
          <a:p>
            <a:pPr eaLnBrk="1" hangingPunct="1">
              <a:lnSpc>
                <a:spcPct val="90000"/>
              </a:lnSpc>
              <a:buFont typeface="Wingdings" pitchFamily="2" charset="2"/>
              <a:buNone/>
            </a:pPr>
            <a:r>
              <a:rPr lang="en-US" altLang="en-US" sz="2000" b="1">
                <a:latin typeface="Courier" pitchFamily="2" charset="0"/>
                <a:ea typeface="ＭＳ Ｐゴシック" panose="020B0600070205080204" pitchFamily="34" charset="-128"/>
              </a:rPr>
              <a:t>no_attacks((R,F),[(R2,F2)|P]):- my_not(attacks((R,F),(R2,F2))), no_attacks((R,F),P).</a:t>
            </a:r>
          </a:p>
          <a:p>
            <a:pPr eaLnBrk="1" hangingPunct="1">
              <a:lnSpc>
                <a:spcPct val="90000"/>
              </a:lnSpc>
              <a:buFont typeface="Wingdings" pitchFamily="2" charset="2"/>
              <a:buNone/>
            </a:pPr>
            <a:endParaRPr lang="en-US" altLang="en-US" sz="2000" b="1">
              <a:latin typeface="Courier" pitchFamily="2" charset="0"/>
              <a:ea typeface="ＭＳ Ｐゴシック" panose="020B0600070205080204" pitchFamily="34" charset="-128"/>
            </a:endParaRPr>
          </a:p>
          <a:p>
            <a:pPr eaLnBrk="1" hangingPunct="1">
              <a:lnSpc>
                <a:spcPct val="90000"/>
              </a:lnSpc>
              <a:buFont typeface="Wingdings" pitchFamily="2" charset="2"/>
              <a:buNone/>
            </a:pPr>
            <a:endParaRPr lang="en-US" altLang="en-US" sz="20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en-US" altLang="en-US" sz="2000">
                <a:latin typeface="Courier" pitchFamily="2" charset="0"/>
                <a:ea typeface="ＭＳ Ｐゴシック" panose="020B0600070205080204" pitchFamily="34" charset="-128"/>
              </a:rPr>
              <a:t>                                                         </a:t>
            </a:r>
          </a:p>
        </p:txBody>
      </p:sp>
    </p:spTree>
    <p:extLst>
      <p:ext uri="{BB962C8B-B14F-4D97-AF65-F5344CB8AC3E}">
        <p14:creationId xmlns:p14="http://schemas.microsoft.com/office/powerpoint/2010/main" val="25147962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0D87255C-8FC7-DB4C-BF6F-631FF636F849}"/>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Solution Structure</a:t>
            </a:r>
          </a:p>
        </p:txBody>
      </p:sp>
      <p:sp>
        <p:nvSpPr>
          <p:cNvPr id="95234" name="Content Placeholder 2">
            <a:extLst>
              <a:ext uri="{FF2B5EF4-FFF2-40B4-BE49-F238E27FC236}">
                <a16:creationId xmlns:a16="http://schemas.microsoft.com/office/drawing/2014/main" id="{96B55E5C-5C45-2947-BB38-ACEBD9D192E2}"/>
              </a:ext>
            </a:extLst>
          </p:cNvPr>
          <p:cNvSpPr>
            <a:spLocks noGrp="1"/>
          </p:cNvSpPr>
          <p:nvPr>
            <p:ph idx="1"/>
          </p:nvPr>
        </p:nvSpPr>
        <p:spPr/>
        <p:txBody>
          <a:bodyPr/>
          <a:lstStyle/>
          <a:p>
            <a:r>
              <a:rPr lang="en-US" altLang="en-US" sz="2800">
                <a:latin typeface="Arial" panose="020B0604020202020204" pitchFamily="34" charset="0"/>
                <a:ea typeface="ＭＳ Ｐゴシック" panose="020B0600070205080204" pitchFamily="34" charset="-128"/>
              </a:rPr>
              <a:t>Typical Prolog homework: search in space (e.g., paths in a maze, paths in graph, parsing sequences, various puzzles)</a:t>
            </a:r>
          </a:p>
          <a:p>
            <a:r>
              <a:rPr lang="en-US" altLang="en-US" sz="2800">
                <a:latin typeface="Arial" panose="020B0604020202020204" pitchFamily="34" charset="0"/>
                <a:ea typeface="ＭＳ Ｐゴシック" panose="020B0600070205080204" pitchFamily="34" charset="-128"/>
              </a:rPr>
              <a:t>Typical solution:</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search(F,Partial,Total) :- </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  final(F), </a:t>
            </a:r>
            <a:r>
              <a:rPr lang="is-IS" altLang="en-US" sz="2200" b="1">
                <a:latin typeface="Courier New" panose="02070309020205020404" pitchFamily="49" charset="0"/>
                <a:ea typeface="ＭＳ Ｐゴシック" panose="020B0600070205080204" pitchFamily="34" charset="-128"/>
              </a:rPr>
              <a:t>… </a:t>
            </a:r>
            <a:r>
              <a:rPr lang="en-US" altLang="en-US" sz="2200" b="1">
                <a:latin typeface="Courier New" panose="02070309020205020404" pitchFamily="49" charset="0"/>
                <a:ea typeface="ＭＳ Ｐゴシック" panose="020B0600070205080204" pitchFamily="34" charset="-128"/>
              </a:rPr>
              <a:t>% get Total from Partial</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search(C,Partial,Total) :- </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  generate(C,N), % generate next position</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  valid(N),</a:t>
            </a:r>
            <a:r>
              <a:rPr lang="is-IS" altLang="en-US" sz="2200" b="1">
                <a:latin typeface="Courier New" panose="02070309020205020404" pitchFamily="49" charset="0"/>
                <a:ea typeface="ＭＳ Ｐゴシック" panose="020B0600070205080204" pitchFamily="34" charset="-128"/>
              </a:rPr>
              <a:t>…  </a:t>
            </a:r>
            <a:r>
              <a:rPr lang="en-US" altLang="en-US" sz="2200" b="1">
                <a:latin typeface="Courier New" panose="02070309020205020404" pitchFamily="49" charset="0"/>
                <a:ea typeface="ＭＳ Ｐゴシック" panose="020B0600070205080204" pitchFamily="34" charset="-128"/>
              </a:rPr>
              <a:t> % test if N is a valid position </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  augment(Partial,New_partial), </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  % augment Partial solution with N, typically</a:t>
            </a:r>
            <a:br>
              <a:rPr lang="en-US" altLang="en-US" sz="2200" b="1">
                <a:latin typeface="Courier New" panose="02070309020205020404" pitchFamily="49" charset="0"/>
                <a:ea typeface="ＭＳ Ｐゴシック" panose="020B0600070205080204" pitchFamily="34" charset="-128"/>
              </a:rPr>
            </a:br>
            <a:r>
              <a:rPr lang="en-US" altLang="en-US" sz="2200" b="1">
                <a:latin typeface="Courier New" panose="02070309020205020404" pitchFamily="49" charset="0"/>
                <a:ea typeface="ＭＳ Ｐゴシック" panose="020B0600070205080204" pitchFamily="34" charset="-128"/>
              </a:rPr>
              <a:t>    we would need not(member(N,Partial)) too.</a:t>
            </a:r>
          </a:p>
          <a:p>
            <a:pPr>
              <a:buFont typeface="Wingdings" pitchFamily="2" charset="2"/>
              <a:buNone/>
            </a:pPr>
            <a:r>
              <a:rPr lang="en-US" altLang="en-US" sz="2200" b="1">
                <a:latin typeface="Courier New" panose="02070309020205020404" pitchFamily="49" charset="0"/>
                <a:ea typeface="ＭＳ Ｐゴシック" panose="020B0600070205080204" pitchFamily="34" charset="-128"/>
              </a:rPr>
              <a:t>  search(N,New_partial,Total).</a:t>
            </a:r>
          </a:p>
        </p:txBody>
      </p:sp>
      <p:sp>
        <p:nvSpPr>
          <p:cNvPr id="91139" name="Slide Number Placeholder 4">
            <a:extLst>
              <a:ext uri="{FF2B5EF4-FFF2-40B4-BE49-F238E27FC236}">
                <a16:creationId xmlns:a16="http://schemas.microsoft.com/office/drawing/2014/main" id="{513B7B4A-78E3-9941-874D-41C94C2019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1F62BA5-2498-384C-9A4C-5AE3C045E63A}" type="slidenum">
              <a:rPr lang="en-US" altLang="en-US" sz="1400"/>
              <a:pPr eaLnBrk="1" hangingPunct="1"/>
              <a:t>28</a:t>
            </a:fld>
            <a:endParaRPr lang="en-US" altLang="en-US" sz="1400"/>
          </a:p>
        </p:txBody>
      </p:sp>
    </p:spTree>
    <p:extLst>
      <p:ext uri="{BB962C8B-B14F-4D97-AF65-F5344CB8AC3E}">
        <p14:creationId xmlns:p14="http://schemas.microsoft.com/office/powerpoint/2010/main" val="1809394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4">
            <a:extLst>
              <a:ext uri="{FF2B5EF4-FFF2-40B4-BE49-F238E27FC236}">
                <a16:creationId xmlns:a16="http://schemas.microsoft.com/office/drawing/2014/main" id="{105653F8-218B-2F4B-B793-9FE48C70E9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B258F5B-27DB-974A-97FE-674B9C46E48B}" type="slidenum">
              <a:rPr lang="en-US" altLang="en-US" sz="1400"/>
              <a:pPr eaLnBrk="1" hangingPunct="1"/>
              <a:t>29</a:t>
            </a:fld>
            <a:endParaRPr lang="en-US" altLang="en-US" sz="1400"/>
          </a:p>
        </p:txBody>
      </p:sp>
      <p:sp>
        <p:nvSpPr>
          <p:cNvPr id="92162" name="Rectangle 2">
            <a:extLst>
              <a:ext uri="{FF2B5EF4-FFF2-40B4-BE49-F238E27FC236}">
                <a16:creationId xmlns:a16="http://schemas.microsoft.com/office/drawing/2014/main" id="{AC8261C5-3C12-B246-A800-779D0E9CDC6F}"/>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 Harder Exercise</a:t>
            </a:r>
          </a:p>
        </p:txBody>
      </p:sp>
      <p:sp>
        <p:nvSpPr>
          <p:cNvPr id="46084" name="Rectangle 3">
            <a:extLst>
              <a:ext uri="{FF2B5EF4-FFF2-40B4-BE49-F238E27FC236}">
                <a16:creationId xmlns:a16="http://schemas.microsoft.com/office/drawing/2014/main" id="{A1B77A86-20FE-5A43-A9B0-9EBD375F0448}"/>
              </a:ext>
            </a:extLst>
          </p:cNvPr>
          <p:cNvSpPr>
            <a:spLocks noGrp="1" noChangeArrowheads="1"/>
          </p:cNvSpPr>
          <p:nvPr>
            <p:ph type="body" idx="1"/>
          </p:nvPr>
        </p:nvSpPr>
        <p:spPr>
          <a:xfrm>
            <a:off x="228600" y="1143000"/>
            <a:ext cx="8726488" cy="4800600"/>
          </a:xfrm>
        </p:spPr>
        <p:txBody>
          <a:bodyPr/>
          <a:lstStyle/>
          <a:p>
            <a:pPr marL="609600" indent="-609600" eaLnBrk="1" hangingPunct="1">
              <a:lnSpc>
                <a:spcPct val="90000"/>
              </a:lnSpc>
            </a:pPr>
            <a:r>
              <a:rPr lang="en-US" altLang="en-US" sz="2800" dirty="0">
                <a:latin typeface="Arial" panose="020B0604020202020204" pitchFamily="34" charset="0"/>
                <a:ea typeface="ＭＳ Ｐゴシック" panose="020B0600070205080204" pitchFamily="34" charset="-128"/>
              </a:rPr>
              <a:t>Remember the grammar</a:t>
            </a:r>
            <a:r>
              <a:rPr lang="is-IS" altLang="en-US" sz="2800" dirty="0">
                <a:latin typeface="Arial" panose="020B0604020202020204" pitchFamily="34" charset="0"/>
                <a:ea typeface="ＭＳ Ｐゴシック" panose="020B0600070205080204" pitchFamily="34" charset="-128"/>
              </a:rPr>
              <a:t>…</a:t>
            </a:r>
            <a:endParaRPr lang="en-US" altLang="en-US" sz="2800" dirty="0">
              <a:latin typeface="Arial" panose="020B0604020202020204" pitchFamily="34" charset="0"/>
              <a:ea typeface="ＭＳ Ｐゴシック" panose="020B0600070205080204" pitchFamily="34" charset="-128"/>
            </a:endParaRPr>
          </a:p>
          <a:p>
            <a:pPr marL="609600" indent="-609600" eaLnBrk="1" hangingPunct="1">
              <a:lnSpc>
                <a:spcPct val="90000"/>
              </a:lnSpc>
              <a:buFont typeface="Wingdings" pitchFamily="2" charset="2"/>
              <a:buAutoNum type="arabicPeriod"/>
            </a:pPr>
            <a:r>
              <a:rPr lang="en-US" altLang="en-US" sz="2800" i="1" dirty="0">
                <a:latin typeface="Arial" panose="020B0604020202020204" pitchFamily="34" charset="0"/>
                <a:ea typeface="ＭＳ Ｐゴシック" panose="020B0600070205080204" pitchFamily="34" charset="-128"/>
              </a:rPr>
              <a:t>S</a:t>
            </a:r>
            <a:r>
              <a:rPr lang="en-US" altLang="en-US" sz="2800" dirty="0">
                <a:latin typeface="Arial" panose="020B0604020202020204" pitchFamily="34" charset="0"/>
                <a:ea typeface="ＭＳ Ｐゴシック" panose="020B0600070205080204" pitchFamily="34" charset="-128"/>
              </a:rPr>
              <a:t> </a:t>
            </a:r>
            <a:r>
              <a:rPr lang="en-US" altLang="en-US" sz="2800" dirty="0">
                <a:latin typeface="Arial" panose="020B0604020202020204" pitchFamily="34" charset="0"/>
                <a:ea typeface="ＭＳ Ｐゴシック" panose="020B0600070205080204" pitchFamily="34" charset="-128"/>
                <a:sym typeface="Symbol" pitchFamily="2" charset="2"/>
              </a:rPr>
              <a:t> </a:t>
            </a:r>
            <a:r>
              <a:rPr lang="en-US" altLang="en-US" sz="2800" b="1" dirty="0" err="1">
                <a:latin typeface="Courier New" panose="02070309020205020404" pitchFamily="49" charset="0"/>
                <a:ea typeface="ＭＳ Ｐゴシック" panose="020B0600070205080204" pitchFamily="34" charset="-128"/>
                <a:sym typeface="Symbol" pitchFamily="2" charset="2"/>
              </a:rPr>
              <a:t>a</a:t>
            </a:r>
            <a:r>
              <a:rPr lang="en-US" altLang="en-US" sz="2800" i="1" dirty="0" err="1">
                <a:latin typeface="Arial" panose="020B0604020202020204" pitchFamily="34" charset="0"/>
                <a:ea typeface="ＭＳ Ｐゴシック" panose="020B0600070205080204" pitchFamily="34" charset="-128"/>
                <a:sym typeface="Symbol" pitchFamily="2" charset="2"/>
              </a:rPr>
              <a:t>S</a:t>
            </a:r>
            <a:r>
              <a:rPr lang="en-US" altLang="en-US" sz="2800" b="1" dirty="0" err="1">
                <a:latin typeface="Courier New" panose="02070309020205020404" pitchFamily="49" charset="0"/>
                <a:ea typeface="ＭＳ Ｐゴシック" panose="020B0600070205080204" pitchFamily="34" charset="-128"/>
                <a:sym typeface="Symbol" pitchFamily="2" charset="2"/>
              </a:rPr>
              <a:t>b</a:t>
            </a:r>
            <a:r>
              <a:rPr lang="en-US" altLang="en-US" sz="2800" i="1" dirty="0" err="1">
                <a:latin typeface="Arial" panose="020B0604020202020204" pitchFamily="34" charset="0"/>
                <a:ea typeface="ＭＳ Ｐゴシック" panose="020B0600070205080204" pitchFamily="34" charset="-128"/>
                <a:sym typeface="Symbol" pitchFamily="2" charset="2"/>
              </a:rPr>
              <a:t>S</a:t>
            </a:r>
            <a:endParaRPr lang="en-US" altLang="en-US" sz="2800" dirty="0">
              <a:latin typeface="Arial" panose="020B0604020202020204" pitchFamily="34" charset="0"/>
              <a:ea typeface="ＭＳ Ｐゴシック" panose="020B0600070205080204" pitchFamily="34" charset="-128"/>
              <a:sym typeface="Symbol" pitchFamily="2" charset="2"/>
            </a:endParaRPr>
          </a:p>
          <a:p>
            <a:pPr marL="609600" indent="-609600" eaLnBrk="1" hangingPunct="1">
              <a:lnSpc>
                <a:spcPct val="90000"/>
              </a:lnSpc>
              <a:buFont typeface="Wingdings" pitchFamily="2" charset="2"/>
              <a:buAutoNum type="arabicPeriod"/>
            </a:pPr>
            <a:r>
              <a:rPr lang="en-US" altLang="en-US" sz="2800" i="1" dirty="0">
                <a:latin typeface="Arial" panose="020B0604020202020204" pitchFamily="34" charset="0"/>
                <a:ea typeface="ＭＳ Ｐゴシック" panose="020B0600070205080204" pitchFamily="34" charset="-128"/>
              </a:rPr>
              <a:t>S</a:t>
            </a:r>
            <a:r>
              <a:rPr lang="en-US" altLang="en-US" sz="2800" dirty="0">
                <a:latin typeface="Arial" panose="020B0604020202020204" pitchFamily="34" charset="0"/>
                <a:ea typeface="ＭＳ Ｐゴシック" panose="020B0600070205080204" pitchFamily="34" charset="-128"/>
              </a:rPr>
              <a:t> </a:t>
            </a:r>
            <a:r>
              <a:rPr lang="en-US" altLang="en-US" sz="2800" dirty="0">
                <a:latin typeface="Arial" panose="020B0604020202020204" pitchFamily="34" charset="0"/>
                <a:ea typeface="ＭＳ Ｐゴシック" panose="020B0600070205080204" pitchFamily="34" charset="-128"/>
                <a:sym typeface="Symbol" pitchFamily="2" charset="2"/>
              </a:rPr>
              <a:t> </a:t>
            </a:r>
            <a:r>
              <a:rPr lang="en-US" altLang="en-US" sz="2800" b="1" dirty="0" err="1">
                <a:latin typeface="Courier New" panose="02070309020205020404" pitchFamily="49" charset="0"/>
                <a:ea typeface="ＭＳ Ｐゴシック" panose="020B0600070205080204" pitchFamily="34" charset="-128"/>
                <a:sym typeface="Symbol" pitchFamily="2" charset="2"/>
              </a:rPr>
              <a:t>b</a:t>
            </a:r>
            <a:r>
              <a:rPr lang="en-US" altLang="en-US" sz="2800" i="1" dirty="0" err="1">
                <a:latin typeface="Arial" panose="020B0604020202020204" pitchFamily="34" charset="0"/>
                <a:ea typeface="ＭＳ Ｐゴシック" panose="020B0600070205080204" pitchFamily="34" charset="-128"/>
                <a:sym typeface="Symbol" pitchFamily="2" charset="2"/>
              </a:rPr>
              <a:t>S</a:t>
            </a:r>
            <a:r>
              <a:rPr lang="en-US" altLang="en-US" sz="2800" b="1" dirty="0" err="1">
                <a:latin typeface="Courier New" panose="02070309020205020404" pitchFamily="49" charset="0"/>
                <a:ea typeface="ＭＳ Ｐゴシック" panose="020B0600070205080204" pitchFamily="34" charset="-128"/>
                <a:sym typeface="Symbol" pitchFamily="2" charset="2"/>
              </a:rPr>
              <a:t>a</a:t>
            </a:r>
            <a:r>
              <a:rPr lang="en-US" altLang="en-US" sz="2800" i="1" dirty="0" err="1">
                <a:latin typeface="Arial" panose="020B0604020202020204" pitchFamily="34" charset="0"/>
                <a:ea typeface="ＭＳ Ｐゴシック" panose="020B0600070205080204" pitchFamily="34" charset="-128"/>
                <a:sym typeface="Symbol" pitchFamily="2" charset="2"/>
              </a:rPr>
              <a:t>S</a:t>
            </a:r>
            <a:endParaRPr lang="en-US" altLang="en-US" sz="2800" dirty="0">
              <a:latin typeface="Arial" panose="020B0604020202020204" pitchFamily="34" charset="0"/>
              <a:ea typeface="ＭＳ Ｐゴシック" panose="020B0600070205080204" pitchFamily="34" charset="-128"/>
              <a:sym typeface="Symbol" pitchFamily="2" charset="2"/>
            </a:endParaRPr>
          </a:p>
          <a:p>
            <a:pPr marL="609600" indent="-609600" eaLnBrk="1" hangingPunct="1">
              <a:lnSpc>
                <a:spcPct val="90000"/>
              </a:lnSpc>
              <a:buFont typeface="Wingdings" pitchFamily="2" charset="2"/>
              <a:buAutoNum type="arabicPeriod"/>
            </a:pPr>
            <a:r>
              <a:rPr lang="en-US" altLang="en-US" sz="2800" i="1" dirty="0">
                <a:latin typeface="Arial" panose="020B0604020202020204" pitchFamily="34" charset="0"/>
                <a:ea typeface="ＭＳ Ｐゴシック" panose="020B0600070205080204" pitchFamily="34" charset="-128"/>
              </a:rPr>
              <a:t>S</a:t>
            </a:r>
            <a:r>
              <a:rPr lang="en-US" altLang="en-US" sz="2800" dirty="0">
                <a:latin typeface="Arial" panose="020B0604020202020204" pitchFamily="34" charset="0"/>
                <a:ea typeface="ＭＳ Ｐゴシック" panose="020B0600070205080204" pitchFamily="34" charset="-128"/>
              </a:rPr>
              <a:t> </a:t>
            </a:r>
            <a:r>
              <a:rPr lang="en-US" altLang="en-US" sz="2800" dirty="0">
                <a:latin typeface="Arial" panose="020B0604020202020204" pitchFamily="34" charset="0"/>
                <a:ea typeface="ＭＳ Ｐゴシック" panose="020B0600070205080204" pitchFamily="34" charset="-128"/>
                <a:sym typeface="Symbol" pitchFamily="2" charset="2"/>
              </a:rPr>
              <a:t> </a:t>
            </a:r>
            <a:r>
              <a:rPr lang="el-GR" altLang="en-US" sz="2800" dirty="0">
                <a:latin typeface="Arial" panose="020B0604020202020204" pitchFamily="34" charset="0"/>
                <a:ea typeface="ＭＳ Ｐゴシック" panose="020B0600070205080204" pitchFamily="34" charset="-128"/>
                <a:sym typeface="Symbol" pitchFamily="2" charset="2"/>
              </a:rPr>
              <a:t>ε</a:t>
            </a:r>
            <a:endParaRPr lang="en-US" altLang="en-US" sz="2800" dirty="0">
              <a:latin typeface="Arial" panose="020B0604020202020204" pitchFamily="34" charset="0"/>
              <a:ea typeface="ＭＳ Ｐゴシック" panose="020B0600070205080204" pitchFamily="34" charset="-128"/>
              <a:sym typeface="Symbol" pitchFamily="2" charset="2"/>
            </a:endParaRPr>
          </a:p>
          <a:p>
            <a:pPr marL="609600" indent="-609600" eaLnBrk="1" hangingPunct="1">
              <a:lnSpc>
                <a:spcPct val="90000"/>
              </a:lnSpc>
            </a:pPr>
            <a:r>
              <a:rPr lang="en-US" altLang="en-US" sz="2800" dirty="0">
                <a:latin typeface="Arial" panose="020B0604020202020204" pitchFamily="34" charset="0"/>
                <a:ea typeface="ＭＳ Ｐゴシック" panose="020B0600070205080204" pitchFamily="34" charset="-128"/>
                <a:sym typeface="Symbol" pitchFamily="2" charset="2"/>
              </a:rPr>
              <a:t>Write a </a:t>
            </a:r>
            <a:r>
              <a:rPr lang="en-US" altLang="en-US" sz="2800" b="1" dirty="0">
                <a:latin typeface="Arial" panose="020B0604020202020204" pitchFamily="34" charset="0"/>
                <a:ea typeface="ＭＳ Ｐゴシック" panose="020B0600070205080204" pitchFamily="34" charset="-128"/>
                <a:sym typeface="Symbol" pitchFamily="2" charset="2"/>
              </a:rPr>
              <a:t>top-down</a:t>
            </a:r>
            <a:r>
              <a:rPr lang="en-US" altLang="en-US" sz="2800" dirty="0">
                <a:latin typeface="Arial" panose="020B0604020202020204" pitchFamily="34" charset="0"/>
                <a:ea typeface="ＭＳ Ｐゴシック" panose="020B0600070205080204" pitchFamily="34" charset="-128"/>
                <a:sym typeface="Symbol" pitchFamily="2" charset="2"/>
              </a:rPr>
              <a:t> </a:t>
            </a:r>
            <a:r>
              <a:rPr lang="en-US" altLang="en-US" sz="2800" b="1" dirty="0">
                <a:latin typeface="Arial" panose="020B0604020202020204" pitchFamily="34" charset="0"/>
                <a:ea typeface="ＭＳ Ｐゴシック" panose="020B0600070205080204" pitchFamily="34" charset="-128"/>
                <a:sym typeface="Symbol" pitchFamily="2" charset="2"/>
              </a:rPr>
              <a:t>depth-first</a:t>
            </a:r>
            <a:r>
              <a:rPr lang="en-US" altLang="en-US" sz="2800" dirty="0">
                <a:latin typeface="Arial" panose="020B0604020202020204" pitchFamily="34" charset="0"/>
                <a:ea typeface="ＭＳ Ｐゴシック" panose="020B0600070205080204" pitchFamily="34" charset="-128"/>
                <a:sym typeface="Symbol" pitchFamily="2" charset="2"/>
              </a:rPr>
              <a:t> parser in Prolog:</a:t>
            </a:r>
            <a:endParaRPr lang="en-US" altLang="en-US" sz="2800" b="1" dirty="0">
              <a:latin typeface="Courier" pitchFamily="2" charset="0"/>
              <a:ea typeface="ＭＳ Ｐゴシック" panose="020B0600070205080204" pitchFamily="34" charset="-128"/>
              <a:sym typeface="Symbol" pitchFamily="2" charset="2"/>
            </a:endParaRPr>
          </a:p>
          <a:p>
            <a:pPr marL="609600" indent="-609600" eaLnBrk="1" hangingPunct="1">
              <a:lnSpc>
                <a:spcPct val="90000"/>
              </a:lnSpc>
              <a:buFont typeface="Wingdings" pitchFamily="2" charset="2"/>
              <a:buNone/>
            </a:pPr>
            <a:r>
              <a:rPr lang="en-US" altLang="en-US" sz="2800" b="1" dirty="0">
                <a:latin typeface="Courier" pitchFamily="2" charset="0"/>
                <a:ea typeface="ＭＳ Ｐゴシック" panose="020B0600070205080204" pitchFamily="34" charset="-128"/>
                <a:sym typeface="Symbol" pitchFamily="2" charset="2"/>
              </a:rPr>
              <a:t>	?- parse([</a:t>
            </a:r>
            <a:r>
              <a:rPr lang="el-GR" altLang="en-US" sz="2800" b="1" dirty="0" err="1">
                <a:latin typeface="Courier" pitchFamily="2" charset="0"/>
                <a:ea typeface="ＭＳ Ｐゴシック" panose="020B0600070205080204" pitchFamily="34" charset="-128"/>
                <a:sym typeface="Symbol" pitchFamily="2" charset="2"/>
              </a:rPr>
              <a:t>a,b,a,b</a:t>
            </a:r>
            <a:r>
              <a:rPr lang="el-GR" altLang="en-US" sz="2800" b="1" dirty="0">
                <a:latin typeface="Courier" pitchFamily="2" charset="0"/>
                <a:ea typeface="ＭＳ Ｐゴシック" panose="020B0600070205080204" pitchFamily="34" charset="-128"/>
                <a:sym typeface="Symbol" pitchFamily="2" charset="2"/>
              </a:rPr>
              <a:t>]</a:t>
            </a:r>
            <a:r>
              <a:rPr lang="en-US" altLang="en-US" sz="2800" b="1" dirty="0">
                <a:latin typeface="Courier" pitchFamily="2" charset="0"/>
                <a:ea typeface="ＭＳ Ｐゴシック" panose="020B0600070205080204" pitchFamily="34" charset="-128"/>
                <a:sym typeface="Symbol" pitchFamily="2" charset="2"/>
              </a:rPr>
              <a:t>,R).</a:t>
            </a:r>
          </a:p>
          <a:p>
            <a:pPr marL="609600" indent="-609600" eaLnBrk="1" hangingPunct="1">
              <a:lnSpc>
                <a:spcPct val="90000"/>
              </a:lnSpc>
              <a:buFont typeface="Wingdings" pitchFamily="2" charset="2"/>
              <a:buNone/>
            </a:pPr>
            <a:r>
              <a:rPr lang="en-US" altLang="en-US" sz="2800" b="1" dirty="0">
                <a:latin typeface="Courier" pitchFamily="2" charset="0"/>
                <a:ea typeface="ＭＳ Ｐゴシック" panose="020B0600070205080204" pitchFamily="34" charset="-128"/>
                <a:sym typeface="Symbol" pitchFamily="2" charset="2"/>
              </a:rPr>
              <a:t>	R = [1, 2, 3, 3, 3] ; </a:t>
            </a:r>
            <a:r>
              <a:rPr lang="en-US" altLang="en-US" sz="2800" dirty="0">
                <a:latin typeface="Arial" panose="020B0604020202020204" pitchFamily="34" charset="0"/>
                <a:ea typeface="ＭＳ Ｐゴシック" panose="020B0600070205080204" pitchFamily="34" charset="-128"/>
                <a:sym typeface="Symbol" pitchFamily="2" charset="2"/>
              </a:rPr>
              <a:t>// seq. of productions</a:t>
            </a:r>
          </a:p>
          <a:p>
            <a:pPr marL="609600" indent="-609600" eaLnBrk="1" hangingPunct="1">
              <a:lnSpc>
                <a:spcPct val="90000"/>
              </a:lnSpc>
              <a:buFont typeface="Wingdings" pitchFamily="2" charset="2"/>
              <a:buNone/>
            </a:pPr>
            <a:r>
              <a:rPr lang="en-US" altLang="en-US" sz="2800" b="1" dirty="0">
                <a:latin typeface="Courier" pitchFamily="2" charset="0"/>
                <a:ea typeface="ＭＳ Ｐゴシック" panose="020B0600070205080204" pitchFamily="34" charset="-128"/>
                <a:sym typeface="Symbol" pitchFamily="2" charset="2"/>
              </a:rPr>
              <a:t>	R = [1, 3, 1, 3, 3] ; </a:t>
            </a:r>
            <a:r>
              <a:rPr lang="en-US" altLang="en-US" sz="2800" dirty="0">
                <a:latin typeface="Arial" panose="020B0604020202020204" pitchFamily="34" charset="0"/>
                <a:ea typeface="ＭＳ Ｐゴシック" panose="020B0600070205080204" pitchFamily="34" charset="-128"/>
                <a:sym typeface="Symbol" pitchFamily="2" charset="2"/>
              </a:rPr>
              <a:t>// different seq</a:t>
            </a:r>
            <a:endParaRPr lang="en-US" altLang="en-US" sz="2800" b="1" dirty="0">
              <a:latin typeface="Courier" pitchFamily="2" charset="0"/>
              <a:ea typeface="ＭＳ Ｐゴシック" panose="020B0600070205080204" pitchFamily="34" charset="-128"/>
              <a:sym typeface="Symbol" pitchFamily="2" charset="2"/>
            </a:endParaRPr>
          </a:p>
          <a:p>
            <a:pPr marL="609600" indent="-609600" eaLnBrk="1" hangingPunct="1">
              <a:lnSpc>
                <a:spcPct val="90000"/>
              </a:lnSpc>
              <a:buFont typeface="Wingdings" pitchFamily="2" charset="2"/>
              <a:buNone/>
            </a:pPr>
            <a:r>
              <a:rPr lang="en-US" altLang="en-US" sz="2800" b="1" dirty="0">
                <a:latin typeface="Courier" pitchFamily="2" charset="0"/>
                <a:ea typeface="ＭＳ Ｐゴシック" panose="020B0600070205080204" pitchFamily="34" charset="-128"/>
                <a:sym typeface="Symbol" pitchFamily="2" charset="2"/>
              </a:rPr>
              <a:t>	false. </a:t>
            </a:r>
            <a:r>
              <a:rPr lang="en-US" altLang="en-US" sz="2800" dirty="0">
                <a:latin typeface="Arial" panose="020B0604020202020204" pitchFamily="34" charset="0"/>
                <a:ea typeface="ＭＳ Ｐゴシック" panose="020B0600070205080204" pitchFamily="34" charset="-128"/>
                <a:sym typeface="Symbol" pitchFamily="2" charset="2"/>
              </a:rPr>
              <a:t>// no more seqs</a:t>
            </a:r>
            <a:endParaRPr lang="en-US" altLang="en-US" sz="2800" b="1" dirty="0">
              <a:latin typeface="Courier" pitchFamily="2" charset="0"/>
              <a:ea typeface="ＭＳ Ｐゴシック" panose="020B0600070205080204" pitchFamily="34" charset="-128"/>
              <a:sym typeface="Symbol" pitchFamily="2" charset="2"/>
            </a:endParaRPr>
          </a:p>
          <a:p>
            <a:pPr marL="609600" indent="-609600" eaLnBrk="1" hangingPunct="1">
              <a:lnSpc>
                <a:spcPct val="90000"/>
              </a:lnSpc>
            </a:pPr>
            <a:endParaRPr lang="en-US" altLang="en-US" sz="2800" dirty="0">
              <a:latin typeface="Arial" panose="020B0604020202020204" pitchFamily="34" charset="0"/>
              <a:ea typeface="ＭＳ Ｐゴシック" panose="020B0600070205080204" pitchFamily="34" charset="-128"/>
              <a:sym typeface="Symbol" pitchFamily="2" charset="2"/>
            </a:endParaRPr>
          </a:p>
          <a:p>
            <a:pPr marL="609600" indent="-609600" eaLnBrk="1" hangingPunct="1">
              <a:lnSpc>
                <a:spcPct val="90000"/>
              </a:lnSpc>
            </a:pPr>
            <a:r>
              <a:rPr lang="en-US" altLang="en-US" sz="2800" dirty="0">
                <a:latin typeface="Arial" panose="020B0604020202020204" pitchFamily="34" charset="0"/>
                <a:ea typeface="ＭＳ Ｐゴシック" panose="020B0600070205080204" pitchFamily="34" charset="-128"/>
                <a:sym typeface="Symbol" pitchFamily="2" charset="2"/>
              </a:rPr>
              <a:t>Hint: break list into constituent parts </a:t>
            </a:r>
            <a:endParaRPr lang="el-GR" altLang="en-US" sz="2800" dirty="0">
              <a:latin typeface="Arial" panose="020B0604020202020204" pitchFamily="34" charset="0"/>
              <a:ea typeface="ＭＳ Ｐゴシック" panose="020B0600070205080204" pitchFamily="34" charset="-128"/>
              <a:sym typeface="Symbol" pitchFamily="2" charset="2"/>
            </a:endParaRPr>
          </a:p>
        </p:txBody>
      </p:sp>
    </p:spTree>
    <p:extLst>
      <p:ext uri="{BB962C8B-B14F-4D97-AF65-F5344CB8AC3E}">
        <p14:creationId xmlns:p14="http://schemas.microsoft.com/office/powerpoint/2010/main" val="239693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a:extLst>
              <a:ext uri="{FF2B5EF4-FFF2-40B4-BE49-F238E27FC236}">
                <a16:creationId xmlns:a16="http://schemas.microsoft.com/office/drawing/2014/main" id="{40D19F0E-562E-134A-87DD-7FBCFC4093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6BF4F54-1DE7-1A44-9AAA-A75BB6E3DEB4}" type="slidenum">
              <a:rPr lang="en-US" altLang="en-US" sz="1400"/>
              <a:pPr eaLnBrk="1" hangingPunct="1"/>
              <a:t>3</a:t>
            </a:fld>
            <a:endParaRPr lang="en-US" altLang="en-US" sz="1400"/>
          </a:p>
        </p:txBody>
      </p:sp>
      <p:sp>
        <p:nvSpPr>
          <p:cNvPr id="41986" name="Rectangle 2">
            <a:extLst>
              <a:ext uri="{FF2B5EF4-FFF2-40B4-BE49-F238E27FC236}">
                <a16:creationId xmlns:a16="http://schemas.microsoft.com/office/drawing/2014/main" id="{6FF296FC-7DA6-6F4F-8FEA-B51111CDBEB5}"/>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Imperative Control Flow</a:t>
            </a:r>
          </a:p>
        </p:txBody>
      </p:sp>
      <p:sp>
        <p:nvSpPr>
          <p:cNvPr id="41987" name="Rectangle 3">
            <a:extLst>
              <a:ext uri="{FF2B5EF4-FFF2-40B4-BE49-F238E27FC236}">
                <a16:creationId xmlns:a16="http://schemas.microsoft.com/office/drawing/2014/main" id="{19C0659A-172D-034B-B354-08D1281F7690}"/>
              </a:ext>
            </a:extLst>
          </p:cNvPr>
          <p:cNvSpPr>
            <a:spLocks noGrp="1" noChangeArrowheads="1"/>
          </p:cNvSpPr>
          <p:nvPr>
            <p:ph type="body" idx="1"/>
          </p:nvPr>
        </p:nvSpPr>
        <p:spPr>
          <a:xfrm>
            <a:off x="228600" y="1371600"/>
            <a:ext cx="8686800" cy="4267200"/>
          </a:xfrm>
        </p:spPr>
        <p:txBody>
          <a:bodyPr/>
          <a:lstStyle/>
          <a:p>
            <a:pPr eaLnBrk="1" hangingPunct="1"/>
            <a:r>
              <a:rPr lang="fr-FR" altLang="en-US">
                <a:latin typeface="Arial" panose="020B0604020202020204" pitchFamily="34" charset="0"/>
                <a:ea typeface="ＭＳ Ｐゴシック" panose="020B0600070205080204" pitchFamily="34" charset="-128"/>
              </a:rPr>
              <a:t>Programmer has </a:t>
            </a:r>
            <a:r>
              <a:rPr lang="fr-FR" altLang="en-US">
                <a:solidFill>
                  <a:srgbClr val="0000FF"/>
                </a:solidFill>
                <a:latin typeface="Arial" panose="020B0604020202020204" pitchFamily="34" charset="0"/>
                <a:ea typeface="ＭＳ Ｐゴシック" panose="020B0600070205080204" pitchFamily="34" charset="-128"/>
              </a:rPr>
              <a:t>explicit control</a:t>
            </a:r>
            <a:r>
              <a:rPr lang="fr-FR" altLang="en-US" i="1">
                <a:solidFill>
                  <a:schemeClr val="accent2"/>
                </a:solidFill>
                <a:latin typeface="Arial" panose="020B0604020202020204" pitchFamily="34" charset="0"/>
                <a:ea typeface="ＭＳ Ｐゴシック" panose="020B0600070205080204" pitchFamily="34" charset="-128"/>
              </a:rPr>
              <a:t> </a:t>
            </a:r>
            <a:r>
              <a:rPr lang="fr-FR" altLang="en-US">
                <a:latin typeface="Arial" panose="020B0604020202020204" pitchFamily="34" charset="0"/>
                <a:ea typeface="ＭＳ Ｐゴシック" panose="020B0600070205080204" pitchFamily="34" charset="-128"/>
              </a:rPr>
              <a:t>on backtracking process</a:t>
            </a:r>
          </a:p>
          <a:p>
            <a:pPr eaLnBrk="1" hangingPunct="1">
              <a:buFont typeface="Wingdings" pitchFamily="2" charset="2"/>
              <a:buNone/>
            </a:pPr>
            <a:endParaRPr lang="fr-FR" altLang="en-US" b="1">
              <a:solidFill>
                <a:srgbClr val="0000FF"/>
              </a:solidFill>
              <a:latin typeface="Arial" panose="020B0604020202020204" pitchFamily="34" charset="0"/>
              <a:ea typeface="ＭＳ Ｐゴシック" panose="020B0600070205080204" pitchFamily="34" charset="-128"/>
            </a:endParaRPr>
          </a:p>
          <a:p>
            <a:pPr eaLnBrk="1" hangingPunct="1">
              <a:buFont typeface="Wingdings" pitchFamily="2" charset="2"/>
              <a:buNone/>
            </a:pPr>
            <a:r>
              <a:rPr lang="fr-FR" altLang="en-US" b="1">
                <a:solidFill>
                  <a:srgbClr val="0000FF"/>
                </a:solidFill>
                <a:latin typeface="Courier New" panose="02070309020205020404" pitchFamily="49" charset="0"/>
                <a:ea typeface="ＭＳ Ｐゴシック" panose="020B0600070205080204" pitchFamily="34" charset="-128"/>
              </a:rPr>
              <a:t>cut (!)</a:t>
            </a:r>
            <a:endParaRPr lang="fr-FR" altLang="en-US">
              <a:solidFill>
                <a:srgbClr val="0000FF"/>
              </a:solidFill>
              <a:latin typeface="Courier New" panose="02070309020205020404" pitchFamily="49" charset="0"/>
              <a:ea typeface="ＭＳ Ｐゴシック" panose="020B0600070205080204" pitchFamily="34" charset="-128"/>
            </a:endParaRPr>
          </a:p>
          <a:p>
            <a:pPr eaLnBrk="1" hangingPunct="1">
              <a:buFont typeface="Wingdings" pitchFamily="2" charset="2"/>
              <a:buNone/>
            </a:pPr>
            <a:endParaRPr lang="fr-FR" altLang="en-US">
              <a:latin typeface="Arial" panose="020B0604020202020204" pitchFamily="34" charset="0"/>
              <a:ea typeface="ＭＳ Ｐゴシック" panose="020B0600070205080204" pitchFamily="34" charset="-128"/>
            </a:endParaRPr>
          </a:p>
          <a:p>
            <a:pPr eaLnBrk="1" hangingPunct="1"/>
            <a:r>
              <a:rPr lang="fr-FR" altLang="en-US" b="1">
                <a:solidFill>
                  <a:srgbClr val="0000FF"/>
                </a:solidFill>
                <a:latin typeface="Courier New" panose="02070309020205020404" pitchFamily="49" charset="0"/>
                <a:ea typeface="ＭＳ Ｐゴシック" panose="020B0600070205080204" pitchFamily="34" charset="-128"/>
              </a:rPr>
              <a:t>!</a:t>
            </a:r>
            <a:r>
              <a:rPr lang="fr-FR" altLang="en-US">
                <a:latin typeface="Arial" panose="020B0604020202020204" pitchFamily="34" charset="0"/>
                <a:ea typeface="ＭＳ Ｐゴシック" panose="020B0600070205080204" pitchFamily="34" charset="-128"/>
              </a:rPr>
              <a:t> is a subgoal</a:t>
            </a:r>
          </a:p>
          <a:p>
            <a:pPr eaLnBrk="1" hangingPunct="1"/>
            <a:r>
              <a:rPr lang="fr-FR" altLang="en-US">
                <a:latin typeface="Arial" panose="020B0604020202020204" pitchFamily="34" charset="0"/>
                <a:ea typeface="ＭＳ Ｐゴシック" panose="020B0600070205080204" pitchFamily="34" charset="-128"/>
              </a:rPr>
              <a:t>As a goal it succeeds, but with a </a:t>
            </a:r>
            <a:r>
              <a:rPr lang="fr-FR" altLang="en-US" u="sng">
                <a:solidFill>
                  <a:srgbClr val="FF0000"/>
                </a:solidFill>
                <a:latin typeface="Arial" panose="020B0604020202020204" pitchFamily="34" charset="0"/>
                <a:ea typeface="ＭＳ Ｐゴシック" panose="020B0600070205080204" pitchFamily="34" charset="-128"/>
              </a:rPr>
              <a:t>side effect</a:t>
            </a:r>
            <a:r>
              <a:rPr lang="fr-FR" altLang="en-US">
                <a:latin typeface="Arial" panose="020B0604020202020204" pitchFamily="34" charset="0"/>
                <a:ea typeface="ＭＳ Ｐゴシック" panose="020B0600070205080204" pitchFamily="34" charset="-128"/>
              </a:rPr>
              <a:t>:</a:t>
            </a:r>
          </a:p>
          <a:p>
            <a:pPr lvl="1" eaLnBrk="1" hangingPunct="1"/>
            <a:r>
              <a:rPr lang="fr-FR" altLang="en-US">
                <a:latin typeface="Arial" panose="020B0604020202020204" pitchFamily="34" charset="0"/>
              </a:rPr>
              <a:t>Commits interpreter to </a:t>
            </a:r>
            <a:r>
              <a:rPr lang="fr-FR" altLang="en-US">
                <a:solidFill>
                  <a:srgbClr val="0000FF"/>
                </a:solidFill>
                <a:latin typeface="Arial" panose="020B0604020202020204" pitchFamily="34" charset="0"/>
              </a:rPr>
              <a:t>all bindings</a:t>
            </a:r>
            <a:r>
              <a:rPr lang="fr-FR" altLang="en-US">
                <a:latin typeface="Arial" panose="020B0604020202020204" pitchFamily="34" charset="0"/>
              </a:rPr>
              <a:t> made since unifying </a:t>
            </a:r>
            <a:r>
              <a:rPr lang="fr-FR" altLang="en-US">
                <a:solidFill>
                  <a:srgbClr val="0000FF"/>
                </a:solidFill>
                <a:latin typeface="Arial" panose="020B0604020202020204" pitchFamily="34" charset="0"/>
              </a:rPr>
              <a:t>left-hand side of current rule </a:t>
            </a:r>
            <a:r>
              <a:rPr lang="fr-FR" altLang="en-US">
                <a:latin typeface="Arial" panose="020B0604020202020204" pitchFamily="34" charset="0"/>
              </a:rPr>
              <a:t>with </a:t>
            </a:r>
            <a:r>
              <a:rPr lang="fr-FR" altLang="en-US">
                <a:solidFill>
                  <a:srgbClr val="0000FF"/>
                </a:solidFill>
                <a:latin typeface="Arial" panose="020B0604020202020204" pitchFamily="34" charset="0"/>
              </a:rPr>
              <a:t>parent goal</a:t>
            </a:r>
          </a:p>
        </p:txBody>
      </p:sp>
    </p:spTree>
    <p:extLst>
      <p:ext uri="{BB962C8B-B14F-4D97-AF65-F5344CB8AC3E}">
        <p14:creationId xmlns:p14="http://schemas.microsoft.com/office/powerpoint/2010/main" val="3577830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D767-2453-B141-BEB2-CCD310913D5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End</a:t>
            </a:r>
          </a:p>
        </p:txBody>
      </p:sp>
      <p:sp>
        <p:nvSpPr>
          <p:cNvPr id="3" name="Content Placeholder 2">
            <a:extLst>
              <a:ext uri="{FF2B5EF4-FFF2-40B4-BE49-F238E27FC236}">
                <a16:creationId xmlns:a16="http://schemas.microsoft.com/office/drawing/2014/main" id="{9FAE6CDF-B6C6-E64D-9493-5266241CD689}"/>
              </a:ext>
            </a:extLst>
          </p:cNvPr>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BC37933-701E-984C-B45D-C75623207A2D}"/>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Programing Languages CSCI 4430, A. </a:t>
            </a:r>
            <a:r>
              <a:rPr lang="en-US" dirty="0" err="1">
                <a:latin typeface="Arial" panose="020B0604020202020204" pitchFamily="34" charset="0"/>
                <a:cs typeface="Arial" panose="020B0604020202020204" pitchFamily="34" charset="0"/>
              </a:rPr>
              <a:t>Milanova</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BF7CE69-4A0C-274C-B7E3-42113967012D}"/>
              </a:ext>
            </a:extLst>
          </p:cNvPr>
          <p:cNvSpPr>
            <a:spLocks noGrp="1"/>
          </p:cNvSpPr>
          <p:nvPr>
            <p:ph type="sldNum" sz="quarter" idx="11"/>
          </p:nvPr>
        </p:nvSpPr>
        <p:spPr/>
        <p:txBody>
          <a:bodyPr/>
          <a:lstStyle/>
          <a:p>
            <a:fld id="{5E2438D6-0178-6F4F-8D73-D35BD0BF5F8F}" type="slidenum">
              <a:rPr lang="en-US" altLang="en-US" smtClean="0"/>
              <a:pPr/>
              <a:t>30</a:t>
            </a:fld>
            <a:endParaRPr lang="en-US" altLang="en-US"/>
          </a:p>
        </p:txBody>
      </p:sp>
    </p:spTree>
    <p:extLst>
      <p:ext uri="{BB962C8B-B14F-4D97-AF65-F5344CB8AC3E}">
        <p14:creationId xmlns:p14="http://schemas.microsoft.com/office/powerpoint/2010/main" val="270237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a:extLst>
              <a:ext uri="{FF2B5EF4-FFF2-40B4-BE49-F238E27FC236}">
                <a16:creationId xmlns:a16="http://schemas.microsoft.com/office/drawing/2014/main" id="{C2C7928D-92CF-0A42-9E28-503F61B712C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44034" name="Slide Number Placeholder 4">
            <a:extLst>
              <a:ext uri="{FF2B5EF4-FFF2-40B4-BE49-F238E27FC236}">
                <a16:creationId xmlns:a16="http://schemas.microsoft.com/office/drawing/2014/main" id="{8060D31F-A468-D947-BD48-805D2CA4E9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1FDA11F-5295-DA45-9601-455F56CDCAAB}" type="slidenum">
              <a:rPr lang="en-US" altLang="en-US" sz="1400"/>
              <a:pPr eaLnBrk="1" hangingPunct="1"/>
              <a:t>4</a:t>
            </a:fld>
            <a:endParaRPr lang="en-US" altLang="en-US" sz="1400"/>
          </a:p>
        </p:txBody>
      </p:sp>
      <p:sp>
        <p:nvSpPr>
          <p:cNvPr id="44035" name="Rectangle 2">
            <a:extLst>
              <a:ext uri="{FF2B5EF4-FFF2-40B4-BE49-F238E27FC236}">
                <a16:creationId xmlns:a16="http://schemas.microsoft.com/office/drawing/2014/main" id="{BCCF341E-49F8-6E47-8088-F5005D9939F9}"/>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a:t>
            </a:r>
          </a:p>
        </p:txBody>
      </p:sp>
      <p:sp>
        <p:nvSpPr>
          <p:cNvPr id="44036" name="Rectangle 3">
            <a:extLst>
              <a:ext uri="{FF2B5EF4-FFF2-40B4-BE49-F238E27FC236}">
                <a16:creationId xmlns:a16="http://schemas.microsoft.com/office/drawing/2014/main" id="{78D335F8-383F-9449-9873-4DBED089A726}"/>
              </a:ext>
            </a:extLst>
          </p:cNvPr>
          <p:cNvSpPr>
            <a:spLocks noGrp="1" noChangeArrowheads="1"/>
          </p:cNvSpPr>
          <p:nvPr>
            <p:ph type="body" idx="1"/>
          </p:nvPr>
        </p:nvSpPr>
        <p:spPr>
          <a:xfrm>
            <a:off x="685800" y="1905000"/>
            <a:ext cx="7772400" cy="4267200"/>
          </a:xfrm>
        </p:spPr>
        <p:txBody>
          <a:bodyPr/>
          <a:lstStyle/>
          <a:p>
            <a:pPr eaLnBrk="1" hangingPunct="1">
              <a:lnSpc>
                <a:spcPct val="90000"/>
              </a:lnSpc>
              <a:buFont typeface="Wingdings" pitchFamily="2" charset="2"/>
              <a:buNone/>
            </a:pPr>
            <a:endParaRPr lang="fr-FR" altLang="en-US" sz="280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endParaRPr lang="fr-FR" altLang="en-US" sz="280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rainy(seattle).</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snowy(X) :- rainy(X), </a:t>
            </a:r>
            <a:r>
              <a:rPr lang="fr-FR" altLang="en-US" sz="2800" b="1">
                <a:solidFill>
                  <a:srgbClr val="0000FF"/>
                </a:solidFill>
                <a:latin typeface="Courier New" panose="02070309020205020404" pitchFamily="49" charset="0"/>
                <a:ea typeface="ＭＳ Ｐゴシック" panose="020B0600070205080204" pitchFamily="34" charset="-128"/>
              </a:rPr>
              <a:t>!</a:t>
            </a:r>
            <a:r>
              <a:rPr lang="fr-FR" altLang="en-US" sz="2800" b="1">
                <a:latin typeface="Courier New" panose="02070309020205020404" pitchFamily="49" charset="0"/>
                <a:ea typeface="ＭＳ Ｐゴシック" panose="020B0600070205080204" pitchFamily="34" charset="-128"/>
              </a:rPr>
              <a:t>, cold(X).</a:t>
            </a:r>
          </a:p>
          <a:p>
            <a:pPr eaLnBrk="1" hangingPunct="1">
              <a:lnSpc>
                <a:spcPct val="90000"/>
              </a:lnSpc>
              <a:buFont typeface="Wingdings" pitchFamily="2" charset="2"/>
              <a:buNone/>
            </a:pPr>
            <a:endParaRPr lang="fr-FR" altLang="en-US" b="1">
              <a:ea typeface="ＭＳ Ｐゴシック" panose="020B0600070205080204" pitchFamily="34" charset="-128"/>
            </a:endParaRPr>
          </a:p>
          <a:p>
            <a:pPr eaLnBrk="1" hangingPunct="1">
              <a:lnSpc>
                <a:spcPct val="90000"/>
              </a:lnSpc>
              <a:buFont typeface="Wingdings" pitchFamily="2" charset="2"/>
              <a:buNone/>
            </a:pPr>
            <a:r>
              <a:rPr lang="fr-FR" altLang="en-US" b="1">
                <a:solidFill>
                  <a:srgbClr val="0000FF"/>
                </a:solidFill>
                <a:latin typeface="Courier New" panose="02070309020205020404" pitchFamily="49" charset="0"/>
                <a:ea typeface="ＭＳ Ｐゴシック" panose="020B0600070205080204" pitchFamily="34" charset="-128"/>
              </a:rPr>
              <a:t>?- snowy(C).</a:t>
            </a:r>
          </a:p>
        </p:txBody>
      </p:sp>
    </p:spTree>
    <p:extLst>
      <p:ext uri="{BB962C8B-B14F-4D97-AF65-F5344CB8AC3E}">
        <p14:creationId xmlns:p14="http://schemas.microsoft.com/office/powerpoint/2010/main" val="371679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a:extLst>
              <a:ext uri="{FF2B5EF4-FFF2-40B4-BE49-F238E27FC236}">
                <a16:creationId xmlns:a16="http://schemas.microsoft.com/office/drawing/2014/main" id="{FCB6C390-A112-1541-AD08-B0BC5ADEE60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46082" name="Slide Number Placeholder 4">
            <a:extLst>
              <a:ext uri="{FF2B5EF4-FFF2-40B4-BE49-F238E27FC236}">
                <a16:creationId xmlns:a16="http://schemas.microsoft.com/office/drawing/2014/main" id="{0F7858E3-B33A-694D-A178-221CB628BD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62D5766-1C01-BF44-8518-FE816FD51AD9}" type="slidenum">
              <a:rPr lang="en-US" altLang="en-US" sz="1400"/>
              <a:pPr eaLnBrk="1" hangingPunct="1"/>
              <a:t>5</a:t>
            </a:fld>
            <a:endParaRPr lang="en-US" altLang="en-US" sz="1400"/>
          </a:p>
        </p:txBody>
      </p:sp>
      <p:sp>
        <p:nvSpPr>
          <p:cNvPr id="46083" name="Rectangle 2">
            <a:extLst>
              <a:ext uri="{FF2B5EF4-FFF2-40B4-BE49-F238E27FC236}">
                <a16:creationId xmlns:a16="http://schemas.microsoft.com/office/drawing/2014/main" id="{EE9D7BB7-4EDD-7548-BD9E-A97E168DF570}"/>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a:t>
            </a:r>
          </a:p>
        </p:txBody>
      </p:sp>
      <p:sp>
        <p:nvSpPr>
          <p:cNvPr id="46084" name="Rectangle 3">
            <a:extLst>
              <a:ext uri="{FF2B5EF4-FFF2-40B4-BE49-F238E27FC236}">
                <a16:creationId xmlns:a16="http://schemas.microsoft.com/office/drawing/2014/main" id="{C8D41526-755E-9547-AE59-35D736EC3EDC}"/>
              </a:ext>
            </a:extLst>
          </p:cNvPr>
          <p:cNvSpPr>
            <a:spLocks noGrp="1" noChangeArrowheads="1"/>
          </p:cNvSpPr>
          <p:nvPr>
            <p:ph type="body" idx="1"/>
          </p:nvPr>
        </p:nvSpPr>
        <p:spPr>
          <a:xfrm>
            <a:off x="228600" y="1066800"/>
            <a:ext cx="4267200" cy="1066800"/>
          </a:xfrm>
        </p:spPr>
        <p:txBody>
          <a:bodyPr/>
          <a:lstStyle/>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rainy(seattle).</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snowy(X) :- rainy(X), </a:t>
            </a:r>
            <a:r>
              <a:rPr lang="fr-FR" altLang="en-US" sz="1600" b="1">
                <a:solidFill>
                  <a:srgbClr val="0000FF"/>
                </a:solidFill>
                <a:latin typeface="Courier New" panose="02070309020205020404" pitchFamily="49" charset="0"/>
                <a:ea typeface="ＭＳ Ｐゴシック" panose="020B0600070205080204" pitchFamily="34" charset="-128"/>
              </a:rPr>
              <a:t>!</a:t>
            </a:r>
            <a:r>
              <a:rPr lang="fr-FR" altLang="en-US" sz="1600" b="1">
                <a:latin typeface="Courier New" panose="02070309020205020404" pitchFamily="49" charset="0"/>
                <a:ea typeface="ＭＳ Ｐゴシック" panose="020B0600070205080204" pitchFamily="34" charset="-128"/>
              </a:rPr>
              <a:t>, cold(X).</a:t>
            </a:r>
          </a:p>
          <a:p>
            <a:pPr eaLnBrk="1" hangingPunct="1">
              <a:lnSpc>
                <a:spcPct val="90000"/>
              </a:lnSpc>
              <a:buFont typeface="Wingdings" pitchFamily="2" charset="2"/>
              <a:buNone/>
            </a:pPr>
            <a:endParaRPr lang="fr-FR" altLang="en-US" sz="2400" b="1">
              <a:ea typeface="ＭＳ Ｐゴシック" panose="020B0600070205080204" pitchFamily="34" charset="-128"/>
            </a:endParaRPr>
          </a:p>
        </p:txBody>
      </p:sp>
      <p:sp>
        <p:nvSpPr>
          <p:cNvPr id="46085" name="Line 4">
            <a:extLst>
              <a:ext uri="{FF2B5EF4-FFF2-40B4-BE49-F238E27FC236}">
                <a16:creationId xmlns:a16="http://schemas.microsoft.com/office/drawing/2014/main" id="{D761552F-0C7B-1C48-A871-DDA5396FBCD4}"/>
              </a:ext>
            </a:extLst>
          </p:cNvPr>
          <p:cNvSpPr>
            <a:spLocks noChangeShapeType="1"/>
          </p:cNvSpPr>
          <p:nvPr/>
        </p:nvSpPr>
        <p:spPr bwMode="auto">
          <a:xfrm>
            <a:off x="4114800" y="2590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6" name="Rectangle 5">
            <a:extLst>
              <a:ext uri="{FF2B5EF4-FFF2-40B4-BE49-F238E27FC236}">
                <a16:creationId xmlns:a16="http://schemas.microsoft.com/office/drawing/2014/main" id="{9516D44D-2B43-D341-AFF3-B1961F63E0E9}"/>
              </a:ext>
            </a:extLst>
          </p:cNvPr>
          <p:cNvSpPr>
            <a:spLocks noChangeArrowheads="1"/>
          </p:cNvSpPr>
          <p:nvPr/>
        </p:nvSpPr>
        <p:spPr bwMode="auto">
          <a:xfrm>
            <a:off x="3657600" y="29718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snowy(C)</a:t>
            </a:r>
            <a:endParaRPr lang="fr-FR" altLang="en-US" sz="3200" b="1"/>
          </a:p>
        </p:txBody>
      </p:sp>
      <p:sp>
        <p:nvSpPr>
          <p:cNvPr id="46087" name="Rectangle 6">
            <a:extLst>
              <a:ext uri="{FF2B5EF4-FFF2-40B4-BE49-F238E27FC236}">
                <a16:creationId xmlns:a16="http://schemas.microsoft.com/office/drawing/2014/main" id="{A6690D50-B81C-D947-A63B-84A9952A97BE}"/>
              </a:ext>
            </a:extLst>
          </p:cNvPr>
          <p:cNvSpPr>
            <a:spLocks noChangeArrowheads="1"/>
          </p:cNvSpPr>
          <p:nvPr/>
        </p:nvSpPr>
        <p:spPr bwMode="auto">
          <a:xfrm>
            <a:off x="3657600" y="3657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snowy(X)</a:t>
            </a:r>
            <a:endParaRPr lang="fr-FR" altLang="en-US" sz="3200" b="1"/>
          </a:p>
        </p:txBody>
      </p:sp>
      <p:sp>
        <p:nvSpPr>
          <p:cNvPr id="46088" name="Line 7">
            <a:extLst>
              <a:ext uri="{FF2B5EF4-FFF2-40B4-BE49-F238E27FC236}">
                <a16:creationId xmlns:a16="http://schemas.microsoft.com/office/drawing/2014/main" id="{E3D73836-B6AF-194F-88C2-CF18D490EB37}"/>
              </a:ext>
            </a:extLst>
          </p:cNvPr>
          <p:cNvSpPr>
            <a:spLocks noChangeShapeType="1"/>
          </p:cNvSpPr>
          <p:nvPr/>
        </p:nvSpPr>
        <p:spPr bwMode="auto">
          <a:xfrm>
            <a:off x="4114800" y="3276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9" name="Line 8">
            <a:extLst>
              <a:ext uri="{FF2B5EF4-FFF2-40B4-BE49-F238E27FC236}">
                <a16:creationId xmlns:a16="http://schemas.microsoft.com/office/drawing/2014/main" id="{5FD116B1-D123-0847-81B3-14CF6F6D347B}"/>
              </a:ext>
            </a:extLst>
          </p:cNvPr>
          <p:cNvSpPr>
            <a:spLocks noChangeShapeType="1"/>
          </p:cNvSpPr>
          <p:nvPr/>
        </p:nvSpPr>
        <p:spPr bwMode="auto">
          <a:xfrm flipH="1">
            <a:off x="2590800" y="3962400"/>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9">
            <a:extLst>
              <a:ext uri="{FF2B5EF4-FFF2-40B4-BE49-F238E27FC236}">
                <a16:creationId xmlns:a16="http://schemas.microsoft.com/office/drawing/2014/main" id="{D4662884-E346-6143-B50B-4B739F084273}"/>
              </a:ext>
            </a:extLst>
          </p:cNvPr>
          <p:cNvSpPr>
            <a:spLocks noChangeShapeType="1"/>
          </p:cNvSpPr>
          <p:nvPr/>
        </p:nvSpPr>
        <p:spPr bwMode="auto">
          <a:xfrm>
            <a:off x="4267200" y="3962400"/>
            <a:ext cx="30480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Text Box 10">
            <a:extLst>
              <a:ext uri="{FF2B5EF4-FFF2-40B4-BE49-F238E27FC236}">
                <a16:creationId xmlns:a16="http://schemas.microsoft.com/office/drawing/2014/main" id="{F948B39F-D8E2-2A49-B1C7-D4898F724FCC}"/>
              </a:ext>
            </a:extLst>
          </p:cNvPr>
          <p:cNvSpPr txBox="1">
            <a:spLocks noChangeArrowheads="1"/>
          </p:cNvSpPr>
          <p:nvPr/>
        </p:nvSpPr>
        <p:spPr bwMode="auto">
          <a:xfrm>
            <a:off x="3505200" y="4114800"/>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AND</a:t>
            </a:r>
          </a:p>
        </p:txBody>
      </p:sp>
      <p:sp>
        <p:nvSpPr>
          <p:cNvPr id="46092" name="Line 11">
            <a:extLst>
              <a:ext uri="{FF2B5EF4-FFF2-40B4-BE49-F238E27FC236}">
                <a16:creationId xmlns:a16="http://schemas.microsoft.com/office/drawing/2014/main" id="{9A3742E0-461B-B841-9FCA-C992BF32228D}"/>
              </a:ext>
            </a:extLst>
          </p:cNvPr>
          <p:cNvSpPr>
            <a:spLocks noChangeShapeType="1"/>
          </p:cNvSpPr>
          <p:nvPr/>
        </p:nvSpPr>
        <p:spPr bwMode="auto">
          <a:xfrm flipH="1">
            <a:off x="976313" y="4930775"/>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Line 12">
            <a:extLst>
              <a:ext uri="{FF2B5EF4-FFF2-40B4-BE49-F238E27FC236}">
                <a16:creationId xmlns:a16="http://schemas.microsoft.com/office/drawing/2014/main" id="{7D894A2B-5351-8441-865B-E0913C152BF2}"/>
              </a:ext>
            </a:extLst>
          </p:cNvPr>
          <p:cNvSpPr>
            <a:spLocks noChangeShapeType="1"/>
          </p:cNvSpPr>
          <p:nvPr/>
        </p:nvSpPr>
        <p:spPr bwMode="auto">
          <a:xfrm>
            <a:off x="2652713" y="4930775"/>
            <a:ext cx="1600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4" name="Text Box 13">
            <a:extLst>
              <a:ext uri="{FF2B5EF4-FFF2-40B4-BE49-F238E27FC236}">
                <a16:creationId xmlns:a16="http://schemas.microsoft.com/office/drawing/2014/main" id="{8F55A960-5CBD-D242-B37A-87DB3A3E2EA2}"/>
              </a:ext>
            </a:extLst>
          </p:cNvPr>
          <p:cNvSpPr txBox="1">
            <a:spLocks noChangeArrowheads="1"/>
          </p:cNvSpPr>
          <p:nvPr/>
        </p:nvSpPr>
        <p:spPr bwMode="auto">
          <a:xfrm>
            <a:off x="2233613" y="5029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OR</a:t>
            </a:r>
          </a:p>
        </p:txBody>
      </p:sp>
      <p:sp>
        <p:nvSpPr>
          <p:cNvPr id="46095" name="Rectangle 14">
            <a:extLst>
              <a:ext uri="{FF2B5EF4-FFF2-40B4-BE49-F238E27FC236}">
                <a16:creationId xmlns:a16="http://schemas.microsoft.com/office/drawing/2014/main" id="{9D047246-2489-9A46-AF12-4A908B247D69}"/>
              </a:ext>
            </a:extLst>
          </p:cNvPr>
          <p:cNvSpPr>
            <a:spLocks noChangeArrowheads="1"/>
          </p:cNvSpPr>
          <p:nvPr/>
        </p:nvSpPr>
        <p:spPr bwMode="auto">
          <a:xfrm>
            <a:off x="1676400" y="4572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rainy(X)</a:t>
            </a:r>
            <a:endParaRPr lang="fr-FR" altLang="en-US" sz="3200" b="1"/>
          </a:p>
        </p:txBody>
      </p:sp>
      <p:sp>
        <p:nvSpPr>
          <p:cNvPr id="46096" name="Rectangle 15">
            <a:extLst>
              <a:ext uri="{FF2B5EF4-FFF2-40B4-BE49-F238E27FC236}">
                <a16:creationId xmlns:a16="http://schemas.microsoft.com/office/drawing/2014/main" id="{D602F890-DA7D-114F-A07F-EE6E730CCA98}"/>
              </a:ext>
            </a:extLst>
          </p:cNvPr>
          <p:cNvSpPr>
            <a:spLocks noChangeArrowheads="1"/>
          </p:cNvSpPr>
          <p:nvPr/>
        </p:nvSpPr>
        <p:spPr bwMode="auto">
          <a:xfrm>
            <a:off x="6705600" y="46482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cold(X)</a:t>
            </a:r>
            <a:endParaRPr lang="fr-FR" altLang="en-US" sz="3200" b="1"/>
          </a:p>
        </p:txBody>
      </p:sp>
      <p:sp>
        <p:nvSpPr>
          <p:cNvPr id="46097" name="Rectangle 16">
            <a:extLst>
              <a:ext uri="{FF2B5EF4-FFF2-40B4-BE49-F238E27FC236}">
                <a16:creationId xmlns:a16="http://schemas.microsoft.com/office/drawing/2014/main" id="{337A395A-1B92-9E43-A6CD-9798CFA4413F}"/>
              </a:ext>
            </a:extLst>
          </p:cNvPr>
          <p:cNvSpPr>
            <a:spLocks noChangeArrowheads="1"/>
          </p:cNvSpPr>
          <p:nvPr/>
        </p:nvSpPr>
        <p:spPr bwMode="auto">
          <a:xfrm>
            <a:off x="228600" y="5562600"/>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rainy(seattle)</a:t>
            </a:r>
            <a:endParaRPr lang="fr-FR" altLang="en-US" sz="3200" b="1"/>
          </a:p>
        </p:txBody>
      </p:sp>
      <p:sp>
        <p:nvSpPr>
          <p:cNvPr id="46098" name="Rectangle 17">
            <a:extLst>
              <a:ext uri="{FF2B5EF4-FFF2-40B4-BE49-F238E27FC236}">
                <a16:creationId xmlns:a16="http://schemas.microsoft.com/office/drawing/2014/main" id="{E1AE12CE-821A-EB4D-AA34-13C797B13A7C}"/>
              </a:ext>
            </a:extLst>
          </p:cNvPr>
          <p:cNvSpPr>
            <a:spLocks noChangeArrowheads="1"/>
          </p:cNvSpPr>
          <p:nvPr/>
        </p:nvSpPr>
        <p:spPr bwMode="auto">
          <a:xfrm>
            <a:off x="2971800" y="5562600"/>
            <a:ext cx="2743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rainy(rochester)</a:t>
            </a:r>
            <a:endParaRPr lang="fr-FR" altLang="en-US" sz="3200" b="1"/>
          </a:p>
        </p:txBody>
      </p:sp>
      <p:sp>
        <p:nvSpPr>
          <p:cNvPr id="46099" name="Rectangle 18">
            <a:extLst>
              <a:ext uri="{FF2B5EF4-FFF2-40B4-BE49-F238E27FC236}">
                <a16:creationId xmlns:a16="http://schemas.microsoft.com/office/drawing/2014/main" id="{7405F0F3-9BAD-1647-8EF9-3B9272EECB0C}"/>
              </a:ext>
            </a:extLst>
          </p:cNvPr>
          <p:cNvSpPr>
            <a:spLocks noChangeArrowheads="1"/>
          </p:cNvSpPr>
          <p:nvPr/>
        </p:nvSpPr>
        <p:spPr bwMode="auto">
          <a:xfrm>
            <a:off x="6324600" y="5410200"/>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cold(rochester)</a:t>
            </a:r>
            <a:endParaRPr lang="fr-FR" altLang="en-US" sz="3200" b="1"/>
          </a:p>
        </p:txBody>
      </p:sp>
      <p:sp>
        <p:nvSpPr>
          <p:cNvPr id="46100" name="Line 19">
            <a:extLst>
              <a:ext uri="{FF2B5EF4-FFF2-40B4-BE49-F238E27FC236}">
                <a16:creationId xmlns:a16="http://schemas.microsoft.com/office/drawing/2014/main" id="{03B229E7-EBA5-494F-9010-C60EF1114BA5}"/>
              </a:ext>
            </a:extLst>
          </p:cNvPr>
          <p:cNvSpPr>
            <a:spLocks noChangeShapeType="1"/>
          </p:cNvSpPr>
          <p:nvPr/>
        </p:nvSpPr>
        <p:spPr bwMode="auto">
          <a:xfrm>
            <a:off x="7315200" y="49530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0">
            <a:extLst>
              <a:ext uri="{FF2B5EF4-FFF2-40B4-BE49-F238E27FC236}">
                <a16:creationId xmlns:a16="http://schemas.microsoft.com/office/drawing/2014/main" id="{E9441F32-99E8-1145-B7E6-6147A9CD2885}"/>
              </a:ext>
            </a:extLst>
          </p:cNvPr>
          <p:cNvSpPr>
            <a:spLocks noChangeShapeType="1"/>
          </p:cNvSpPr>
          <p:nvPr/>
        </p:nvSpPr>
        <p:spPr bwMode="auto">
          <a:xfrm>
            <a:off x="3886200" y="25908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21">
            <a:extLst>
              <a:ext uri="{FF2B5EF4-FFF2-40B4-BE49-F238E27FC236}">
                <a16:creationId xmlns:a16="http://schemas.microsoft.com/office/drawing/2014/main" id="{846C6979-6316-A74D-BB86-5A3336B71D8D}"/>
              </a:ext>
            </a:extLst>
          </p:cNvPr>
          <p:cNvSpPr>
            <a:spLocks noChangeShapeType="1"/>
          </p:cNvSpPr>
          <p:nvPr/>
        </p:nvSpPr>
        <p:spPr bwMode="auto">
          <a:xfrm>
            <a:off x="3886200" y="32766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22">
            <a:extLst>
              <a:ext uri="{FF2B5EF4-FFF2-40B4-BE49-F238E27FC236}">
                <a16:creationId xmlns:a16="http://schemas.microsoft.com/office/drawing/2014/main" id="{E552BABD-A0EF-0943-95A3-EFCCB72CE7A5}"/>
              </a:ext>
            </a:extLst>
          </p:cNvPr>
          <p:cNvSpPr>
            <a:spLocks noChangeShapeType="1"/>
          </p:cNvSpPr>
          <p:nvPr/>
        </p:nvSpPr>
        <p:spPr bwMode="auto">
          <a:xfrm flipH="1">
            <a:off x="2133600" y="3962400"/>
            <a:ext cx="14478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23">
            <a:extLst>
              <a:ext uri="{FF2B5EF4-FFF2-40B4-BE49-F238E27FC236}">
                <a16:creationId xmlns:a16="http://schemas.microsoft.com/office/drawing/2014/main" id="{E1A8FF55-438D-E74A-A021-24D4BC563F90}"/>
              </a:ext>
            </a:extLst>
          </p:cNvPr>
          <p:cNvSpPr>
            <a:spLocks noChangeShapeType="1"/>
          </p:cNvSpPr>
          <p:nvPr/>
        </p:nvSpPr>
        <p:spPr bwMode="auto">
          <a:xfrm flipH="1">
            <a:off x="1524000" y="4572000"/>
            <a:ext cx="457200" cy="228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5" name="Freeform 24">
            <a:extLst>
              <a:ext uri="{FF2B5EF4-FFF2-40B4-BE49-F238E27FC236}">
                <a16:creationId xmlns:a16="http://schemas.microsoft.com/office/drawing/2014/main" id="{333EA338-0E36-C94F-BDEB-D4A76C351AEB}"/>
              </a:ext>
            </a:extLst>
          </p:cNvPr>
          <p:cNvSpPr>
            <a:spLocks/>
          </p:cNvSpPr>
          <p:nvPr/>
        </p:nvSpPr>
        <p:spPr bwMode="auto">
          <a:xfrm>
            <a:off x="457200" y="5105400"/>
            <a:ext cx="1905000" cy="533400"/>
          </a:xfrm>
          <a:custGeom>
            <a:avLst/>
            <a:gdLst>
              <a:gd name="T0" fmla="*/ 2147483647 w 912"/>
              <a:gd name="T1" fmla="*/ 0 h 568"/>
              <a:gd name="T2" fmla="*/ 2147483647 w 912"/>
              <a:gd name="T3" fmla="*/ 2147483647 h 568"/>
              <a:gd name="T4" fmla="*/ 2147483647 w 912"/>
              <a:gd name="T5" fmla="*/ 2147483647 h 568"/>
              <a:gd name="T6" fmla="*/ 0 60000 65536"/>
              <a:gd name="T7" fmla="*/ 0 60000 65536"/>
              <a:gd name="T8" fmla="*/ 0 60000 65536"/>
              <a:gd name="T9" fmla="*/ 0 w 912"/>
              <a:gd name="T10" fmla="*/ 0 h 568"/>
              <a:gd name="T11" fmla="*/ 912 w 912"/>
              <a:gd name="T12" fmla="*/ 568 h 568"/>
            </a:gdLst>
            <a:ahLst/>
            <a:cxnLst>
              <a:cxn ang="T6">
                <a:pos x="T0" y="T1"/>
              </a:cxn>
              <a:cxn ang="T7">
                <a:pos x="T2" y="T3"/>
              </a:cxn>
              <a:cxn ang="T8">
                <a:pos x="T4" y="T5"/>
              </a:cxn>
            </a:cxnLst>
            <a:rect l="T9" t="T10" r="T11" b="T12"/>
            <a:pathLst>
              <a:path w="912" h="568">
                <a:moveTo>
                  <a:pt x="336" y="0"/>
                </a:moveTo>
                <a:cubicBezTo>
                  <a:pt x="168" y="244"/>
                  <a:pt x="0" y="488"/>
                  <a:pt x="96" y="528"/>
                </a:cubicBezTo>
                <a:cubicBezTo>
                  <a:pt x="192" y="568"/>
                  <a:pt x="552" y="404"/>
                  <a:pt x="912" y="24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6" name="Line 25">
            <a:extLst>
              <a:ext uri="{FF2B5EF4-FFF2-40B4-BE49-F238E27FC236}">
                <a16:creationId xmlns:a16="http://schemas.microsoft.com/office/drawing/2014/main" id="{83F2A67B-4EA5-7047-9EDC-A4FEA6985F8D}"/>
              </a:ext>
            </a:extLst>
          </p:cNvPr>
          <p:cNvSpPr>
            <a:spLocks noChangeShapeType="1"/>
          </p:cNvSpPr>
          <p:nvPr/>
        </p:nvSpPr>
        <p:spPr bwMode="auto">
          <a:xfrm flipH="1">
            <a:off x="3048000" y="4419600"/>
            <a:ext cx="990600" cy="45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7" name="Rectangle 26">
            <a:extLst>
              <a:ext uri="{FF2B5EF4-FFF2-40B4-BE49-F238E27FC236}">
                <a16:creationId xmlns:a16="http://schemas.microsoft.com/office/drawing/2014/main" id="{56B298DA-D822-2940-ACFD-C1484C5A0310}"/>
              </a:ext>
            </a:extLst>
          </p:cNvPr>
          <p:cNvSpPr>
            <a:spLocks noChangeArrowheads="1"/>
          </p:cNvSpPr>
          <p:nvPr/>
        </p:nvSpPr>
        <p:spPr bwMode="auto">
          <a:xfrm>
            <a:off x="2209800" y="3276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_C = _X</a:t>
            </a:r>
            <a:endParaRPr lang="fr-FR" altLang="en-US" sz="3200"/>
          </a:p>
        </p:txBody>
      </p:sp>
      <p:sp>
        <p:nvSpPr>
          <p:cNvPr id="46108" name="Rectangle 27">
            <a:extLst>
              <a:ext uri="{FF2B5EF4-FFF2-40B4-BE49-F238E27FC236}">
                <a16:creationId xmlns:a16="http://schemas.microsoft.com/office/drawing/2014/main" id="{BF26E384-0D0A-8848-AD39-1536BD5BEFBD}"/>
              </a:ext>
            </a:extLst>
          </p:cNvPr>
          <p:cNvSpPr>
            <a:spLocks noChangeArrowheads="1"/>
          </p:cNvSpPr>
          <p:nvPr/>
        </p:nvSpPr>
        <p:spPr bwMode="auto">
          <a:xfrm>
            <a:off x="152400" y="48006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X = seattle</a:t>
            </a:r>
            <a:endParaRPr lang="fr-FR" altLang="en-US" sz="3200"/>
          </a:p>
        </p:txBody>
      </p:sp>
      <p:sp>
        <p:nvSpPr>
          <p:cNvPr id="46109" name="Line 28">
            <a:extLst>
              <a:ext uri="{FF2B5EF4-FFF2-40B4-BE49-F238E27FC236}">
                <a16:creationId xmlns:a16="http://schemas.microsoft.com/office/drawing/2014/main" id="{21329016-79EC-C94C-8207-897A572EC04A}"/>
              </a:ext>
            </a:extLst>
          </p:cNvPr>
          <p:cNvSpPr>
            <a:spLocks noChangeShapeType="1"/>
          </p:cNvSpPr>
          <p:nvPr/>
        </p:nvSpPr>
        <p:spPr bwMode="auto">
          <a:xfrm>
            <a:off x="4495800" y="4343400"/>
            <a:ext cx="2057400" cy="304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0" name="Rectangle 29">
            <a:extLst>
              <a:ext uri="{FF2B5EF4-FFF2-40B4-BE49-F238E27FC236}">
                <a16:creationId xmlns:a16="http://schemas.microsoft.com/office/drawing/2014/main" id="{963B7F40-0351-984D-B9EC-DD8F32564E26}"/>
              </a:ext>
            </a:extLst>
          </p:cNvPr>
          <p:cNvSpPr>
            <a:spLocks noChangeArrowheads="1"/>
          </p:cNvSpPr>
          <p:nvPr/>
        </p:nvSpPr>
        <p:spPr bwMode="auto">
          <a:xfrm>
            <a:off x="5943600" y="2895600"/>
            <a:ext cx="2895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cold(seattle)</a:t>
            </a:r>
            <a:r>
              <a:rPr lang="fr-FR" altLang="en-US" sz="2000" b="1">
                <a:solidFill>
                  <a:schemeClr val="accent2"/>
                </a:solidFill>
                <a:latin typeface="Courier New" panose="02070309020205020404" pitchFamily="49" charset="0"/>
              </a:rPr>
              <a:t> fails; </a:t>
            </a:r>
            <a:r>
              <a:rPr lang="fr-FR" altLang="en-US" sz="2000" b="1">
                <a:solidFill>
                  <a:srgbClr val="FF0000"/>
                </a:solidFill>
                <a:latin typeface="Courier New" panose="02070309020205020404" pitchFamily="49" charset="0"/>
              </a:rPr>
              <a:t>no</a:t>
            </a:r>
            <a:r>
              <a:rPr lang="fr-FR" altLang="en-US" sz="2000" b="1">
                <a:solidFill>
                  <a:schemeClr val="accent2"/>
                </a:solidFill>
                <a:latin typeface="Courier New" panose="02070309020205020404" pitchFamily="49" charset="0"/>
              </a:rPr>
              <a:t> backtracking to </a:t>
            </a:r>
            <a:r>
              <a:rPr lang="fr-FR" altLang="en-US" sz="2000" b="1">
                <a:latin typeface="Courier New" panose="02070309020205020404" pitchFamily="49" charset="0"/>
              </a:rPr>
              <a:t>rainy(X)</a:t>
            </a:r>
            <a:r>
              <a:rPr lang="fr-FR" altLang="en-US" sz="2000" b="1">
                <a:solidFill>
                  <a:schemeClr val="accent2"/>
                </a:solidFill>
                <a:latin typeface="Courier New" panose="02070309020205020404" pitchFamily="49" charset="0"/>
              </a:rPr>
              <a:t>. </a:t>
            </a:r>
          </a:p>
          <a:p>
            <a:pPr eaLnBrk="1" hangingPunct="1">
              <a:lnSpc>
                <a:spcPct val="90000"/>
              </a:lnSpc>
              <a:spcBef>
                <a:spcPct val="20000"/>
              </a:spcBef>
              <a:buClr>
                <a:schemeClr val="folHlink"/>
              </a:buClr>
              <a:buSzPct val="60000"/>
              <a:buFont typeface="Wingdings" pitchFamily="2" charset="2"/>
              <a:buNone/>
            </a:pPr>
            <a:r>
              <a:rPr lang="fr-FR" altLang="en-US" sz="2000" b="1">
                <a:solidFill>
                  <a:srgbClr val="FF0000"/>
                </a:solidFill>
                <a:latin typeface="Courier New" panose="02070309020205020404" pitchFamily="49" charset="0"/>
              </a:rPr>
              <a:t>GOAL FAILS.</a:t>
            </a:r>
            <a:endParaRPr lang="fr-FR" altLang="en-US" sz="3200"/>
          </a:p>
        </p:txBody>
      </p:sp>
      <p:sp>
        <p:nvSpPr>
          <p:cNvPr id="46111" name="Line 30">
            <a:extLst>
              <a:ext uri="{FF2B5EF4-FFF2-40B4-BE49-F238E27FC236}">
                <a16:creationId xmlns:a16="http://schemas.microsoft.com/office/drawing/2014/main" id="{CD2D9B1A-F4CF-5540-94DA-1EE380A12DF6}"/>
              </a:ext>
            </a:extLst>
          </p:cNvPr>
          <p:cNvSpPr>
            <a:spLocks noChangeShapeType="1"/>
          </p:cNvSpPr>
          <p:nvPr/>
        </p:nvSpPr>
        <p:spPr bwMode="auto">
          <a:xfrm flipH="1">
            <a:off x="4648200" y="4495800"/>
            <a:ext cx="0" cy="304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2" name="Line 31">
            <a:extLst>
              <a:ext uri="{FF2B5EF4-FFF2-40B4-BE49-F238E27FC236}">
                <a16:creationId xmlns:a16="http://schemas.microsoft.com/office/drawing/2014/main" id="{1A97D1AD-597D-5645-9522-A7001195BA0F}"/>
              </a:ext>
            </a:extLst>
          </p:cNvPr>
          <p:cNvSpPr>
            <a:spLocks noChangeShapeType="1"/>
          </p:cNvSpPr>
          <p:nvPr/>
        </p:nvSpPr>
        <p:spPr bwMode="auto">
          <a:xfrm>
            <a:off x="4648200" y="4495800"/>
            <a:ext cx="18288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3" name="Freeform 32">
            <a:extLst>
              <a:ext uri="{FF2B5EF4-FFF2-40B4-BE49-F238E27FC236}">
                <a16:creationId xmlns:a16="http://schemas.microsoft.com/office/drawing/2014/main" id="{FC778782-E479-BB4D-BA69-86B3C2E83C38}"/>
              </a:ext>
            </a:extLst>
          </p:cNvPr>
          <p:cNvSpPr>
            <a:spLocks/>
          </p:cNvSpPr>
          <p:nvPr/>
        </p:nvSpPr>
        <p:spPr bwMode="auto">
          <a:xfrm>
            <a:off x="6477000" y="4648200"/>
            <a:ext cx="469900" cy="4191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14" name="Line 33">
            <a:extLst>
              <a:ext uri="{FF2B5EF4-FFF2-40B4-BE49-F238E27FC236}">
                <a16:creationId xmlns:a16="http://schemas.microsoft.com/office/drawing/2014/main" id="{B3D53330-D207-E44C-9F1C-BD07D384607B}"/>
              </a:ext>
            </a:extLst>
          </p:cNvPr>
          <p:cNvSpPr>
            <a:spLocks noChangeShapeType="1"/>
          </p:cNvSpPr>
          <p:nvPr/>
        </p:nvSpPr>
        <p:spPr bwMode="auto">
          <a:xfrm>
            <a:off x="4267200" y="4114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5" name="Rectangle 34">
            <a:extLst>
              <a:ext uri="{FF2B5EF4-FFF2-40B4-BE49-F238E27FC236}">
                <a16:creationId xmlns:a16="http://schemas.microsoft.com/office/drawing/2014/main" id="{0C592ACC-3679-3448-B948-8EBCD71F5B74}"/>
              </a:ext>
            </a:extLst>
          </p:cNvPr>
          <p:cNvSpPr>
            <a:spLocks noChangeArrowheads="1"/>
          </p:cNvSpPr>
          <p:nvPr/>
        </p:nvSpPr>
        <p:spPr bwMode="auto">
          <a:xfrm>
            <a:off x="4114800" y="4572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rgbClr val="0000FF"/>
                </a:solidFill>
                <a:latin typeface="Courier New" panose="02070309020205020404" pitchFamily="49" charset="0"/>
              </a:rPr>
              <a:t>!</a:t>
            </a:r>
            <a:endParaRPr lang="fr-FR" altLang="en-US" sz="3200" b="1">
              <a:solidFill>
                <a:srgbClr val="0000FF"/>
              </a:solidFill>
            </a:endParaRPr>
          </a:p>
        </p:txBody>
      </p:sp>
      <p:sp>
        <p:nvSpPr>
          <p:cNvPr id="46116" name="Freeform 35">
            <a:extLst>
              <a:ext uri="{FF2B5EF4-FFF2-40B4-BE49-F238E27FC236}">
                <a16:creationId xmlns:a16="http://schemas.microsoft.com/office/drawing/2014/main" id="{9260C964-9FD0-2849-B35C-2F237C3B9562}"/>
              </a:ext>
            </a:extLst>
          </p:cNvPr>
          <p:cNvSpPr>
            <a:spLocks/>
          </p:cNvSpPr>
          <p:nvPr/>
        </p:nvSpPr>
        <p:spPr bwMode="auto">
          <a:xfrm>
            <a:off x="3975100" y="4343400"/>
            <a:ext cx="520700" cy="889000"/>
          </a:xfrm>
          <a:custGeom>
            <a:avLst/>
            <a:gdLst>
              <a:gd name="T0" fmla="*/ 2147483647 w 328"/>
              <a:gd name="T1" fmla="*/ 2147483647 h 560"/>
              <a:gd name="T2" fmla="*/ 2147483647 w 328"/>
              <a:gd name="T3" fmla="*/ 2147483647 h 560"/>
              <a:gd name="T4" fmla="*/ 2147483647 w 328"/>
              <a:gd name="T5" fmla="*/ 2147483647 h 560"/>
              <a:gd name="T6" fmla="*/ 2147483647 w 328"/>
              <a:gd name="T7" fmla="*/ 0 h 560"/>
              <a:gd name="T8" fmla="*/ 0 60000 65536"/>
              <a:gd name="T9" fmla="*/ 0 60000 65536"/>
              <a:gd name="T10" fmla="*/ 0 60000 65536"/>
              <a:gd name="T11" fmla="*/ 0 60000 65536"/>
              <a:gd name="T12" fmla="*/ 0 w 328"/>
              <a:gd name="T13" fmla="*/ 0 h 560"/>
              <a:gd name="T14" fmla="*/ 328 w 328"/>
              <a:gd name="T15" fmla="*/ 560 h 560"/>
            </a:gdLst>
            <a:ahLst/>
            <a:cxnLst>
              <a:cxn ang="T8">
                <a:pos x="T0" y="T1"/>
              </a:cxn>
              <a:cxn ang="T9">
                <a:pos x="T2" y="T3"/>
              </a:cxn>
              <a:cxn ang="T10">
                <a:pos x="T4" y="T5"/>
              </a:cxn>
              <a:cxn ang="T11">
                <a:pos x="T6" y="T7"/>
              </a:cxn>
            </a:cxnLst>
            <a:rect l="T12" t="T13" r="T14" b="T15"/>
            <a:pathLst>
              <a:path w="328" h="560">
                <a:moveTo>
                  <a:pt x="40" y="48"/>
                </a:moveTo>
                <a:cubicBezTo>
                  <a:pt x="20" y="228"/>
                  <a:pt x="0" y="408"/>
                  <a:pt x="40" y="480"/>
                </a:cubicBezTo>
                <a:cubicBezTo>
                  <a:pt x="80" y="552"/>
                  <a:pt x="232" y="560"/>
                  <a:pt x="280" y="480"/>
                </a:cubicBezTo>
                <a:cubicBezTo>
                  <a:pt x="328" y="400"/>
                  <a:pt x="328" y="200"/>
                  <a:pt x="328" y="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17" name="Line 36">
            <a:extLst>
              <a:ext uri="{FF2B5EF4-FFF2-40B4-BE49-F238E27FC236}">
                <a16:creationId xmlns:a16="http://schemas.microsoft.com/office/drawing/2014/main" id="{44BFD38D-906C-4042-A667-BA0F434CBB8F}"/>
              </a:ext>
            </a:extLst>
          </p:cNvPr>
          <p:cNvSpPr>
            <a:spLocks noChangeShapeType="1"/>
          </p:cNvSpPr>
          <p:nvPr/>
        </p:nvSpPr>
        <p:spPr bwMode="auto">
          <a:xfrm>
            <a:off x="4495800" y="4800600"/>
            <a:ext cx="304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8" name="Line 37">
            <a:extLst>
              <a:ext uri="{FF2B5EF4-FFF2-40B4-BE49-F238E27FC236}">
                <a16:creationId xmlns:a16="http://schemas.microsoft.com/office/drawing/2014/main" id="{226F9C1C-BDEB-6D40-9F76-7655E54BF865}"/>
              </a:ext>
            </a:extLst>
          </p:cNvPr>
          <p:cNvSpPr>
            <a:spLocks noChangeShapeType="1"/>
          </p:cNvSpPr>
          <p:nvPr/>
        </p:nvSpPr>
        <p:spPr bwMode="auto">
          <a:xfrm>
            <a:off x="4572000" y="4876800"/>
            <a:ext cx="1524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9" name="Line 38">
            <a:extLst>
              <a:ext uri="{FF2B5EF4-FFF2-40B4-BE49-F238E27FC236}">
                <a16:creationId xmlns:a16="http://schemas.microsoft.com/office/drawing/2014/main" id="{5DF2DE24-E9A7-CC4A-A984-BADB78DF80D9}"/>
              </a:ext>
            </a:extLst>
          </p:cNvPr>
          <p:cNvSpPr>
            <a:spLocks noChangeShapeType="1"/>
          </p:cNvSpPr>
          <p:nvPr/>
        </p:nvSpPr>
        <p:spPr bwMode="auto">
          <a:xfrm>
            <a:off x="4648200" y="4953000"/>
            <a:ext cx="76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75816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a:extLst>
              <a:ext uri="{FF2B5EF4-FFF2-40B4-BE49-F238E27FC236}">
                <a16:creationId xmlns:a16="http://schemas.microsoft.com/office/drawing/2014/main" id="{6ACF0AF7-5AC5-BE45-8942-4F0703741F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48130" name="Slide Number Placeholder 4">
            <a:extLst>
              <a:ext uri="{FF2B5EF4-FFF2-40B4-BE49-F238E27FC236}">
                <a16:creationId xmlns:a16="http://schemas.microsoft.com/office/drawing/2014/main" id="{871BFD7B-687F-F249-91D6-0218299292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C216D8D-C109-A640-A758-D2EA3608D744}" type="slidenum">
              <a:rPr lang="en-US" altLang="en-US" sz="1400"/>
              <a:pPr eaLnBrk="1" hangingPunct="1"/>
              <a:t>6</a:t>
            </a:fld>
            <a:endParaRPr lang="en-US" altLang="en-US" sz="1400"/>
          </a:p>
        </p:txBody>
      </p:sp>
      <p:sp>
        <p:nvSpPr>
          <p:cNvPr id="48131" name="Rectangle 2">
            <a:extLst>
              <a:ext uri="{FF2B5EF4-FFF2-40B4-BE49-F238E27FC236}">
                <a16:creationId xmlns:a16="http://schemas.microsoft.com/office/drawing/2014/main" id="{6972CFF3-BD59-D846-982D-64D6035C6C14}"/>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2</a:t>
            </a:r>
          </a:p>
        </p:txBody>
      </p:sp>
      <p:sp>
        <p:nvSpPr>
          <p:cNvPr id="48132" name="Rectangle 3">
            <a:extLst>
              <a:ext uri="{FF2B5EF4-FFF2-40B4-BE49-F238E27FC236}">
                <a16:creationId xmlns:a16="http://schemas.microsoft.com/office/drawing/2014/main" id="{3D7FF91E-A219-8148-A7E8-3B393FD32569}"/>
              </a:ext>
            </a:extLst>
          </p:cNvPr>
          <p:cNvSpPr>
            <a:spLocks noGrp="1" noChangeArrowheads="1"/>
          </p:cNvSpPr>
          <p:nvPr>
            <p:ph type="body" idx="1"/>
          </p:nvPr>
        </p:nvSpPr>
        <p:spPr>
          <a:xfrm>
            <a:off x="685800" y="1905000"/>
            <a:ext cx="7772400" cy="4267200"/>
          </a:xfrm>
        </p:spPr>
        <p:txBody>
          <a:bodyPr/>
          <a:lstStyle/>
          <a:p>
            <a:pPr eaLnBrk="1" hangingPunct="1">
              <a:lnSpc>
                <a:spcPct val="90000"/>
              </a:lnSpc>
              <a:buFont typeface="Wingdings" pitchFamily="2" charset="2"/>
              <a:buNone/>
            </a:pPr>
            <a:endParaRPr lang="fr-FR" altLang="en-US" sz="280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rainy(seattle).</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snowy(X) :- rainy(X), </a:t>
            </a:r>
            <a:r>
              <a:rPr lang="fr-FR" altLang="en-US" sz="2800" b="1">
                <a:solidFill>
                  <a:srgbClr val="0000FF"/>
                </a:solidFill>
                <a:latin typeface="Courier New" panose="02070309020205020404" pitchFamily="49" charset="0"/>
                <a:ea typeface="ＭＳ Ｐゴシック" panose="020B0600070205080204" pitchFamily="34" charset="-128"/>
              </a:rPr>
              <a:t>!</a:t>
            </a:r>
            <a:r>
              <a:rPr lang="fr-FR" altLang="en-US" sz="2800" b="1">
                <a:latin typeface="Courier New" panose="02070309020205020404" pitchFamily="49" charset="0"/>
                <a:ea typeface="ＭＳ Ｐゴシック" panose="020B0600070205080204" pitchFamily="34" charset="-128"/>
              </a:rPr>
              <a:t>, cold(X).</a:t>
            </a:r>
          </a:p>
          <a:p>
            <a:pPr eaLnBrk="1" hangingPunct="1">
              <a:lnSpc>
                <a:spcPct val="90000"/>
              </a:lnSpc>
              <a:buFont typeface="Wingdings" pitchFamily="2" charset="2"/>
              <a:buNone/>
            </a:pPr>
            <a:r>
              <a:rPr lang="fr-FR" altLang="en-US" sz="2800" b="1">
                <a:latin typeface="Courier New" panose="02070309020205020404" pitchFamily="49" charset="0"/>
                <a:ea typeface="ＭＳ Ｐゴシック" panose="020B0600070205080204" pitchFamily="34" charset="-128"/>
              </a:rPr>
              <a:t>snowy(troy).</a:t>
            </a:r>
          </a:p>
          <a:p>
            <a:pPr eaLnBrk="1" hangingPunct="1">
              <a:lnSpc>
                <a:spcPct val="90000"/>
              </a:lnSpc>
              <a:buFont typeface="Wingdings" pitchFamily="2" charset="2"/>
              <a:buNone/>
            </a:pPr>
            <a:endParaRPr lang="fr-FR" altLang="en-US">
              <a:ea typeface="ＭＳ Ｐゴシック" panose="020B0600070205080204" pitchFamily="34" charset="-128"/>
            </a:endParaRPr>
          </a:p>
          <a:p>
            <a:pPr eaLnBrk="1" hangingPunct="1">
              <a:lnSpc>
                <a:spcPct val="90000"/>
              </a:lnSpc>
              <a:buFont typeface="Wingdings" pitchFamily="2" charset="2"/>
              <a:buNone/>
            </a:pPr>
            <a:r>
              <a:rPr lang="fr-FR" altLang="en-US" b="1">
                <a:solidFill>
                  <a:srgbClr val="0000FF"/>
                </a:solidFill>
                <a:latin typeface="Courier New" panose="02070309020205020404" pitchFamily="49" charset="0"/>
                <a:ea typeface="ＭＳ Ｐゴシック" panose="020B0600070205080204" pitchFamily="34" charset="-128"/>
              </a:rPr>
              <a:t>?- snowy(C).</a:t>
            </a:r>
          </a:p>
        </p:txBody>
      </p:sp>
    </p:spTree>
    <p:extLst>
      <p:ext uri="{BB962C8B-B14F-4D97-AF65-F5344CB8AC3E}">
        <p14:creationId xmlns:p14="http://schemas.microsoft.com/office/powerpoint/2010/main" val="128275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a:extLst>
              <a:ext uri="{FF2B5EF4-FFF2-40B4-BE49-F238E27FC236}">
                <a16:creationId xmlns:a16="http://schemas.microsoft.com/office/drawing/2014/main" id="{1A3D8C5E-B06B-2545-A482-876968B740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50FBADD-0FDC-F248-96D0-13765D245D0F}" type="slidenum">
              <a:rPr lang="en-US" altLang="en-US" sz="1400"/>
              <a:pPr eaLnBrk="1" hangingPunct="1"/>
              <a:t>7</a:t>
            </a:fld>
            <a:endParaRPr lang="en-US" altLang="en-US" sz="1400"/>
          </a:p>
        </p:txBody>
      </p:sp>
      <p:sp>
        <p:nvSpPr>
          <p:cNvPr id="50178" name="Rectangle 2">
            <a:extLst>
              <a:ext uri="{FF2B5EF4-FFF2-40B4-BE49-F238E27FC236}">
                <a16:creationId xmlns:a16="http://schemas.microsoft.com/office/drawing/2014/main" id="{80339C4C-8A52-E04B-B226-C4903C8D7F57}"/>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2</a:t>
            </a:r>
          </a:p>
        </p:txBody>
      </p:sp>
      <p:sp>
        <p:nvSpPr>
          <p:cNvPr id="50179" name="Rectangle 3">
            <a:extLst>
              <a:ext uri="{FF2B5EF4-FFF2-40B4-BE49-F238E27FC236}">
                <a16:creationId xmlns:a16="http://schemas.microsoft.com/office/drawing/2014/main" id="{D944879B-1894-8641-86FC-8938066E96F7}"/>
              </a:ext>
            </a:extLst>
          </p:cNvPr>
          <p:cNvSpPr>
            <a:spLocks noGrp="1" noChangeArrowheads="1"/>
          </p:cNvSpPr>
          <p:nvPr>
            <p:ph type="body" idx="1"/>
          </p:nvPr>
        </p:nvSpPr>
        <p:spPr>
          <a:xfrm>
            <a:off x="152400" y="1219200"/>
            <a:ext cx="4343400" cy="1066800"/>
          </a:xfrm>
        </p:spPr>
        <p:txBody>
          <a:bodyPr/>
          <a:lstStyle/>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rainy(seattle).</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snowy(X) :- rainy(X), </a:t>
            </a:r>
            <a:r>
              <a:rPr lang="fr-FR" altLang="en-US" sz="1600" b="1">
                <a:solidFill>
                  <a:srgbClr val="0000FF"/>
                </a:solidFill>
                <a:latin typeface="Courier New" panose="02070309020205020404" pitchFamily="49" charset="0"/>
                <a:ea typeface="ＭＳ Ｐゴシック" panose="020B0600070205080204" pitchFamily="34" charset="-128"/>
              </a:rPr>
              <a:t>!</a:t>
            </a:r>
            <a:r>
              <a:rPr lang="fr-FR" altLang="en-US" sz="1600" b="1">
                <a:latin typeface="Courier New" panose="02070309020205020404" pitchFamily="49" charset="0"/>
                <a:ea typeface="ＭＳ Ｐゴシック" panose="020B0600070205080204" pitchFamily="34" charset="-128"/>
              </a:rPr>
              <a:t>, cold(X).</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snowy(troy).</a:t>
            </a:r>
          </a:p>
          <a:p>
            <a:pPr eaLnBrk="1" hangingPunct="1">
              <a:lnSpc>
                <a:spcPct val="90000"/>
              </a:lnSpc>
              <a:buFont typeface="Wingdings" pitchFamily="2" charset="2"/>
              <a:buNone/>
            </a:pPr>
            <a:endParaRPr lang="fr-FR" altLang="en-US" sz="2400" b="1">
              <a:ea typeface="ＭＳ Ｐゴシック" panose="020B0600070205080204" pitchFamily="34" charset="-128"/>
            </a:endParaRPr>
          </a:p>
        </p:txBody>
      </p:sp>
      <p:sp>
        <p:nvSpPr>
          <p:cNvPr id="50180" name="Line 4">
            <a:extLst>
              <a:ext uri="{FF2B5EF4-FFF2-40B4-BE49-F238E27FC236}">
                <a16:creationId xmlns:a16="http://schemas.microsoft.com/office/drawing/2014/main" id="{EC79A45E-D4AF-0F49-8669-E88742A5BBA0}"/>
              </a:ext>
            </a:extLst>
          </p:cNvPr>
          <p:cNvSpPr>
            <a:spLocks noChangeShapeType="1"/>
          </p:cNvSpPr>
          <p:nvPr/>
        </p:nvSpPr>
        <p:spPr bwMode="auto">
          <a:xfrm>
            <a:off x="5029200" y="1828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1" name="Rectangle 5">
            <a:extLst>
              <a:ext uri="{FF2B5EF4-FFF2-40B4-BE49-F238E27FC236}">
                <a16:creationId xmlns:a16="http://schemas.microsoft.com/office/drawing/2014/main" id="{41ABDB31-3222-444A-B313-6096CB3C915E}"/>
              </a:ext>
            </a:extLst>
          </p:cNvPr>
          <p:cNvSpPr>
            <a:spLocks noChangeArrowheads="1"/>
          </p:cNvSpPr>
          <p:nvPr/>
        </p:nvSpPr>
        <p:spPr bwMode="auto">
          <a:xfrm>
            <a:off x="4419600" y="22098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snowy(C)</a:t>
            </a:r>
            <a:endParaRPr lang="fr-FR" altLang="en-US" sz="3200" b="1"/>
          </a:p>
        </p:txBody>
      </p:sp>
      <p:sp>
        <p:nvSpPr>
          <p:cNvPr id="50182" name="Rectangle 6">
            <a:extLst>
              <a:ext uri="{FF2B5EF4-FFF2-40B4-BE49-F238E27FC236}">
                <a16:creationId xmlns:a16="http://schemas.microsoft.com/office/drawing/2014/main" id="{4CF296BA-3AD7-D446-981D-E812BC27C3D2}"/>
              </a:ext>
            </a:extLst>
          </p:cNvPr>
          <p:cNvSpPr>
            <a:spLocks noChangeArrowheads="1"/>
          </p:cNvSpPr>
          <p:nvPr/>
        </p:nvSpPr>
        <p:spPr bwMode="auto">
          <a:xfrm>
            <a:off x="3352800" y="3657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snowy(X)</a:t>
            </a:r>
            <a:endParaRPr lang="fr-FR" altLang="en-US" sz="3200" b="1"/>
          </a:p>
        </p:txBody>
      </p:sp>
      <p:sp>
        <p:nvSpPr>
          <p:cNvPr id="50183" name="Line 7">
            <a:extLst>
              <a:ext uri="{FF2B5EF4-FFF2-40B4-BE49-F238E27FC236}">
                <a16:creationId xmlns:a16="http://schemas.microsoft.com/office/drawing/2014/main" id="{3EECE367-173E-BA4A-AF98-337DF6469999}"/>
              </a:ext>
            </a:extLst>
          </p:cNvPr>
          <p:cNvSpPr>
            <a:spLocks noChangeShapeType="1"/>
          </p:cNvSpPr>
          <p:nvPr/>
        </p:nvSpPr>
        <p:spPr bwMode="auto">
          <a:xfrm flipH="1">
            <a:off x="4114800" y="2590800"/>
            <a:ext cx="685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4" name="Line 8">
            <a:extLst>
              <a:ext uri="{FF2B5EF4-FFF2-40B4-BE49-F238E27FC236}">
                <a16:creationId xmlns:a16="http://schemas.microsoft.com/office/drawing/2014/main" id="{84CCCB33-5BCD-9641-8CB7-B58E9E404FF8}"/>
              </a:ext>
            </a:extLst>
          </p:cNvPr>
          <p:cNvSpPr>
            <a:spLocks noChangeShapeType="1"/>
          </p:cNvSpPr>
          <p:nvPr/>
        </p:nvSpPr>
        <p:spPr bwMode="auto">
          <a:xfrm flipH="1">
            <a:off x="2590800" y="3962400"/>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5" name="Line 9">
            <a:extLst>
              <a:ext uri="{FF2B5EF4-FFF2-40B4-BE49-F238E27FC236}">
                <a16:creationId xmlns:a16="http://schemas.microsoft.com/office/drawing/2014/main" id="{72220F17-47AC-C347-B547-DF10350791B7}"/>
              </a:ext>
            </a:extLst>
          </p:cNvPr>
          <p:cNvSpPr>
            <a:spLocks noChangeShapeType="1"/>
          </p:cNvSpPr>
          <p:nvPr/>
        </p:nvSpPr>
        <p:spPr bwMode="auto">
          <a:xfrm>
            <a:off x="4267200" y="3962400"/>
            <a:ext cx="30480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Text Box 10">
            <a:extLst>
              <a:ext uri="{FF2B5EF4-FFF2-40B4-BE49-F238E27FC236}">
                <a16:creationId xmlns:a16="http://schemas.microsoft.com/office/drawing/2014/main" id="{EAA98369-83C2-F14A-AAD4-2EF75C66B9CB}"/>
              </a:ext>
            </a:extLst>
          </p:cNvPr>
          <p:cNvSpPr txBox="1">
            <a:spLocks noChangeArrowheads="1"/>
          </p:cNvSpPr>
          <p:nvPr/>
        </p:nvSpPr>
        <p:spPr bwMode="auto">
          <a:xfrm>
            <a:off x="3505200" y="4114800"/>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AND</a:t>
            </a:r>
          </a:p>
        </p:txBody>
      </p:sp>
      <p:sp>
        <p:nvSpPr>
          <p:cNvPr id="50187" name="Line 11">
            <a:extLst>
              <a:ext uri="{FF2B5EF4-FFF2-40B4-BE49-F238E27FC236}">
                <a16:creationId xmlns:a16="http://schemas.microsoft.com/office/drawing/2014/main" id="{15503288-8435-5449-955D-26EFF5930B82}"/>
              </a:ext>
            </a:extLst>
          </p:cNvPr>
          <p:cNvSpPr>
            <a:spLocks noChangeShapeType="1"/>
          </p:cNvSpPr>
          <p:nvPr/>
        </p:nvSpPr>
        <p:spPr bwMode="auto">
          <a:xfrm flipH="1">
            <a:off x="976313" y="4930775"/>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8" name="Line 12">
            <a:extLst>
              <a:ext uri="{FF2B5EF4-FFF2-40B4-BE49-F238E27FC236}">
                <a16:creationId xmlns:a16="http://schemas.microsoft.com/office/drawing/2014/main" id="{0E9F5D46-5740-2F4F-8BA8-CCA536855717}"/>
              </a:ext>
            </a:extLst>
          </p:cNvPr>
          <p:cNvSpPr>
            <a:spLocks noChangeShapeType="1"/>
          </p:cNvSpPr>
          <p:nvPr/>
        </p:nvSpPr>
        <p:spPr bwMode="auto">
          <a:xfrm>
            <a:off x="2652713" y="4930775"/>
            <a:ext cx="1600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9" name="Text Box 13">
            <a:extLst>
              <a:ext uri="{FF2B5EF4-FFF2-40B4-BE49-F238E27FC236}">
                <a16:creationId xmlns:a16="http://schemas.microsoft.com/office/drawing/2014/main" id="{D42CE3ED-9EED-9E4B-809B-C0A2E6302B8A}"/>
              </a:ext>
            </a:extLst>
          </p:cNvPr>
          <p:cNvSpPr txBox="1">
            <a:spLocks noChangeArrowheads="1"/>
          </p:cNvSpPr>
          <p:nvPr/>
        </p:nvSpPr>
        <p:spPr bwMode="auto">
          <a:xfrm>
            <a:off x="2233613" y="5029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OR</a:t>
            </a:r>
          </a:p>
        </p:txBody>
      </p:sp>
      <p:sp>
        <p:nvSpPr>
          <p:cNvPr id="50190" name="Rectangle 14">
            <a:extLst>
              <a:ext uri="{FF2B5EF4-FFF2-40B4-BE49-F238E27FC236}">
                <a16:creationId xmlns:a16="http://schemas.microsoft.com/office/drawing/2014/main" id="{CE29AE7D-0A77-D94E-B2A3-DE910CEEDFB1}"/>
              </a:ext>
            </a:extLst>
          </p:cNvPr>
          <p:cNvSpPr>
            <a:spLocks noChangeArrowheads="1"/>
          </p:cNvSpPr>
          <p:nvPr/>
        </p:nvSpPr>
        <p:spPr bwMode="auto">
          <a:xfrm>
            <a:off x="1828800" y="4572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rainy(X)</a:t>
            </a:r>
            <a:endParaRPr lang="fr-FR" altLang="en-US" sz="3200" b="1"/>
          </a:p>
        </p:txBody>
      </p:sp>
      <p:sp>
        <p:nvSpPr>
          <p:cNvPr id="50191" name="Rectangle 15">
            <a:extLst>
              <a:ext uri="{FF2B5EF4-FFF2-40B4-BE49-F238E27FC236}">
                <a16:creationId xmlns:a16="http://schemas.microsoft.com/office/drawing/2014/main" id="{CED0796F-6DBB-6248-8D83-42ED3F4BC6D3}"/>
              </a:ext>
            </a:extLst>
          </p:cNvPr>
          <p:cNvSpPr>
            <a:spLocks noChangeArrowheads="1"/>
          </p:cNvSpPr>
          <p:nvPr/>
        </p:nvSpPr>
        <p:spPr bwMode="auto">
          <a:xfrm>
            <a:off x="6705600" y="46482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cold(X)</a:t>
            </a:r>
            <a:endParaRPr lang="fr-FR" altLang="en-US" sz="3200" b="1"/>
          </a:p>
        </p:txBody>
      </p:sp>
      <p:sp>
        <p:nvSpPr>
          <p:cNvPr id="50192" name="Rectangle 16">
            <a:extLst>
              <a:ext uri="{FF2B5EF4-FFF2-40B4-BE49-F238E27FC236}">
                <a16:creationId xmlns:a16="http://schemas.microsoft.com/office/drawing/2014/main" id="{FA6ABC29-F978-8641-B924-678D03A5110E}"/>
              </a:ext>
            </a:extLst>
          </p:cNvPr>
          <p:cNvSpPr>
            <a:spLocks noChangeArrowheads="1"/>
          </p:cNvSpPr>
          <p:nvPr/>
        </p:nvSpPr>
        <p:spPr bwMode="auto">
          <a:xfrm>
            <a:off x="152400" y="5562600"/>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rainy(seattle)</a:t>
            </a:r>
            <a:endParaRPr lang="fr-FR" altLang="en-US" sz="3200" b="1"/>
          </a:p>
        </p:txBody>
      </p:sp>
      <p:sp>
        <p:nvSpPr>
          <p:cNvPr id="50193" name="Rectangle 17">
            <a:extLst>
              <a:ext uri="{FF2B5EF4-FFF2-40B4-BE49-F238E27FC236}">
                <a16:creationId xmlns:a16="http://schemas.microsoft.com/office/drawing/2014/main" id="{92E119F6-D83F-3F40-9BF8-E06783FE8C5F}"/>
              </a:ext>
            </a:extLst>
          </p:cNvPr>
          <p:cNvSpPr>
            <a:spLocks noChangeArrowheads="1"/>
          </p:cNvSpPr>
          <p:nvPr/>
        </p:nvSpPr>
        <p:spPr bwMode="auto">
          <a:xfrm>
            <a:off x="2971800" y="5562600"/>
            <a:ext cx="266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rainy(rochester)</a:t>
            </a:r>
            <a:endParaRPr lang="fr-FR" altLang="en-US" sz="3200" b="1"/>
          </a:p>
        </p:txBody>
      </p:sp>
      <p:sp>
        <p:nvSpPr>
          <p:cNvPr id="50194" name="Rectangle 18">
            <a:extLst>
              <a:ext uri="{FF2B5EF4-FFF2-40B4-BE49-F238E27FC236}">
                <a16:creationId xmlns:a16="http://schemas.microsoft.com/office/drawing/2014/main" id="{4FF4491B-23C5-2546-834D-16141AD57556}"/>
              </a:ext>
            </a:extLst>
          </p:cNvPr>
          <p:cNvSpPr>
            <a:spLocks noChangeArrowheads="1"/>
          </p:cNvSpPr>
          <p:nvPr/>
        </p:nvSpPr>
        <p:spPr bwMode="auto">
          <a:xfrm>
            <a:off x="6019800" y="5410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cold(rochester)</a:t>
            </a:r>
            <a:endParaRPr lang="fr-FR" altLang="en-US" sz="3200" b="1"/>
          </a:p>
        </p:txBody>
      </p:sp>
      <p:sp>
        <p:nvSpPr>
          <p:cNvPr id="50195" name="Line 19">
            <a:extLst>
              <a:ext uri="{FF2B5EF4-FFF2-40B4-BE49-F238E27FC236}">
                <a16:creationId xmlns:a16="http://schemas.microsoft.com/office/drawing/2014/main" id="{7C524AEE-AC2B-8E45-AE62-CED7047B0307}"/>
              </a:ext>
            </a:extLst>
          </p:cNvPr>
          <p:cNvSpPr>
            <a:spLocks noChangeShapeType="1"/>
          </p:cNvSpPr>
          <p:nvPr/>
        </p:nvSpPr>
        <p:spPr bwMode="auto">
          <a:xfrm>
            <a:off x="7315200" y="49530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6" name="Line 20">
            <a:extLst>
              <a:ext uri="{FF2B5EF4-FFF2-40B4-BE49-F238E27FC236}">
                <a16:creationId xmlns:a16="http://schemas.microsoft.com/office/drawing/2014/main" id="{3A2E3F89-8B65-A740-A2BD-A77565F3DECE}"/>
              </a:ext>
            </a:extLst>
          </p:cNvPr>
          <p:cNvSpPr>
            <a:spLocks noChangeShapeType="1"/>
          </p:cNvSpPr>
          <p:nvPr/>
        </p:nvSpPr>
        <p:spPr bwMode="auto">
          <a:xfrm>
            <a:off x="4800600" y="18288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7" name="Line 21">
            <a:extLst>
              <a:ext uri="{FF2B5EF4-FFF2-40B4-BE49-F238E27FC236}">
                <a16:creationId xmlns:a16="http://schemas.microsoft.com/office/drawing/2014/main" id="{CE72CDFF-6D6B-B84B-83B4-82795CFEFBA4}"/>
              </a:ext>
            </a:extLst>
          </p:cNvPr>
          <p:cNvSpPr>
            <a:spLocks noChangeShapeType="1"/>
          </p:cNvSpPr>
          <p:nvPr/>
        </p:nvSpPr>
        <p:spPr bwMode="auto">
          <a:xfrm flipH="1">
            <a:off x="3886200" y="2590800"/>
            <a:ext cx="685800" cy="1066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8" name="Line 22">
            <a:extLst>
              <a:ext uri="{FF2B5EF4-FFF2-40B4-BE49-F238E27FC236}">
                <a16:creationId xmlns:a16="http://schemas.microsoft.com/office/drawing/2014/main" id="{8056BF37-E465-0841-B2C8-5172725B0D61}"/>
              </a:ext>
            </a:extLst>
          </p:cNvPr>
          <p:cNvSpPr>
            <a:spLocks noChangeShapeType="1"/>
          </p:cNvSpPr>
          <p:nvPr/>
        </p:nvSpPr>
        <p:spPr bwMode="auto">
          <a:xfrm flipH="1">
            <a:off x="2133600" y="3962400"/>
            <a:ext cx="14478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9" name="Line 23">
            <a:extLst>
              <a:ext uri="{FF2B5EF4-FFF2-40B4-BE49-F238E27FC236}">
                <a16:creationId xmlns:a16="http://schemas.microsoft.com/office/drawing/2014/main" id="{3F875C18-9841-5248-AAB1-B236B345FCB0}"/>
              </a:ext>
            </a:extLst>
          </p:cNvPr>
          <p:cNvSpPr>
            <a:spLocks noChangeShapeType="1"/>
          </p:cNvSpPr>
          <p:nvPr/>
        </p:nvSpPr>
        <p:spPr bwMode="auto">
          <a:xfrm flipH="1">
            <a:off x="1524000" y="4572000"/>
            <a:ext cx="457200" cy="228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0" name="Freeform 24">
            <a:extLst>
              <a:ext uri="{FF2B5EF4-FFF2-40B4-BE49-F238E27FC236}">
                <a16:creationId xmlns:a16="http://schemas.microsoft.com/office/drawing/2014/main" id="{9C122CDE-4B04-DA4D-85BD-61233B55DA5E}"/>
              </a:ext>
            </a:extLst>
          </p:cNvPr>
          <p:cNvSpPr>
            <a:spLocks/>
          </p:cNvSpPr>
          <p:nvPr/>
        </p:nvSpPr>
        <p:spPr bwMode="auto">
          <a:xfrm>
            <a:off x="457200" y="5105400"/>
            <a:ext cx="1905000" cy="533400"/>
          </a:xfrm>
          <a:custGeom>
            <a:avLst/>
            <a:gdLst>
              <a:gd name="T0" fmla="*/ 2147483647 w 912"/>
              <a:gd name="T1" fmla="*/ 0 h 568"/>
              <a:gd name="T2" fmla="*/ 2147483647 w 912"/>
              <a:gd name="T3" fmla="*/ 2147483647 h 568"/>
              <a:gd name="T4" fmla="*/ 2147483647 w 912"/>
              <a:gd name="T5" fmla="*/ 2147483647 h 568"/>
              <a:gd name="T6" fmla="*/ 0 60000 65536"/>
              <a:gd name="T7" fmla="*/ 0 60000 65536"/>
              <a:gd name="T8" fmla="*/ 0 60000 65536"/>
              <a:gd name="T9" fmla="*/ 0 w 912"/>
              <a:gd name="T10" fmla="*/ 0 h 568"/>
              <a:gd name="T11" fmla="*/ 912 w 912"/>
              <a:gd name="T12" fmla="*/ 568 h 568"/>
            </a:gdLst>
            <a:ahLst/>
            <a:cxnLst>
              <a:cxn ang="T6">
                <a:pos x="T0" y="T1"/>
              </a:cxn>
              <a:cxn ang="T7">
                <a:pos x="T2" y="T3"/>
              </a:cxn>
              <a:cxn ang="T8">
                <a:pos x="T4" y="T5"/>
              </a:cxn>
            </a:cxnLst>
            <a:rect l="T9" t="T10" r="T11" b="T12"/>
            <a:pathLst>
              <a:path w="912" h="568">
                <a:moveTo>
                  <a:pt x="336" y="0"/>
                </a:moveTo>
                <a:cubicBezTo>
                  <a:pt x="168" y="244"/>
                  <a:pt x="0" y="488"/>
                  <a:pt x="96" y="528"/>
                </a:cubicBezTo>
                <a:cubicBezTo>
                  <a:pt x="192" y="568"/>
                  <a:pt x="552" y="404"/>
                  <a:pt x="912" y="24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201" name="Line 25">
            <a:extLst>
              <a:ext uri="{FF2B5EF4-FFF2-40B4-BE49-F238E27FC236}">
                <a16:creationId xmlns:a16="http://schemas.microsoft.com/office/drawing/2014/main" id="{6BCE7D5F-AC63-704B-A6CC-9A9925873952}"/>
              </a:ext>
            </a:extLst>
          </p:cNvPr>
          <p:cNvSpPr>
            <a:spLocks noChangeShapeType="1"/>
          </p:cNvSpPr>
          <p:nvPr/>
        </p:nvSpPr>
        <p:spPr bwMode="auto">
          <a:xfrm flipH="1">
            <a:off x="3048000" y="4419600"/>
            <a:ext cx="990600" cy="45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2" name="Rectangle 26">
            <a:extLst>
              <a:ext uri="{FF2B5EF4-FFF2-40B4-BE49-F238E27FC236}">
                <a16:creationId xmlns:a16="http://schemas.microsoft.com/office/drawing/2014/main" id="{29D2518E-E9D5-4E4C-896F-571CEBC0D743}"/>
              </a:ext>
            </a:extLst>
          </p:cNvPr>
          <p:cNvSpPr>
            <a:spLocks noChangeArrowheads="1"/>
          </p:cNvSpPr>
          <p:nvPr/>
        </p:nvSpPr>
        <p:spPr bwMode="auto">
          <a:xfrm>
            <a:off x="2667000" y="2971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_C = _X</a:t>
            </a:r>
            <a:endParaRPr lang="fr-FR" altLang="en-US" sz="3200"/>
          </a:p>
        </p:txBody>
      </p:sp>
      <p:sp>
        <p:nvSpPr>
          <p:cNvPr id="50203" name="Rectangle 27">
            <a:extLst>
              <a:ext uri="{FF2B5EF4-FFF2-40B4-BE49-F238E27FC236}">
                <a16:creationId xmlns:a16="http://schemas.microsoft.com/office/drawing/2014/main" id="{5E930B44-CB63-C44B-B81A-905DCA62B4CE}"/>
              </a:ext>
            </a:extLst>
          </p:cNvPr>
          <p:cNvSpPr>
            <a:spLocks noChangeArrowheads="1"/>
          </p:cNvSpPr>
          <p:nvPr/>
        </p:nvSpPr>
        <p:spPr bwMode="auto">
          <a:xfrm>
            <a:off x="152400" y="48006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X = seattle</a:t>
            </a:r>
            <a:endParaRPr lang="fr-FR" altLang="en-US" sz="3200"/>
          </a:p>
        </p:txBody>
      </p:sp>
      <p:sp>
        <p:nvSpPr>
          <p:cNvPr id="50204" name="Line 28">
            <a:extLst>
              <a:ext uri="{FF2B5EF4-FFF2-40B4-BE49-F238E27FC236}">
                <a16:creationId xmlns:a16="http://schemas.microsoft.com/office/drawing/2014/main" id="{E58A913E-7A83-9749-A985-F79CFD3E2B13}"/>
              </a:ext>
            </a:extLst>
          </p:cNvPr>
          <p:cNvSpPr>
            <a:spLocks noChangeShapeType="1"/>
          </p:cNvSpPr>
          <p:nvPr/>
        </p:nvSpPr>
        <p:spPr bwMode="auto">
          <a:xfrm>
            <a:off x="4495800" y="4343400"/>
            <a:ext cx="2057400" cy="304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5" name="Rectangle 29">
            <a:extLst>
              <a:ext uri="{FF2B5EF4-FFF2-40B4-BE49-F238E27FC236}">
                <a16:creationId xmlns:a16="http://schemas.microsoft.com/office/drawing/2014/main" id="{338B692B-E650-9447-8AC3-95CBE73B5589}"/>
              </a:ext>
            </a:extLst>
          </p:cNvPr>
          <p:cNvSpPr>
            <a:spLocks noChangeArrowheads="1"/>
          </p:cNvSpPr>
          <p:nvPr/>
        </p:nvSpPr>
        <p:spPr bwMode="auto">
          <a:xfrm>
            <a:off x="6096000" y="1219200"/>
            <a:ext cx="3048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1800" b="1">
                <a:latin typeface="Courier New" panose="02070309020205020404" pitchFamily="49" charset="0"/>
              </a:rPr>
              <a:t>	2 committed OR bindings:</a:t>
            </a:r>
          </a:p>
          <a:p>
            <a:pPr eaLnBrk="1" hangingPunct="1">
              <a:lnSpc>
                <a:spcPct val="90000"/>
              </a:lnSpc>
              <a:spcBef>
                <a:spcPct val="20000"/>
              </a:spcBef>
              <a:buClr>
                <a:schemeClr val="folHlink"/>
              </a:buClr>
              <a:buSzPct val="60000"/>
              <a:buFont typeface="Wingdings" pitchFamily="2" charset="2"/>
              <a:buNone/>
            </a:pPr>
            <a:r>
              <a:rPr lang="fr-FR" altLang="en-US" sz="1800" b="1">
                <a:latin typeface="Courier New" panose="02070309020205020404" pitchFamily="49" charset="0"/>
              </a:rPr>
              <a:t>		_C = _X</a:t>
            </a:r>
            <a:br>
              <a:rPr lang="fr-FR" altLang="en-US" sz="1800" b="1">
                <a:latin typeface="Courier New" panose="02070309020205020404" pitchFamily="49" charset="0"/>
              </a:rPr>
            </a:br>
            <a:r>
              <a:rPr lang="fr-FR" altLang="en-US" sz="1800" b="1">
                <a:latin typeface="Courier New" panose="02070309020205020404" pitchFamily="49" charset="0"/>
              </a:rPr>
              <a:t>and	 X = seattle</a:t>
            </a:r>
          </a:p>
          <a:p>
            <a:pPr eaLnBrk="1" hangingPunct="1">
              <a:lnSpc>
                <a:spcPct val="90000"/>
              </a:lnSpc>
              <a:spcBef>
                <a:spcPct val="20000"/>
              </a:spcBef>
              <a:buClr>
                <a:schemeClr val="folHlink"/>
              </a:buClr>
              <a:buSzPct val="60000"/>
              <a:buFont typeface="Wingdings" pitchFamily="2" charset="2"/>
              <a:buNone/>
            </a:pPr>
            <a:r>
              <a:rPr lang="fr-FR" altLang="en-US" sz="1800" b="1">
                <a:latin typeface="Courier New" panose="02070309020205020404" pitchFamily="49" charset="0"/>
              </a:rPr>
              <a:t>	</a:t>
            </a:r>
          </a:p>
          <a:p>
            <a:pPr eaLnBrk="1" hangingPunct="1">
              <a:lnSpc>
                <a:spcPct val="90000"/>
              </a:lnSpc>
              <a:spcBef>
                <a:spcPct val="20000"/>
              </a:spcBef>
              <a:buClr>
                <a:schemeClr val="folHlink"/>
              </a:buClr>
              <a:buSzPct val="60000"/>
              <a:buFont typeface="Wingdings" pitchFamily="2" charset="2"/>
              <a:buNone/>
            </a:pPr>
            <a:r>
              <a:rPr lang="fr-FR" altLang="en-US" sz="2000" b="1">
                <a:solidFill>
                  <a:srgbClr val="FF0000"/>
                </a:solidFill>
                <a:latin typeface="Courier New" panose="02070309020205020404" pitchFamily="49" charset="0"/>
              </a:rPr>
              <a:t>GOAL FAILS.</a:t>
            </a:r>
          </a:p>
        </p:txBody>
      </p:sp>
      <p:sp>
        <p:nvSpPr>
          <p:cNvPr id="50206" name="Line 30">
            <a:extLst>
              <a:ext uri="{FF2B5EF4-FFF2-40B4-BE49-F238E27FC236}">
                <a16:creationId xmlns:a16="http://schemas.microsoft.com/office/drawing/2014/main" id="{B750E7DA-44C4-554E-AC49-E59E2EE7098D}"/>
              </a:ext>
            </a:extLst>
          </p:cNvPr>
          <p:cNvSpPr>
            <a:spLocks noChangeShapeType="1"/>
          </p:cNvSpPr>
          <p:nvPr/>
        </p:nvSpPr>
        <p:spPr bwMode="auto">
          <a:xfrm flipH="1" flipV="1">
            <a:off x="4648200" y="4419600"/>
            <a:ext cx="0" cy="228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7" name="Line 31">
            <a:extLst>
              <a:ext uri="{FF2B5EF4-FFF2-40B4-BE49-F238E27FC236}">
                <a16:creationId xmlns:a16="http://schemas.microsoft.com/office/drawing/2014/main" id="{C2E34B07-5760-3F41-A2F2-F7669DE1FCD7}"/>
              </a:ext>
            </a:extLst>
          </p:cNvPr>
          <p:cNvSpPr>
            <a:spLocks noChangeShapeType="1"/>
          </p:cNvSpPr>
          <p:nvPr/>
        </p:nvSpPr>
        <p:spPr bwMode="auto">
          <a:xfrm>
            <a:off x="4648200" y="4648200"/>
            <a:ext cx="1828800" cy="228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8" name="Freeform 32">
            <a:extLst>
              <a:ext uri="{FF2B5EF4-FFF2-40B4-BE49-F238E27FC236}">
                <a16:creationId xmlns:a16="http://schemas.microsoft.com/office/drawing/2014/main" id="{0EB93D12-D1B1-4948-8E72-1FEAF78D5B6C}"/>
              </a:ext>
            </a:extLst>
          </p:cNvPr>
          <p:cNvSpPr>
            <a:spLocks/>
          </p:cNvSpPr>
          <p:nvPr/>
        </p:nvSpPr>
        <p:spPr bwMode="auto">
          <a:xfrm>
            <a:off x="6477000" y="4648200"/>
            <a:ext cx="469900" cy="4191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209" name="Line 33">
            <a:extLst>
              <a:ext uri="{FF2B5EF4-FFF2-40B4-BE49-F238E27FC236}">
                <a16:creationId xmlns:a16="http://schemas.microsoft.com/office/drawing/2014/main" id="{F8865C4B-A1A6-2F49-81B9-32464DE6C3BB}"/>
              </a:ext>
            </a:extLst>
          </p:cNvPr>
          <p:cNvSpPr>
            <a:spLocks noChangeShapeType="1"/>
          </p:cNvSpPr>
          <p:nvPr/>
        </p:nvSpPr>
        <p:spPr bwMode="auto">
          <a:xfrm>
            <a:off x="4267200" y="4114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0" name="Rectangle 34">
            <a:extLst>
              <a:ext uri="{FF2B5EF4-FFF2-40B4-BE49-F238E27FC236}">
                <a16:creationId xmlns:a16="http://schemas.microsoft.com/office/drawing/2014/main" id="{D0DF7DF1-6DF4-BD47-A099-E1F5AC440BE7}"/>
              </a:ext>
            </a:extLst>
          </p:cNvPr>
          <p:cNvSpPr>
            <a:spLocks noChangeArrowheads="1"/>
          </p:cNvSpPr>
          <p:nvPr/>
        </p:nvSpPr>
        <p:spPr bwMode="auto">
          <a:xfrm>
            <a:off x="4114800" y="4572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rgbClr val="0000FF"/>
                </a:solidFill>
                <a:latin typeface="Courier New" panose="02070309020205020404" pitchFamily="49" charset="0"/>
              </a:rPr>
              <a:t>!</a:t>
            </a:r>
            <a:endParaRPr lang="fr-FR" altLang="en-US" sz="3200" b="1">
              <a:solidFill>
                <a:srgbClr val="0000FF"/>
              </a:solidFill>
            </a:endParaRPr>
          </a:p>
        </p:txBody>
      </p:sp>
      <p:sp>
        <p:nvSpPr>
          <p:cNvPr id="50211" name="Freeform 35">
            <a:extLst>
              <a:ext uri="{FF2B5EF4-FFF2-40B4-BE49-F238E27FC236}">
                <a16:creationId xmlns:a16="http://schemas.microsoft.com/office/drawing/2014/main" id="{D95F85D7-D637-954B-ABF1-C5DCA1F8A502}"/>
              </a:ext>
            </a:extLst>
          </p:cNvPr>
          <p:cNvSpPr>
            <a:spLocks/>
          </p:cNvSpPr>
          <p:nvPr/>
        </p:nvSpPr>
        <p:spPr bwMode="auto">
          <a:xfrm>
            <a:off x="3975100" y="4343400"/>
            <a:ext cx="520700" cy="889000"/>
          </a:xfrm>
          <a:custGeom>
            <a:avLst/>
            <a:gdLst>
              <a:gd name="T0" fmla="*/ 2147483647 w 328"/>
              <a:gd name="T1" fmla="*/ 2147483647 h 560"/>
              <a:gd name="T2" fmla="*/ 2147483647 w 328"/>
              <a:gd name="T3" fmla="*/ 2147483647 h 560"/>
              <a:gd name="T4" fmla="*/ 2147483647 w 328"/>
              <a:gd name="T5" fmla="*/ 2147483647 h 560"/>
              <a:gd name="T6" fmla="*/ 2147483647 w 328"/>
              <a:gd name="T7" fmla="*/ 0 h 560"/>
              <a:gd name="T8" fmla="*/ 0 60000 65536"/>
              <a:gd name="T9" fmla="*/ 0 60000 65536"/>
              <a:gd name="T10" fmla="*/ 0 60000 65536"/>
              <a:gd name="T11" fmla="*/ 0 60000 65536"/>
              <a:gd name="T12" fmla="*/ 0 w 328"/>
              <a:gd name="T13" fmla="*/ 0 h 560"/>
              <a:gd name="T14" fmla="*/ 328 w 328"/>
              <a:gd name="T15" fmla="*/ 560 h 560"/>
            </a:gdLst>
            <a:ahLst/>
            <a:cxnLst>
              <a:cxn ang="T8">
                <a:pos x="T0" y="T1"/>
              </a:cxn>
              <a:cxn ang="T9">
                <a:pos x="T2" y="T3"/>
              </a:cxn>
              <a:cxn ang="T10">
                <a:pos x="T4" y="T5"/>
              </a:cxn>
              <a:cxn ang="T11">
                <a:pos x="T6" y="T7"/>
              </a:cxn>
            </a:cxnLst>
            <a:rect l="T12" t="T13" r="T14" b="T15"/>
            <a:pathLst>
              <a:path w="328" h="560">
                <a:moveTo>
                  <a:pt x="40" y="48"/>
                </a:moveTo>
                <a:cubicBezTo>
                  <a:pt x="20" y="228"/>
                  <a:pt x="0" y="408"/>
                  <a:pt x="40" y="480"/>
                </a:cubicBezTo>
                <a:cubicBezTo>
                  <a:pt x="80" y="552"/>
                  <a:pt x="232" y="560"/>
                  <a:pt x="280" y="480"/>
                </a:cubicBezTo>
                <a:cubicBezTo>
                  <a:pt x="328" y="400"/>
                  <a:pt x="328" y="200"/>
                  <a:pt x="328" y="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212" name="Text Box 36">
            <a:extLst>
              <a:ext uri="{FF2B5EF4-FFF2-40B4-BE49-F238E27FC236}">
                <a16:creationId xmlns:a16="http://schemas.microsoft.com/office/drawing/2014/main" id="{CE0769F9-94E3-0C43-912F-EB3E3DCC4234}"/>
              </a:ext>
            </a:extLst>
          </p:cNvPr>
          <p:cNvSpPr txBox="1">
            <a:spLocks noChangeArrowheads="1"/>
          </p:cNvSpPr>
          <p:nvPr/>
        </p:nvSpPr>
        <p:spPr bwMode="auto">
          <a:xfrm>
            <a:off x="4876800" y="24384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OR</a:t>
            </a:r>
          </a:p>
        </p:txBody>
      </p:sp>
      <p:sp>
        <p:nvSpPr>
          <p:cNvPr id="50213" name="Line 37">
            <a:extLst>
              <a:ext uri="{FF2B5EF4-FFF2-40B4-BE49-F238E27FC236}">
                <a16:creationId xmlns:a16="http://schemas.microsoft.com/office/drawing/2014/main" id="{9077C1F4-4A8C-FB4A-A08A-FEB390AD3C9A}"/>
              </a:ext>
            </a:extLst>
          </p:cNvPr>
          <p:cNvSpPr>
            <a:spLocks noChangeShapeType="1"/>
          </p:cNvSpPr>
          <p:nvPr/>
        </p:nvSpPr>
        <p:spPr bwMode="auto">
          <a:xfrm>
            <a:off x="5410200" y="2590800"/>
            <a:ext cx="68580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4" name="Rectangle 39">
            <a:extLst>
              <a:ext uri="{FF2B5EF4-FFF2-40B4-BE49-F238E27FC236}">
                <a16:creationId xmlns:a16="http://schemas.microsoft.com/office/drawing/2014/main" id="{3CE11D8D-619F-E14B-A7CD-2807F38A380F}"/>
              </a:ext>
            </a:extLst>
          </p:cNvPr>
          <p:cNvSpPr>
            <a:spLocks noChangeArrowheads="1"/>
          </p:cNvSpPr>
          <p:nvPr/>
        </p:nvSpPr>
        <p:spPr bwMode="auto">
          <a:xfrm>
            <a:off x="5334000" y="36576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snowy(troy)</a:t>
            </a:r>
            <a:endParaRPr lang="fr-FR" altLang="en-US" sz="3200" b="1"/>
          </a:p>
        </p:txBody>
      </p:sp>
      <p:sp>
        <p:nvSpPr>
          <p:cNvPr id="50215" name="Line 40">
            <a:extLst>
              <a:ext uri="{FF2B5EF4-FFF2-40B4-BE49-F238E27FC236}">
                <a16:creationId xmlns:a16="http://schemas.microsoft.com/office/drawing/2014/main" id="{E040C1FB-3D6E-7240-832B-786F5932B39A}"/>
              </a:ext>
            </a:extLst>
          </p:cNvPr>
          <p:cNvSpPr>
            <a:spLocks noChangeShapeType="1"/>
          </p:cNvSpPr>
          <p:nvPr/>
        </p:nvSpPr>
        <p:spPr bwMode="auto">
          <a:xfrm flipH="1">
            <a:off x="4648200" y="3048000"/>
            <a:ext cx="228600" cy="5334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6" name="Line 44">
            <a:extLst>
              <a:ext uri="{FF2B5EF4-FFF2-40B4-BE49-F238E27FC236}">
                <a16:creationId xmlns:a16="http://schemas.microsoft.com/office/drawing/2014/main" id="{0B563319-C084-0044-9492-69CCBF739008}"/>
              </a:ext>
            </a:extLst>
          </p:cNvPr>
          <p:cNvSpPr>
            <a:spLocks noChangeShapeType="1"/>
          </p:cNvSpPr>
          <p:nvPr/>
        </p:nvSpPr>
        <p:spPr bwMode="auto">
          <a:xfrm>
            <a:off x="5410200" y="1828800"/>
            <a:ext cx="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7" name="Text Box 45">
            <a:extLst>
              <a:ext uri="{FF2B5EF4-FFF2-40B4-BE49-F238E27FC236}">
                <a16:creationId xmlns:a16="http://schemas.microsoft.com/office/drawing/2014/main" id="{4D3BF775-C20E-4943-999D-EE26AD3EAFB3}"/>
              </a:ext>
            </a:extLst>
          </p:cNvPr>
          <p:cNvSpPr txBox="1">
            <a:spLocks noChangeArrowheads="1"/>
          </p:cNvSpPr>
          <p:nvPr/>
        </p:nvSpPr>
        <p:spPr bwMode="auto">
          <a:xfrm>
            <a:off x="3352800" y="6019800"/>
            <a:ext cx="53673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latin typeface="Arial" panose="020B0604020202020204" pitchFamily="34" charset="0"/>
              </a:rPr>
              <a:t>How about query </a:t>
            </a:r>
            <a:r>
              <a:rPr lang="en-US" altLang="en-US" b="1">
                <a:latin typeface="Courier New" panose="02070309020205020404" pitchFamily="49" charset="0"/>
              </a:rPr>
              <a:t>?- snowy(troy)?</a:t>
            </a:r>
          </a:p>
        </p:txBody>
      </p:sp>
      <p:sp>
        <p:nvSpPr>
          <p:cNvPr id="50218" name="Footer Placeholder 1">
            <a:extLst>
              <a:ext uri="{FF2B5EF4-FFF2-40B4-BE49-F238E27FC236}">
                <a16:creationId xmlns:a16="http://schemas.microsoft.com/office/drawing/2014/main" id="{A90F5CE4-3163-B34F-B571-3F44A77AD5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64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a:extLst>
              <a:ext uri="{FF2B5EF4-FFF2-40B4-BE49-F238E27FC236}">
                <a16:creationId xmlns:a16="http://schemas.microsoft.com/office/drawing/2014/main" id="{058EC90A-61BD-4A43-A83A-E478C779A7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400" dirty="0">
                <a:latin typeface="Arial" panose="020B0604020202020204" pitchFamily="34" charset="0"/>
                <a:cs typeface="Arial" panose="020B0604020202020204" pitchFamily="34" charset="0"/>
              </a:rPr>
              <a:t>Programming Languages CSCI 4430, A. </a:t>
            </a:r>
            <a:r>
              <a:rPr lang="en-US" altLang="en-US" sz="1400" dirty="0" err="1">
                <a:latin typeface="Arial" panose="020B0604020202020204" pitchFamily="34" charset="0"/>
                <a:cs typeface="Arial" panose="020B0604020202020204" pitchFamily="34" charset="0"/>
              </a:rPr>
              <a:t>Milanova</a:t>
            </a:r>
            <a:endParaRPr lang="en-US" altLang="en-US" sz="1400" dirty="0">
              <a:latin typeface="Arial" panose="020B0604020202020204" pitchFamily="34" charset="0"/>
              <a:cs typeface="Arial" panose="020B0604020202020204" pitchFamily="34" charset="0"/>
            </a:endParaRPr>
          </a:p>
        </p:txBody>
      </p:sp>
      <p:sp>
        <p:nvSpPr>
          <p:cNvPr id="52226" name="Slide Number Placeholder 4">
            <a:extLst>
              <a:ext uri="{FF2B5EF4-FFF2-40B4-BE49-F238E27FC236}">
                <a16:creationId xmlns:a16="http://schemas.microsoft.com/office/drawing/2014/main" id="{5E67F776-76FD-AB41-AD13-EAEE99F946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089E3DE-1227-C34B-8A65-E8FED86F8985}" type="slidenum">
              <a:rPr lang="en-US" altLang="en-US" sz="1400"/>
              <a:pPr eaLnBrk="1" hangingPunct="1"/>
              <a:t>8</a:t>
            </a:fld>
            <a:endParaRPr lang="en-US" altLang="en-US" sz="1400"/>
          </a:p>
        </p:txBody>
      </p:sp>
      <p:sp>
        <p:nvSpPr>
          <p:cNvPr id="52227" name="Rectangle 2">
            <a:extLst>
              <a:ext uri="{FF2B5EF4-FFF2-40B4-BE49-F238E27FC236}">
                <a16:creationId xmlns:a16="http://schemas.microsoft.com/office/drawing/2014/main" id="{416DC146-0CE8-6B49-A07E-467932400D5D}"/>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3</a:t>
            </a:r>
          </a:p>
        </p:txBody>
      </p:sp>
      <p:sp>
        <p:nvSpPr>
          <p:cNvPr id="52228" name="Rectangle 3">
            <a:extLst>
              <a:ext uri="{FF2B5EF4-FFF2-40B4-BE49-F238E27FC236}">
                <a16:creationId xmlns:a16="http://schemas.microsoft.com/office/drawing/2014/main" id="{6CC4FBA5-0673-B641-8DA5-72DD5F0E715E}"/>
              </a:ext>
            </a:extLst>
          </p:cNvPr>
          <p:cNvSpPr>
            <a:spLocks noGrp="1" noChangeArrowheads="1"/>
          </p:cNvSpPr>
          <p:nvPr>
            <p:ph type="body" idx="1"/>
          </p:nvPr>
        </p:nvSpPr>
        <p:spPr>
          <a:xfrm>
            <a:off x="685800" y="1905000"/>
            <a:ext cx="7772400" cy="4267200"/>
          </a:xfrm>
        </p:spPr>
        <p:txBody>
          <a:bodyPr/>
          <a:lstStyle/>
          <a:p>
            <a:pPr eaLnBrk="1" hangingPunct="1">
              <a:lnSpc>
                <a:spcPct val="90000"/>
              </a:lnSpc>
              <a:buFont typeface="Wingdings" pitchFamily="2" charset="2"/>
              <a:buNone/>
            </a:pPr>
            <a:endParaRPr lang="fr-FR" altLang="en-US" sz="2800" dirty="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en-US" sz="2800" b="1" dirty="0" err="1">
                <a:latin typeface="Courier New" panose="02070309020205020404" pitchFamily="49" charset="0"/>
                <a:ea typeface="ＭＳ Ｐゴシック" panose="020B0600070205080204" pitchFamily="34" charset="-128"/>
              </a:rPr>
              <a:t>rainy</a:t>
            </a:r>
            <a:r>
              <a:rPr lang="fr-FR" altLang="en-US" sz="2800" b="1" dirty="0">
                <a:latin typeface="Courier New" panose="02070309020205020404" pitchFamily="49" charset="0"/>
                <a:ea typeface="ＭＳ Ｐゴシック" panose="020B0600070205080204" pitchFamily="34" charset="-128"/>
              </a:rPr>
              <a:t>(</a:t>
            </a:r>
            <a:r>
              <a:rPr lang="fr-FR" altLang="en-US" sz="2800" b="1" dirty="0" err="1">
                <a:latin typeface="Courier New" panose="02070309020205020404" pitchFamily="49" charset="0"/>
                <a:ea typeface="ＭＳ Ｐゴシック" panose="020B0600070205080204" pitchFamily="34" charset="-128"/>
              </a:rPr>
              <a:t>seattle</a:t>
            </a:r>
            <a:r>
              <a:rPr lang="fr-FR" altLang="en-US" sz="2800" b="1" dirty="0">
                <a:latin typeface="Courier New" panose="02070309020205020404" pitchFamily="49" charset="0"/>
                <a:ea typeface="ＭＳ Ｐゴシック" panose="020B0600070205080204" pitchFamily="34" charset="-128"/>
              </a:rPr>
              <a:t>) :- </a:t>
            </a:r>
            <a:r>
              <a:rPr lang="fr-FR" altLang="en-US" sz="2800" b="1" dirty="0">
                <a:solidFill>
                  <a:srgbClr val="0000FF"/>
                </a:solidFill>
                <a:latin typeface="Courier New" panose="02070309020205020404" pitchFamily="49" charset="0"/>
                <a:ea typeface="ＭＳ Ｐゴシック" panose="020B0600070205080204" pitchFamily="34" charset="-128"/>
              </a:rPr>
              <a:t>!</a:t>
            </a:r>
            <a:r>
              <a:rPr lang="fr-FR" altLang="en-US" sz="2800" b="1" dirty="0">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r>
              <a:rPr lang="fr-FR" altLang="en-US" sz="2800" b="1" dirty="0" err="1">
                <a:latin typeface="Courier New" panose="02070309020205020404" pitchFamily="49" charset="0"/>
                <a:ea typeface="ＭＳ Ｐゴシック" panose="020B0600070205080204" pitchFamily="34" charset="-128"/>
              </a:rPr>
              <a:t>rainy</a:t>
            </a:r>
            <a:r>
              <a:rPr lang="fr-FR" altLang="en-US" sz="2800" b="1" dirty="0">
                <a:latin typeface="Courier New" panose="02070309020205020404" pitchFamily="49" charset="0"/>
                <a:ea typeface="ＭＳ Ｐゴシック" panose="020B0600070205080204" pitchFamily="34" charset="-128"/>
              </a:rPr>
              <a:t>(</a:t>
            </a:r>
            <a:r>
              <a:rPr lang="fr-FR" altLang="en-US" sz="2800" b="1" dirty="0" err="1">
                <a:latin typeface="Courier New" panose="02070309020205020404" pitchFamily="49" charset="0"/>
                <a:ea typeface="ＭＳ Ｐゴシック" panose="020B0600070205080204" pitchFamily="34" charset="-128"/>
              </a:rPr>
              <a:t>rochester</a:t>
            </a:r>
            <a:r>
              <a:rPr lang="fr-FR" altLang="en-US" sz="2800" b="1" dirty="0">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r>
              <a:rPr lang="fr-FR" altLang="en-US" sz="2800" b="1" dirty="0">
                <a:latin typeface="Courier New" panose="02070309020205020404" pitchFamily="49" charset="0"/>
                <a:ea typeface="ＭＳ Ｐゴシック" panose="020B0600070205080204" pitchFamily="34" charset="-128"/>
              </a:rPr>
              <a:t>cold(</a:t>
            </a:r>
            <a:r>
              <a:rPr lang="fr-FR" altLang="en-US" sz="2800" b="1" dirty="0" err="1">
                <a:latin typeface="Courier New" panose="02070309020205020404" pitchFamily="49" charset="0"/>
                <a:ea typeface="ＭＳ Ｐゴシック" panose="020B0600070205080204" pitchFamily="34" charset="-128"/>
              </a:rPr>
              <a:t>rochester</a:t>
            </a:r>
            <a:r>
              <a:rPr lang="fr-FR" altLang="en-US" sz="2800" b="1" dirty="0">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r>
              <a:rPr lang="fr-FR" altLang="en-US" sz="2800" b="1" dirty="0" err="1">
                <a:latin typeface="Courier New" panose="02070309020205020404" pitchFamily="49" charset="0"/>
                <a:ea typeface="ＭＳ Ｐゴシック" panose="020B0600070205080204" pitchFamily="34" charset="-128"/>
              </a:rPr>
              <a:t>snowy</a:t>
            </a:r>
            <a:r>
              <a:rPr lang="fr-FR" altLang="en-US" sz="2800" b="1" dirty="0">
                <a:latin typeface="Courier New" panose="02070309020205020404" pitchFamily="49" charset="0"/>
                <a:ea typeface="ＭＳ Ｐゴシック" panose="020B0600070205080204" pitchFamily="34" charset="-128"/>
              </a:rPr>
              <a:t>(X) :- </a:t>
            </a:r>
            <a:r>
              <a:rPr lang="fr-FR" altLang="en-US" sz="2800" b="1" dirty="0" err="1">
                <a:latin typeface="Courier New" panose="02070309020205020404" pitchFamily="49" charset="0"/>
                <a:ea typeface="ＭＳ Ｐゴシック" panose="020B0600070205080204" pitchFamily="34" charset="-128"/>
              </a:rPr>
              <a:t>rainy</a:t>
            </a:r>
            <a:r>
              <a:rPr lang="fr-FR" altLang="en-US" sz="2800" b="1" dirty="0">
                <a:latin typeface="Courier New" panose="02070309020205020404" pitchFamily="49" charset="0"/>
                <a:ea typeface="ＭＳ Ｐゴシック" panose="020B0600070205080204" pitchFamily="34" charset="-128"/>
              </a:rPr>
              <a:t>(X), cold(X).</a:t>
            </a:r>
          </a:p>
          <a:p>
            <a:pPr eaLnBrk="1" hangingPunct="1">
              <a:lnSpc>
                <a:spcPct val="90000"/>
              </a:lnSpc>
              <a:buFont typeface="Wingdings" pitchFamily="2" charset="2"/>
              <a:buNone/>
            </a:pPr>
            <a:r>
              <a:rPr lang="fr-FR" altLang="en-US" sz="2800" b="1" dirty="0" err="1">
                <a:latin typeface="Courier New" panose="02070309020205020404" pitchFamily="49" charset="0"/>
                <a:ea typeface="ＭＳ Ｐゴシック" panose="020B0600070205080204" pitchFamily="34" charset="-128"/>
              </a:rPr>
              <a:t>snowy</a:t>
            </a:r>
            <a:r>
              <a:rPr lang="fr-FR" altLang="en-US" sz="2800" b="1" dirty="0">
                <a:latin typeface="Courier New" panose="02070309020205020404" pitchFamily="49" charset="0"/>
                <a:ea typeface="ＭＳ Ｐゴシック" panose="020B0600070205080204" pitchFamily="34" charset="-128"/>
              </a:rPr>
              <a:t>(</a:t>
            </a:r>
            <a:r>
              <a:rPr lang="fr-FR" altLang="en-US" sz="2800" b="1" dirty="0" err="1">
                <a:latin typeface="Courier New" panose="02070309020205020404" pitchFamily="49" charset="0"/>
                <a:ea typeface="ＭＳ Ｐゴシック" panose="020B0600070205080204" pitchFamily="34" charset="-128"/>
              </a:rPr>
              <a:t>troy</a:t>
            </a:r>
            <a:r>
              <a:rPr lang="fr-FR" altLang="en-US" sz="2800" b="1" dirty="0">
                <a:latin typeface="Courier New" panose="02070309020205020404" pitchFamily="49" charset="0"/>
                <a:ea typeface="ＭＳ Ｐゴシック" panose="020B0600070205080204" pitchFamily="34" charset="-128"/>
              </a:rPr>
              <a:t>).</a:t>
            </a:r>
          </a:p>
          <a:p>
            <a:pPr eaLnBrk="1" hangingPunct="1">
              <a:lnSpc>
                <a:spcPct val="90000"/>
              </a:lnSpc>
              <a:buFont typeface="Wingdings" pitchFamily="2" charset="2"/>
              <a:buNone/>
            </a:pPr>
            <a:endParaRPr lang="fr-FR" altLang="en-US" sz="2800" b="1" dirty="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r>
              <a:rPr lang="fr-FR" altLang="en-US" sz="2800" b="1" dirty="0">
                <a:solidFill>
                  <a:srgbClr val="0000FF"/>
                </a:solidFill>
                <a:latin typeface="Courier New" panose="02070309020205020404" pitchFamily="49" charset="0"/>
                <a:ea typeface="ＭＳ Ｐゴシック" panose="020B0600070205080204" pitchFamily="34" charset="-128"/>
              </a:rPr>
              <a:t>?- </a:t>
            </a:r>
            <a:r>
              <a:rPr lang="fr-FR" altLang="en-US" sz="2800" b="1" dirty="0" err="1">
                <a:solidFill>
                  <a:srgbClr val="0000FF"/>
                </a:solidFill>
                <a:latin typeface="Courier New" panose="02070309020205020404" pitchFamily="49" charset="0"/>
                <a:ea typeface="ＭＳ Ｐゴシック" panose="020B0600070205080204" pitchFamily="34" charset="-128"/>
              </a:rPr>
              <a:t>snowy</a:t>
            </a:r>
            <a:r>
              <a:rPr lang="fr-FR" altLang="en-US" sz="2800" b="1" dirty="0">
                <a:solidFill>
                  <a:srgbClr val="0000FF"/>
                </a:solidFill>
                <a:latin typeface="Courier New" panose="02070309020205020404" pitchFamily="49" charset="0"/>
                <a:ea typeface="ＭＳ Ｐゴシック" panose="020B0600070205080204" pitchFamily="34" charset="-128"/>
              </a:rPr>
              <a:t>(C).</a:t>
            </a:r>
          </a:p>
          <a:p>
            <a:pPr eaLnBrk="1" hangingPunct="1">
              <a:lnSpc>
                <a:spcPct val="90000"/>
              </a:lnSpc>
              <a:buFont typeface="Wingdings" pitchFamily="2" charset="2"/>
              <a:buNone/>
            </a:pPr>
            <a:endParaRPr lang="fr-FR" altLang="en-US" sz="2800" b="1" dirty="0">
              <a:latin typeface="Courier New" panose="02070309020205020404" pitchFamily="49" charset="0"/>
              <a:ea typeface="ＭＳ Ｐゴシック" panose="020B0600070205080204" pitchFamily="34" charset="-128"/>
            </a:endParaRPr>
          </a:p>
          <a:p>
            <a:pPr eaLnBrk="1" hangingPunct="1">
              <a:lnSpc>
                <a:spcPct val="90000"/>
              </a:lnSpc>
              <a:buFont typeface="Wingdings" pitchFamily="2" charset="2"/>
              <a:buNone/>
            </a:pPr>
            <a:endParaRPr lang="fr-FR" altLang="en-US" b="1" dirty="0">
              <a:ea typeface="ＭＳ Ｐゴシック" panose="020B0600070205080204" pitchFamily="34" charset="-128"/>
            </a:endParaRPr>
          </a:p>
        </p:txBody>
      </p:sp>
    </p:spTree>
    <p:extLst>
      <p:ext uri="{BB962C8B-B14F-4D97-AF65-F5344CB8AC3E}">
        <p14:creationId xmlns:p14="http://schemas.microsoft.com/office/powerpoint/2010/main" val="245799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4">
            <a:extLst>
              <a:ext uri="{FF2B5EF4-FFF2-40B4-BE49-F238E27FC236}">
                <a16:creationId xmlns:a16="http://schemas.microsoft.com/office/drawing/2014/main" id="{A7739D1C-B52B-F84A-8B14-D543A8CCAAB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C2FD1BE-CF17-5C40-BE5A-A7F42D565DA6}" type="slidenum">
              <a:rPr lang="en-US" altLang="en-US" sz="1400"/>
              <a:pPr eaLnBrk="1" hangingPunct="1"/>
              <a:t>9</a:t>
            </a:fld>
            <a:endParaRPr lang="en-US" altLang="en-US" sz="1400"/>
          </a:p>
        </p:txBody>
      </p:sp>
      <p:sp>
        <p:nvSpPr>
          <p:cNvPr id="54274" name="Rectangle 2">
            <a:extLst>
              <a:ext uri="{FF2B5EF4-FFF2-40B4-BE49-F238E27FC236}">
                <a16:creationId xmlns:a16="http://schemas.microsoft.com/office/drawing/2014/main" id="{71EF3AA1-7580-3A43-9C8A-65827E2C3D7A}"/>
              </a:ext>
            </a:extLst>
          </p:cNvPr>
          <p:cNvSpPr>
            <a:spLocks noGrp="1" noChangeArrowheads="1"/>
          </p:cNvSpPr>
          <p:nvPr>
            <p:ph type="title"/>
          </p:nvPr>
        </p:nvSpPr>
        <p:spPr/>
        <p:txBody>
          <a:bodyPr/>
          <a:lstStyle/>
          <a:p>
            <a:pPr eaLnBrk="1" hangingPunct="1"/>
            <a:r>
              <a:rPr lang="fr-FR" altLang="en-US">
                <a:latin typeface="Arial" panose="020B0604020202020204" pitchFamily="34" charset="0"/>
                <a:ea typeface="ＭＳ Ｐゴシック" panose="020B0600070205080204" pitchFamily="34" charset="-128"/>
              </a:rPr>
              <a:t>Cut (!) Example 3</a:t>
            </a:r>
          </a:p>
        </p:txBody>
      </p:sp>
      <p:sp>
        <p:nvSpPr>
          <p:cNvPr id="54275" name="Rectangle 3">
            <a:extLst>
              <a:ext uri="{FF2B5EF4-FFF2-40B4-BE49-F238E27FC236}">
                <a16:creationId xmlns:a16="http://schemas.microsoft.com/office/drawing/2014/main" id="{7278CCD7-DF4F-1941-96F4-961FF99DAFA9}"/>
              </a:ext>
            </a:extLst>
          </p:cNvPr>
          <p:cNvSpPr>
            <a:spLocks noGrp="1" noChangeArrowheads="1"/>
          </p:cNvSpPr>
          <p:nvPr>
            <p:ph type="body" idx="1"/>
          </p:nvPr>
        </p:nvSpPr>
        <p:spPr>
          <a:xfrm>
            <a:off x="381000" y="1524000"/>
            <a:ext cx="4267200" cy="1066800"/>
          </a:xfrm>
        </p:spPr>
        <p:txBody>
          <a:bodyPr/>
          <a:lstStyle/>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rainy(seattle) :- !.</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rainy(rochester).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cold(rochester).</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snowy(X) :- rainy(X), cold(X).</a:t>
            </a:r>
          </a:p>
          <a:p>
            <a:pPr eaLnBrk="1" hangingPunct="1">
              <a:lnSpc>
                <a:spcPct val="90000"/>
              </a:lnSpc>
              <a:buFont typeface="Wingdings" pitchFamily="2" charset="2"/>
              <a:buNone/>
            </a:pPr>
            <a:r>
              <a:rPr lang="fr-FR" altLang="en-US" sz="1600" b="1">
                <a:latin typeface="Courier New" panose="02070309020205020404" pitchFamily="49" charset="0"/>
                <a:ea typeface="ＭＳ Ｐゴシック" panose="020B0600070205080204" pitchFamily="34" charset="-128"/>
              </a:rPr>
              <a:t>snowy(troy).</a:t>
            </a:r>
          </a:p>
          <a:p>
            <a:pPr eaLnBrk="1" hangingPunct="1">
              <a:lnSpc>
                <a:spcPct val="90000"/>
              </a:lnSpc>
              <a:buFont typeface="Wingdings" pitchFamily="2" charset="2"/>
              <a:buNone/>
            </a:pPr>
            <a:endParaRPr lang="fr-FR" altLang="en-US" sz="2400" b="1">
              <a:ea typeface="ＭＳ Ｐゴシック" panose="020B0600070205080204" pitchFamily="34" charset="-128"/>
            </a:endParaRPr>
          </a:p>
        </p:txBody>
      </p:sp>
      <p:sp>
        <p:nvSpPr>
          <p:cNvPr id="54276" name="Line 4">
            <a:extLst>
              <a:ext uri="{FF2B5EF4-FFF2-40B4-BE49-F238E27FC236}">
                <a16:creationId xmlns:a16="http://schemas.microsoft.com/office/drawing/2014/main" id="{760C001F-B95E-E34A-9B41-DE78EBFB487D}"/>
              </a:ext>
            </a:extLst>
          </p:cNvPr>
          <p:cNvSpPr>
            <a:spLocks noChangeShapeType="1"/>
          </p:cNvSpPr>
          <p:nvPr/>
        </p:nvSpPr>
        <p:spPr bwMode="auto">
          <a:xfrm>
            <a:off x="5029200" y="1828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7" name="Rectangle 5">
            <a:extLst>
              <a:ext uri="{FF2B5EF4-FFF2-40B4-BE49-F238E27FC236}">
                <a16:creationId xmlns:a16="http://schemas.microsoft.com/office/drawing/2014/main" id="{AAF87A0E-E0FF-CC4D-8005-DE8D65CB0A79}"/>
              </a:ext>
            </a:extLst>
          </p:cNvPr>
          <p:cNvSpPr>
            <a:spLocks noChangeArrowheads="1"/>
          </p:cNvSpPr>
          <p:nvPr/>
        </p:nvSpPr>
        <p:spPr bwMode="auto">
          <a:xfrm>
            <a:off x="4419600" y="22098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snowy(C)</a:t>
            </a:r>
            <a:endParaRPr lang="fr-FR" altLang="en-US" sz="3200" b="1"/>
          </a:p>
        </p:txBody>
      </p:sp>
      <p:sp>
        <p:nvSpPr>
          <p:cNvPr id="54278" name="Rectangle 6">
            <a:extLst>
              <a:ext uri="{FF2B5EF4-FFF2-40B4-BE49-F238E27FC236}">
                <a16:creationId xmlns:a16="http://schemas.microsoft.com/office/drawing/2014/main" id="{C2FBA934-5E80-C447-B8EA-3E5FC7B28BFC}"/>
              </a:ext>
            </a:extLst>
          </p:cNvPr>
          <p:cNvSpPr>
            <a:spLocks noChangeArrowheads="1"/>
          </p:cNvSpPr>
          <p:nvPr/>
        </p:nvSpPr>
        <p:spPr bwMode="auto">
          <a:xfrm>
            <a:off x="3352800" y="3657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snowy(X)</a:t>
            </a:r>
            <a:endParaRPr lang="fr-FR" altLang="en-US" sz="3200" b="1"/>
          </a:p>
        </p:txBody>
      </p:sp>
      <p:sp>
        <p:nvSpPr>
          <p:cNvPr id="54279" name="Line 7">
            <a:extLst>
              <a:ext uri="{FF2B5EF4-FFF2-40B4-BE49-F238E27FC236}">
                <a16:creationId xmlns:a16="http://schemas.microsoft.com/office/drawing/2014/main" id="{2D5C1807-21AF-6E42-BA09-B970811CFFF7}"/>
              </a:ext>
            </a:extLst>
          </p:cNvPr>
          <p:cNvSpPr>
            <a:spLocks noChangeShapeType="1"/>
          </p:cNvSpPr>
          <p:nvPr/>
        </p:nvSpPr>
        <p:spPr bwMode="auto">
          <a:xfrm flipH="1">
            <a:off x="4114800" y="2590800"/>
            <a:ext cx="685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0" name="Line 8">
            <a:extLst>
              <a:ext uri="{FF2B5EF4-FFF2-40B4-BE49-F238E27FC236}">
                <a16:creationId xmlns:a16="http://schemas.microsoft.com/office/drawing/2014/main" id="{A05EAB8D-A76D-E040-B2AE-5FEF515F4739}"/>
              </a:ext>
            </a:extLst>
          </p:cNvPr>
          <p:cNvSpPr>
            <a:spLocks noChangeShapeType="1"/>
          </p:cNvSpPr>
          <p:nvPr/>
        </p:nvSpPr>
        <p:spPr bwMode="auto">
          <a:xfrm flipH="1">
            <a:off x="2590800" y="3962400"/>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1" name="Line 9">
            <a:extLst>
              <a:ext uri="{FF2B5EF4-FFF2-40B4-BE49-F238E27FC236}">
                <a16:creationId xmlns:a16="http://schemas.microsoft.com/office/drawing/2014/main" id="{A1CA5467-6AE7-A643-8F8E-0A3E6A10CB48}"/>
              </a:ext>
            </a:extLst>
          </p:cNvPr>
          <p:cNvSpPr>
            <a:spLocks noChangeShapeType="1"/>
          </p:cNvSpPr>
          <p:nvPr/>
        </p:nvSpPr>
        <p:spPr bwMode="auto">
          <a:xfrm>
            <a:off x="4267200" y="3962400"/>
            <a:ext cx="30480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2" name="Text Box 10">
            <a:extLst>
              <a:ext uri="{FF2B5EF4-FFF2-40B4-BE49-F238E27FC236}">
                <a16:creationId xmlns:a16="http://schemas.microsoft.com/office/drawing/2014/main" id="{59ED5EAC-EBE6-2C4D-9ACB-741A34C24F3C}"/>
              </a:ext>
            </a:extLst>
          </p:cNvPr>
          <p:cNvSpPr txBox="1">
            <a:spLocks noChangeArrowheads="1"/>
          </p:cNvSpPr>
          <p:nvPr/>
        </p:nvSpPr>
        <p:spPr bwMode="auto">
          <a:xfrm>
            <a:off x="3810000" y="4038600"/>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AND</a:t>
            </a:r>
          </a:p>
        </p:txBody>
      </p:sp>
      <p:sp>
        <p:nvSpPr>
          <p:cNvPr id="54283" name="Line 11">
            <a:extLst>
              <a:ext uri="{FF2B5EF4-FFF2-40B4-BE49-F238E27FC236}">
                <a16:creationId xmlns:a16="http://schemas.microsoft.com/office/drawing/2014/main" id="{92A57055-CF43-404A-B5F4-9A05CBE8E27C}"/>
              </a:ext>
            </a:extLst>
          </p:cNvPr>
          <p:cNvSpPr>
            <a:spLocks noChangeShapeType="1"/>
          </p:cNvSpPr>
          <p:nvPr/>
        </p:nvSpPr>
        <p:spPr bwMode="auto">
          <a:xfrm flipH="1">
            <a:off x="976313" y="4930775"/>
            <a:ext cx="1447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Line 12">
            <a:extLst>
              <a:ext uri="{FF2B5EF4-FFF2-40B4-BE49-F238E27FC236}">
                <a16:creationId xmlns:a16="http://schemas.microsoft.com/office/drawing/2014/main" id="{1A7D7C79-F64D-544D-89B0-E0142FF5C388}"/>
              </a:ext>
            </a:extLst>
          </p:cNvPr>
          <p:cNvSpPr>
            <a:spLocks noChangeShapeType="1"/>
          </p:cNvSpPr>
          <p:nvPr/>
        </p:nvSpPr>
        <p:spPr bwMode="auto">
          <a:xfrm>
            <a:off x="2652713" y="4930775"/>
            <a:ext cx="1600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5" name="Text Box 13">
            <a:extLst>
              <a:ext uri="{FF2B5EF4-FFF2-40B4-BE49-F238E27FC236}">
                <a16:creationId xmlns:a16="http://schemas.microsoft.com/office/drawing/2014/main" id="{9E7E95B4-F3B6-3B4A-AF73-B944D0EB47C2}"/>
              </a:ext>
            </a:extLst>
          </p:cNvPr>
          <p:cNvSpPr txBox="1">
            <a:spLocks noChangeArrowheads="1"/>
          </p:cNvSpPr>
          <p:nvPr/>
        </p:nvSpPr>
        <p:spPr bwMode="auto">
          <a:xfrm>
            <a:off x="2233613" y="5029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OR</a:t>
            </a:r>
          </a:p>
        </p:txBody>
      </p:sp>
      <p:sp>
        <p:nvSpPr>
          <p:cNvPr id="54286" name="Rectangle 14">
            <a:extLst>
              <a:ext uri="{FF2B5EF4-FFF2-40B4-BE49-F238E27FC236}">
                <a16:creationId xmlns:a16="http://schemas.microsoft.com/office/drawing/2014/main" id="{8C567FCD-7545-7F41-AAF9-4AB2240E6E34}"/>
              </a:ext>
            </a:extLst>
          </p:cNvPr>
          <p:cNvSpPr>
            <a:spLocks noChangeArrowheads="1"/>
          </p:cNvSpPr>
          <p:nvPr/>
        </p:nvSpPr>
        <p:spPr bwMode="auto">
          <a:xfrm>
            <a:off x="1676400" y="4572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rainy(X)</a:t>
            </a:r>
            <a:endParaRPr lang="fr-FR" altLang="en-US" sz="3200" b="1"/>
          </a:p>
        </p:txBody>
      </p:sp>
      <p:sp>
        <p:nvSpPr>
          <p:cNvPr id="54287" name="Rectangle 15">
            <a:extLst>
              <a:ext uri="{FF2B5EF4-FFF2-40B4-BE49-F238E27FC236}">
                <a16:creationId xmlns:a16="http://schemas.microsoft.com/office/drawing/2014/main" id="{C60EC45D-7B44-DA49-99DF-3B03541BA10C}"/>
              </a:ext>
            </a:extLst>
          </p:cNvPr>
          <p:cNvSpPr>
            <a:spLocks noChangeArrowheads="1"/>
          </p:cNvSpPr>
          <p:nvPr/>
        </p:nvSpPr>
        <p:spPr bwMode="auto">
          <a:xfrm>
            <a:off x="6705600" y="46482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cold(X)</a:t>
            </a:r>
            <a:endParaRPr lang="fr-FR" altLang="en-US" sz="3200" b="1"/>
          </a:p>
        </p:txBody>
      </p:sp>
      <p:sp>
        <p:nvSpPr>
          <p:cNvPr id="54288" name="Rectangle 16">
            <a:extLst>
              <a:ext uri="{FF2B5EF4-FFF2-40B4-BE49-F238E27FC236}">
                <a16:creationId xmlns:a16="http://schemas.microsoft.com/office/drawing/2014/main" id="{C9E36F99-ADD0-6B48-B3D6-3890F774B5AC}"/>
              </a:ext>
            </a:extLst>
          </p:cNvPr>
          <p:cNvSpPr>
            <a:spLocks noChangeArrowheads="1"/>
          </p:cNvSpPr>
          <p:nvPr/>
        </p:nvSpPr>
        <p:spPr bwMode="auto">
          <a:xfrm>
            <a:off x="228600" y="55626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rainy(seattle)</a:t>
            </a:r>
            <a:endParaRPr lang="fr-FR" altLang="en-US" sz="3200" b="1"/>
          </a:p>
        </p:txBody>
      </p:sp>
      <p:sp>
        <p:nvSpPr>
          <p:cNvPr id="54289" name="Rectangle 17">
            <a:extLst>
              <a:ext uri="{FF2B5EF4-FFF2-40B4-BE49-F238E27FC236}">
                <a16:creationId xmlns:a16="http://schemas.microsoft.com/office/drawing/2014/main" id="{CE031A7E-43B9-E544-BCAA-0DF654D4CCF8}"/>
              </a:ext>
            </a:extLst>
          </p:cNvPr>
          <p:cNvSpPr>
            <a:spLocks noChangeArrowheads="1"/>
          </p:cNvSpPr>
          <p:nvPr/>
        </p:nvSpPr>
        <p:spPr bwMode="auto">
          <a:xfrm>
            <a:off x="2971800" y="5562600"/>
            <a:ext cx="2819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rainy(rochester)</a:t>
            </a:r>
            <a:endParaRPr lang="fr-FR" altLang="en-US" sz="3200" b="1"/>
          </a:p>
        </p:txBody>
      </p:sp>
      <p:sp>
        <p:nvSpPr>
          <p:cNvPr id="54290" name="Rectangle 18">
            <a:extLst>
              <a:ext uri="{FF2B5EF4-FFF2-40B4-BE49-F238E27FC236}">
                <a16:creationId xmlns:a16="http://schemas.microsoft.com/office/drawing/2014/main" id="{608BF218-9221-4F4A-8102-478A138236BF}"/>
              </a:ext>
            </a:extLst>
          </p:cNvPr>
          <p:cNvSpPr>
            <a:spLocks noChangeArrowheads="1"/>
          </p:cNvSpPr>
          <p:nvPr/>
        </p:nvSpPr>
        <p:spPr bwMode="auto">
          <a:xfrm>
            <a:off x="6172200" y="5410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cold(rochester)</a:t>
            </a:r>
            <a:endParaRPr lang="fr-FR" altLang="en-US" sz="3200" b="1"/>
          </a:p>
        </p:txBody>
      </p:sp>
      <p:sp>
        <p:nvSpPr>
          <p:cNvPr id="54291" name="Line 19">
            <a:extLst>
              <a:ext uri="{FF2B5EF4-FFF2-40B4-BE49-F238E27FC236}">
                <a16:creationId xmlns:a16="http://schemas.microsoft.com/office/drawing/2014/main" id="{CF216A6B-47AA-6C4A-8817-53CD9E3BE37D}"/>
              </a:ext>
            </a:extLst>
          </p:cNvPr>
          <p:cNvSpPr>
            <a:spLocks noChangeShapeType="1"/>
          </p:cNvSpPr>
          <p:nvPr/>
        </p:nvSpPr>
        <p:spPr bwMode="auto">
          <a:xfrm>
            <a:off x="7315200" y="49530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2" name="Line 20">
            <a:extLst>
              <a:ext uri="{FF2B5EF4-FFF2-40B4-BE49-F238E27FC236}">
                <a16:creationId xmlns:a16="http://schemas.microsoft.com/office/drawing/2014/main" id="{A621C8E6-C30F-7944-B438-D5A6CB3FF0F4}"/>
              </a:ext>
            </a:extLst>
          </p:cNvPr>
          <p:cNvSpPr>
            <a:spLocks noChangeShapeType="1"/>
          </p:cNvSpPr>
          <p:nvPr/>
        </p:nvSpPr>
        <p:spPr bwMode="auto">
          <a:xfrm>
            <a:off x="4800600" y="1828800"/>
            <a:ext cx="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3" name="Line 21">
            <a:extLst>
              <a:ext uri="{FF2B5EF4-FFF2-40B4-BE49-F238E27FC236}">
                <a16:creationId xmlns:a16="http://schemas.microsoft.com/office/drawing/2014/main" id="{780B070D-027E-6B48-9872-3AE1CBFB9CAA}"/>
              </a:ext>
            </a:extLst>
          </p:cNvPr>
          <p:cNvSpPr>
            <a:spLocks noChangeShapeType="1"/>
          </p:cNvSpPr>
          <p:nvPr/>
        </p:nvSpPr>
        <p:spPr bwMode="auto">
          <a:xfrm flipH="1">
            <a:off x="3886200" y="2590800"/>
            <a:ext cx="685800" cy="1066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4" name="Line 22">
            <a:extLst>
              <a:ext uri="{FF2B5EF4-FFF2-40B4-BE49-F238E27FC236}">
                <a16:creationId xmlns:a16="http://schemas.microsoft.com/office/drawing/2014/main" id="{50725D2A-E8E8-7C4E-80E5-0970E08B8104}"/>
              </a:ext>
            </a:extLst>
          </p:cNvPr>
          <p:cNvSpPr>
            <a:spLocks noChangeShapeType="1"/>
          </p:cNvSpPr>
          <p:nvPr/>
        </p:nvSpPr>
        <p:spPr bwMode="auto">
          <a:xfrm flipH="1">
            <a:off x="2133600" y="3962400"/>
            <a:ext cx="14478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5" name="Line 23">
            <a:extLst>
              <a:ext uri="{FF2B5EF4-FFF2-40B4-BE49-F238E27FC236}">
                <a16:creationId xmlns:a16="http://schemas.microsoft.com/office/drawing/2014/main" id="{E590E32B-14B9-7141-BD95-25CBD3AF97C8}"/>
              </a:ext>
            </a:extLst>
          </p:cNvPr>
          <p:cNvSpPr>
            <a:spLocks noChangeShapeType="1"/>
          </p:cNvSpPr>
          <p:nvPr/>
        </p:nvSpPr>
        <p:spPr bwMode="auto">
          <a:xfrm flipH="1">
            <a:off x="1524000" y="4572000"/>
            <a:ext cx="457200" cy="228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6" name="Line 24">
            <a:extLst>
              <a:ext uri="{FF2B5EF4-FFF2-40B4-BE49-F238E27FC236}">
                <a16:creationId xmlns:a16="http://schemas.microsoft.com/office/drawing/2014/main" id="{5AD16D48-66C7-2B41-9C71-82BC9C35012D}"/>
              </a:ext>
            </a:extLst>
          </p:cNvPr>
          <p:cNvSpPr>
            <a:spLocks noChangeShapeType="1"/>
          </p:cNvSpPr>
          <p:nvPr/>
        </p:nvSpPr>
        <p:spPr bwMode="auto">
          <a:xfrm flipH="1">
            <a:off x="2971800" y="4343400"/>
            <a:ext cx="838200" cy="533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7" name="Rectangle 25">
            <a:extLst>
              <a:ext uri="{FF2B5EF4-FFF2-40B4-BE49-F238E27FC236}">
                <a16:creationId xmlns:a16="http://schemas.microsoft.com/office/drawing/2014/main" id="{40F9A9B7-C5A1-9143-9BA7-5BCC85C334A8}"/>
              </a:ext>
            </a:extLst>
          </p:cNvPr>
          <p:cNvSpPr>
            <a:spLocks noChangeArrowheads="1"/>
          </p:cNvSpPr>
          <p:nvPr/>
        </p:nvSpPr>
        <p:spPr bwMode="auto">
          <a:xfrm>
            <a:off x="2743200" y="29718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_C = _X</a:t>
            </a:r>
            <a:endParaRPr lang="fr-FR" altLang="en-US" sz="3200"/>
          </a:p>
        </p:txBody>
      </p:sp>
      <p:sp>
        <p:nvSpPr>
          <p:cNvPr id="54298" name="Rectangle 26">
            <a:extLst>
              <a:ext uri="{FF2B5EF4-FFF2-40B4-BE49-F238E27FC236}">
                <a16:creationId xmlns:a16="http://schemas.microsoft.com/office/drawing/2014/main" id="{FBC6A7BD-5F84-5245-A6E7-D442232B4B87}"/>
              </a:ext>
            </a:extLst>
          </p:cNvPr>
          <p:cNvSpPr>
            <a:spLocks noChangeArrowheads="1"/>
          </p:cNvSpPr>
          <p:nvPr/>
        </p:nvSpPr>
        <p:spPr bwMode="auto">
          <a:xfrm>
            <a:off x="152400" y="48006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chemeClr val="accent2"/>
                </a:solidFill>
                <a:latin typeface="Courier New" panose="02070309020205020404" pitchFamily="49" charset="0"/>
              </a:rPr>
              <a:t>X = seattle</a:t>
            </a:r>
            <a:endParaRPr lang="fr-FR" altLang="en-US" sz="3200"/>
          </a:p>
        </p:txBody>
      </p:sp>
      <p:sp>
        <p:nvSpPr>
          <p:cNvPr id="54299" name="Line 27">
            <a:extLst>
              <a:ext uri="{FF2B5EF4-FFF2-40B4-BE49-F238E27FC236}">
                <a16:creationId xmlns:a16="http://schemas.microsoft.com/office/drawing/2014/main" id="{A9353322-8EA2-D04A-8E7D-6601C56ABBE8}"/>
              </a:ext>
            </a:extLst>
          </p:cNvPr>
          <p:cNvSpPr>
            <a:spLocks noChangeShapeType="1"/>
          </p:cNvSpPr>
          <p:nvPr/>
        </p:nvSpPr>
        <p:spPr bwMode="auto">
          <a:xfrm>
            <a:off x="4495800" y="4191000"/>
            <a:ext cx="2057400" cy="45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0" name="Rectangle 28">
            <a:extLst>
              <a:ext uri="{FF2B5EF4-FFF2-40B4-BE49-F238E27FC236}">
                <a16:creationId xmlns:a16="http://schemas.microsoft.com/office/drawing/2014/main" id="{EE5C33EF-7A4C-544A-9BCC-F76330AFAE53}"/>
              </a:ext>
            </a:extLst>
          </p:cNvPr>
          <p:cNvSpPr>
            <a:spLocks noChangeArrowheads="1"/>
          </p:cNvSpPr>
          <p:nvPr/>
        </p:nvSpPr>
        <p:spPr bwMode="auto">
          <a:xfrm>
            <a:off x="6324600" y="990600"/>
            <a:ext cx="2438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 C = troy</a:t>
            </a:r>
            <a:r>
              <a:rPr lang="fr-FR" altLang="en-US" sz="2000" b="1">
                <a:solidFill>
                  <a:schemeClr val="accent2"/>
                </a:solidFill>
                <a:latin typeface="Courier New" panose="02070309020205020404" pitchFamily="49" charset="0"/>
              </a:rPr>
              <a:t> SUCCEEDS</a:t>
            </a:r>
          </a:p>
          <a:p>
            <a:pPr eaLnBrk="1" hangingPunct="1">
              <a:lnSpc>
                <a:spcPct val="90000"/>
              </a:lnSpc>
              <a:spcBef>
                <a:spcPct val="20000"/>
              </a:spcBef>
              <a:buClr>
                <a:schemeClr val="folHlink"/>
              </a:buClr>
              <a:buSzPct val="60000"/>
              <a:buFont typeface="Wingdings" pitchFamily="2" charset="2"/>
              <a:buNone/>
            </a:pPr>
            <a:r>
              <a:rPr lang="fr-FR" altLang="en-US" sz="1800" b="1">
                <a:latin typeface="Courier New" panose="02070309020205020404" pitchFamily="49" charset="0"/>
              </a:rPr>
              <a:t>Only rainy(X) is committed to bindings (X = seattle).</a:t>
            </a:r>
            <a:endParaRPr lang="fr-FR" altLang="en-US" sz="2800"/>
          </a:p>
        </p:txBody>
      </p:sp>
      <p:sp>
        <p:nvSpPr>
          <p:cNvPr id="54301" name="Line 29">
            <a:extLst>
              <a:ext uri="{FF2B5EF4-FFF2-40B4-BE49-F238E27FC236}">
                <a16:creationId xmlns:a16="http://schemas.microsoft.com/office/drawing/2014/main" id="{2F54A08D-F8F7-B44D-A359-A11F39FDE75A}"/>
              </a:ext>
            </a:extLst>
          </p:cNvPr>
          <p:cNvSpPr>
            <a:spLocks noChangeShapeType="1"/>
          </p:cNvSpPr>
          <p:nvPr/>
        </p:nvSpPr>
        <p:spPr bwMode="auto">
          <a:xfrm flipH="1">
            <a:off x="3733800" y="4495800"/>
            <a:ext cx="9906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2" name="Line 30">
            <a:extLst>
              <a:ext uri="{FF2B5EF4-FFF2-40B4-BE49-F238E27FC236}">
                <a16:creationId xmlns:a16="http://schemas.microsoft.com/office/drawing/2014/main" id="{01677285-86A0-EE4C-9AB0-2782B575F6B8}"/>
              </a:ext>
            </a:extLst>
          </p:cNvPr>
          <p:cNvSpPr>
            <a:spLocks noChangeShapeType="1"/>
          </p:cNvSpPr>
          <p:nvPr/>
        </p:nvSpPr>
        <p:spPr bwMode="auto">
          <a:xfrm>
            <a:off x="4724400" y="4495800"/>
            <a:ext cx="175260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3" name="Freeform 31">
            <a:extLst>
              <a:ext uri="{FF2B5EF4-FFF2-40B4-BE49-F238E27FC236}">
                <a16:creationId xmlns:a16="http://schemas.microsoft.com/office/drawing/2014/main" id="{55D8918E-BAB1-9F41-B152-ACCCBA5EBD3A}"/>
              </a:ext>
            </a:extLst>
          </p:cNvPr>
          <p:cNvSpPr>
            <a:spLocks/>
          </p:cNvSpPr>
          <p:nvPr/>
        </p:nvSpPr>
        <p:spPr bwMode="auto">
          <a:xfrm>
            <a:off x="6477000" y="4648200"/>
            <a:ext cx="469900" cy="419100"/>
          </a:xfrm>
          <a:custGeom>
            <a:avLst/>
            <a:gdLst>
              <a:gd name="T0" fmla="*/ 2147483647 w 296"/>
              <a:gd name="T1" fmla="*/ 0 h 264"/>
              <a:gd name="T2" fmla="*/ 2147483647 w 296"/>
              <a:gd name="T3" fmla="*/ 2147483647 h 264"/>
              <a:gd name="T4" fmla="*/ 0 w 296"/>
              <a:gd name="T5" fmla="*/ 2147483647 h 264"/>
              <a:gd name="T6" fmla="*/ 0 60000 65536"/>
              <a:gd name="T7" fmla="*/ 0 60000 65536"/>
              <a:gd name="T8" fmla="*/ 0 60000 65536"/>
              <a:gd name="T9" fmla="*/ 0 w 296"/>
              <a:gd name="T10" fmla="*/ 0 h 264"/>
              <a:gd name="T11" fmla="*/ 296 w 296"/>
              <a:gd name="T12" fmla="*/ 264 h 264"/>
            </a:gdLst>
            <a:ahLst/>
            <a:cxnLst>
              <a:cxn ang="T6">
                <a:pos x="T0" y="T1"/>
              </a:cxn>
              <a:cxn ang="T7">
                <a:pos x="T2" y="T3"/>
              </a:cxn>
              <a:cxn ang="T8">
                <a:pos x="T4" y="T5"/>
              </a:cxn>
            </a:cxnLst>
            <a:rect l="T9" t="T10" r="T11" b="T12"/>
            <a:pathLst>
              <a:path w="296" h="264">
                <a:moveTo>
                  <a:pt x="48" y="0"/>
                </a:moveTo>
                <a:cubicBezTo>
                  <a:pt x="172" y="108"/>
                  <a:pt x="296" y="216"/>
                  <a:pt x="288" y="240"/>
                </a:cubicBezTo>
                <a:cubicBezTo>
                  <a:pt x="280" y="264"/>
                  <a:pt x="48" y="160"/>
                  <a:pt x="0" y="1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304" name="Line 32">
            <a:extLst>
              <a:ext uri="{FF2B5EF4-FFF2-40B4-BE49-F238E27FC236}">
                <a16:creationId xmlns:a16="http://schemas.microsoft.com/office/drawing/2014/main" id="{BE933CF7-D626-6845-88A2-EE71FE9BBC24}"/>
              </a:ext>
            </a:extLst>
          </p:cNvPr>
          <p:cNvSpPr>
            <a:spLocks noChangeShapeType="1"/>
          </p:cNvSpPr>
          <p:nvPr/>
        </p:nvSpPr>
        <p:spPr bwMode="auto">
          <a:xfrm>
            <a:off x="990600" y="5867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5" name="Rectangle 33">
            <a:extLst>
              <a:ext uri="{FF2B5EF4-FFF2-40B4-BE49-F238E27FC236}">
                <a16:creationId xmlns:a16="http://schemas.microsoft.com/office/drawing/2014/main" id="{5410CE5C-96FD-C947-85A3-B0751C03D181}"/>
              </a:ext>
            </a:extLst>
          </p:cNvPr>
          <p:cNvSpPr>
            <a:spLocks noChangeArrowheads="1"/>
          </p:cNvSpPr>
          <p:nvPr/>
        </p:nvSpPr>
        <p:spPr bwMode="auto">
          <a:xfrm>
            <a:off x="838200" y="6324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a:t>
            </a:r>
            <a:endParaRPr lang="fr-FR" altLang="en-US" sz="3200" b="1"/>
          </a:p>
        </p:txBody>
      </p:sp>
      <p:sp>
        <p:nvSpPr>
          <p:cNvPr id="54306" name="Freeform 34">
            <a:extLst>
              <a:ext uri="{FF2B5EF4-FFF2-40B4-BE49-F238E27FC236}">
                <a16:creationId xmlns:a16="http://schemas.microsoft.com/office/drawing/2014/main" id="{A087C8A3-3B76-7140-B574-89BDA423E6DB}"/>
              </a:ext>
            </a:extLst>
          </p:cNvPr>
          <p:cNvSpPr>
            <a:spLocks/>
          </p:cNvSpPr>
          <p:nvPr/>
        </p:nvSpPr>
        <p:spPr bwMode="auto">
          <a:xfrm>
            <a:off x="698500" y="5943600"/>
            <a:ext cx="520700" cy="889000"/>
          </a:xfrm>
          <a:custGeom>
            <a:avLst/>
            <a:gdLst>
              <a:gd name="T0" fmla="*/ 2147483647 w 328"/>
              <a:gd name="T1" fmla="*/ 2147483647 h 560"/>
              <a:gd name="T2" fmla="*/ 2147483647 w 328"/>
              <a:gd name="T3" fmla="*/ 2147483647 h 560"/>
              <a:gd name="T4" fmla="*/ 2147483647 w 328"/>
              <a:gd name="T5" fmla="*/ 2147483647 h 560"/>
              <a:gd name="T6" fmla="*/ 2147483647 w 328"/>
              <a:gd name="T7" fmla="*/ 0 h 560"/>
              <a:gd name="T8" fmla="*/ 0 60000 65536"/>
              <a:gd name="T9" fmla="*/ 0 60000 65536"/>
              <a:gd name="T10" fmla="*/ 0 60000 65536"/>
              <a:gd name="T11" fmla="*/ 0 60000 65536"/>
              <a:gd name="T12" fmla="*/ 0 w 328"/>
              <a:gd name="T13" fmla="*/ 0 h 560"/>
              <a:gd name="T14" fmla="*/ 328 w 328"/>
              <a:gd name="T15" fmla="*/ 560 h 560"/>
            </a:gdLst>
            <a:ahLst/>
            <a:cxnLst>
              <a:cxn ang="T8">
                <a:pos x="T0" y="T1"/>
              </a:cxn>
              <a:cxn ang="T9">
                <a:pos x="T2" y="T3"/>
              </a:cxn>
              <a:cxn ang="T10">
                <a:pos x="T4" y="T5"/>
              </a:cxn>
              <a:cxn ang="T11">
                <a:pos x="T6" y="T7"/>
              </a:cxn>
            </a:cxnLst>
            <a:rect l="T12" t="T13" r="T14" b="T15"/>
            <a:pathLst>
              <a:path w="328" h="560">
                <a:moveTo>
                  <a:pt x="40" y="48"/>
                </a:moveTo>
                <a:cubicBezTo>
                  <a:pt x="20" y="228"/>
                  <a:pt x="0" y="408"/>
                  <a:pt x="40" y="480"/>
                </a:cubicBezTo>
                <a:cubicBezTo>
                  <a:pt x="80" y="552"/>
                  <a:pt x="232" y="560"/>
                  <a:pt x="280" y="480"/>
                </a:cubicBezTo>
                <a:cubicBezTo>
                  <a:pt x="328" y="400"/>
                  <a:pt x="328" y="200"/>
                  <a:pt x="328" y="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307" name="Text Box 35">
            <a:extLst>
              <a:ext uri="{FF2B5EF4-FFF2-40B4-BE49-F238E27FC236}">
                <a16:creationId xmlns:a16="http://schemas.microsoft.com/office/drawing/2014/main" id="{50F46889-FF86-4549-A78F-21AD97AA913A}"/>
              </a:ext>
            </a:extLst>
          </p:cNvPr>
          <p:cNvSpPr txBox="1">
            <a:spLocks noChangeArrowheads="1"/>
          </p:cNvSpPr>
          <p:nvPr/>
        </p:nvSpPr>
        <p:spPr bwMode="auto">
          <a:xfrm>
            <a:off x="4876800" y="24384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rPr>
              <a:t>OR</a:t>
            </a:r>
          </a:p>
        </p:txBody>
      </p:sp>
      <p:sp>
        <p:nvSpPr>
          <p:cNvPr id="54308" name="Line 36">
            <a:extLst>
              <a:ext uri="{FF2B5EF4-FFF2-40B4-BE49-F238E27FC236}">
                <a16:creationId xmlns:a16="http://schemas.microsoft.com/office/drawing/2014/main" id="{76C4D990-620B-BB4F-949C-ED78DDFF892A}"/>
              </a:ext>
            </a:extLst>
          </p:cNvPr>
          <p:cNvSpPr>
            <a:spLocks noChangeShapeType="1"/>
          </p:cNvSpPr>
          <p:nvPr/>
        </p:nvSpPr>
        <p:spPr bwMode="auto">
          <a:xfrm>
            <a:off x="5410200" y="2590800"/>
            <a:ext cx="68580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9" name="Line 37">
            <a:extLst>
              <a:ext uri="{FF2B5EF4-FFF2-40B4-BE49-F238E27FC236}">
                <a16:creationId xmlns:a16="http://schemas.microsoft.com/office/drawing/2014/main" id="{ABA27932-FA46-DC4A-B18D-185442AA1288}"/>
              </a:ext>
            </a:extLst>
          </p:cNvPr>
          <p:cNvSpPr>
            <a:spLocks noChangeShapeType="1"/>
          </p:cNvSpPr>
          <p:nvPr/>
        </p:nvSpPr>
        <p:spPr bwMode="auto">
          <a:xfrm>
            <a:off x="5562600" y="2590800"/>
            <a:ext cx="762000" cy="990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0" name="Rectangle 38">
            <a:extLst>
              <a:ext uri="{FF2B5EF4-FFF2-40B4-BE49-F238E27FC236}">
                <a16:creationId xmlns:a16="http://schemas.microsoft.com/office/drawing/2014/main" id="{2C79BAAB-1C4D-BD4E-9AFB-62FDC267196D}"/>
              </a:ext>
            </a:extLst>
          </p:cNvPr>
          <p:cNvSpPr>
            <a:spLocks noChangeArrowheads="1"/>
          </p:cNvSpPr>
          <p:nvPr/>
        </p:nvSpPr>
        <p:spPr bwMode="auto">
          <a:xfrm>
            <a:off x="5638800" y="36576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latin typeface="Courier New" panose="02070309020205020404" pitchFamily="49" charset="0"/>
              </a:rPr>
              <a:t>snowy(troy)</a:t>
            </a:r>
            <a:endParaRPr lang="fr-FR" altLang="en-US" sz="3200" b="1"/>
          </a:p>
        </p:txBody>
      </p:sp>
      <p:sp>
        <p:nvSpPr>
          <p:cNvPr id="54311" name="Line 39">
            <a:extLst>
              <a:ext uri="{FF2B5EF4-FFF2-40B4-BE49-F238E27FC236}">
                <a16:creationId xmlns:a16="http://schemas.microsoft.com/office/drawing/2014/main" id="{8984AA7D-4041-4243-8B73-3C1BAD086CD8}"/>
              </a:ext>
            </a:extLst>
          </p:cNvPr>
          <p:cNvSpPr>
            <a:spLocks noChangeShapeType="1"/>
          </p:cNvSpPr>
          <p:nvPr/>
        </p:nvSpPr>
        <p:spPr bwMode="auto">
          <a:xfrm flipH="1">
            <a:off x="4648200" y="3048000"/>
            <a:ext cx="228600" cy="5334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2" name="Freeform 40">
            <a:extLst>
              <a:ext uri="{FF2B5EF4-FFF2-40B4-BE49-F238E27FC236}">
                <a16:creationId xmlns:a16="http://schemas.microsoft.com/office/drawing/2014/main" id="{0FF2E671-72DC-454C-AC00-157924BAC407}"/>
              </a:ext>
            </a:extLst>
          </p:cNvPr>
          <p:cNvSpPr>
            <a:spLocks/>
          </p:cNvSpPr>
          <p:nvPr/>
        </p:nvSpPr>
        <p:spPr bwMode="auto">
          <a:xfrm>
            <a:off x="4876800" y="2794000"/>
            <a:ext cx="990600" cy="863600"/>
          </a:xfrm>
          <a:custGeom>
            <a:avLst/>
            <a:gdLst>
              <a:gd name="T0" fmla="*/ 0 w 624"/>
              <a:gd name="T1" fmla="*/ 2147483647 h 544"/>
              <a:gd name="T2" fmla="*/ 2147483647 w 624"/>
              <a:gd name="T3" fmla="*/ 2147483647 h 544"/>
              <a:gd name="T4" fmla="*/ 2147483647 w 624"/>
              <a:gd name="T5" fmla="*/ 2147483647 h 544"/>
              <a:gd name="T6" fmla="*/ 0 60000 65536"/>
              <a:gd name="T7" fmla="*/ 0 60000 65536"/>
              <a:gd name="T8" fmla="*/ 0 60000 65536"/>
              <a:gd name="T9" fmla="*/ 0 w 624"/>
              <a:gd name="T10" fmla="*/ 0 h 544"/>
              <a:gd name="T11" fmla="*/ 624 w 624"/>
              <a:gd name="T12" fmla="*/ 544 h 544"/>
            </a:gdLst>
            <a:ahLst/>
            <a:cxnLst>
              <a:cxn ang="T6">
                <a:pos x="T0" y="T1"/>
              </a:cxn>
              <a:cxn ang="T7">
                <a:pos x="T2" y="T3"/>
              </a:cxn>
              <a:cxn ang="T8">
                <a:pos x="T4" y="T5"/>
              </a:cxn>
            </a:cxnLst>
            <a:rect l="T9" t="T10" r="T11" b="T12"/>
            <a:pathLst>
              <a:path w="624" h="544">
                <a:moveTo>
                  <a:pt x="0" y="160"/>
                </a:moveTo>
                <a:cubicBezTo>
                  <a:pt x="92" y="80"/>
                  <a:pt x="184" y="0"/>
                  <a:pt x="288" y="64"/>
                </a:cubicBezTo>
                <a:cubicBezTo>
                  <a:pt x="392" y="128"/>
                  <a:pt x="508" y="336"/>
                  <a:pt x="624" y="54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313" name="Freeform 41">
            <a:extLst>
              <a:ext uri="{FF2B5EF4-FFF2-40B4-BE49-F238E27FC236}">
                <a16:creationId xmlns:a16="http://schemas.microsoft.com/office/drawing/2014/main" id="{A4482206-8556-8149-AF90-4321834E86D3}"/>
              </a:ext>
            </a:extLst>
          </p:cNvPr>
          <p:cNvSpPr>
            <a:spLocks/>
          </p:cNvSpPr>
          <p:nvPr/>
        </p:nvSpPr>
        <p:spPr bwMode="auto">
          <a:xfrm>
            <a:off x="6096000" y="3962400"/>
            <a:ext cx="520700" cy="317500"/>
          </a:xfrm>
          <a:custGeom>
            <a:avLst/>
            <a:gdLst>
              <a:gd name="T0" fmla="*/ 0 w 328"/>
              <a:gd name="T1" fmla="*/ 2147483647 h 200"/>
              <a:gd name="T2" fmla="*/ 2147483647 w 328"/>
              <a:gd name="T3" fmla="*/ 2147483647 h 200"/>
              <a:gd name="T4" fmla="*/ 2147483647 w 328"/>
              <a:gd name="T5" fmla="*/ 0 h 200"/>
              <a:gd name="T6" fmla="*/ 0 60000 65536"/>
              <a:gd name="T7" fmla="*/ 0 60000 65536"/>
              <a:gd name="T8" fmla="*/ 0 60000 65536"/>
              <a:gd name="T9" fmla="*/ 0 w 328"/>
              <a:gd name="T10" fmla="*/ 0 h 200"/>
              <a:gd name="T11" fmla="*/ 328 w 328"/>
              <a:gd name="T12" fmla="*/ 200 h 200"/>
            </a:gdLst>
            <a:ahLst/>
            <a:cxnLst>
              <a:cxn ang="T6">
                <a:pos x="T0" y="T1"/>
              </a:cxn>
              <a:cxn ang="T7">
                <a:pos x="T2" y="T3"/>
              </a:cxn>
              <a:cxn ang="T8">
                <a:pos x="T4" y="T5"/>
              </a:cxn>
            </a:cxnLst>
            <a:rect l="T9" t="T10" r="T11" b="T12"/>
            <a:pathLst>
              <a:path w="328" h="200">
                <a:moveTo>
                  <a:pt x="0" y="48"/>
                </a:moveTo>
                <a:cubicBezTo>
                  <a:pt x="124" y="124"/>
                  <a:pt x="248" y="200"/>
                  <a:pt x="288" y="192"/>
                </a:cubicBezTo>
                <a:cubicBezTo>
                  <a:pt x="328" y="184"/>
                  <a:pt x="248" y="32"/>
                  <a:pt x="240"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314" name="Rectangle 42">
            <a:extLst>
              <a:ext uri="{FF2B5EF4-FFF2-40B4-BE49-F238E27FC236}">
                <a16:creationId xmlns:a16="http://schemas.microsoft.com/office/drawing/2014/main" id="{7E88DD19-4E3F-AD47-AB4F-B6285040FD79}"/>
              </a:ext>
            </a:extLst>
          </p:cNvPr>
          <p:cNvSpPr>
            <a:spLocks noChangeArrowheads="1"/>
          </p:cNvSpPr>
          <p:nvPr/>
        </p:nvSpPr>
        <p:spPr bwMode="auto">
          <a:xfrm>
            <a:off x="6096000" y="28956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20000"/>
              </a:spcBef>
              <a:buClr>
                <a:schemeClr val="folHlink"/>
              </a:buClr>
              <a:buSzPct val="60000"/>
              <a:buFont typeface="Wingdings" pitchFamily="2" charset="2"/>
              <a:buNone/>
            </a:pPr>
            <a:r>
              <a:rPr lang="fr-FR" altLang="en-US" sz="2000" b="1">
                <a:solidFill>
                  <a:srgbClr val="FF0000"/>
                </a:solidFill>
                <a:latin typeface="Courier New" panose="02070309020205020404" pitchFamily="49" charset="0"/>
              </a:rPr>
              <a:t>C = troy</a:t>
            </a:r>
            <a:endParaRPr lang="fr-FR" altLang="en-US" sz="3200">
              <a:solidFill>
                <a:srgbClr val="FF0000"/>
              </a:solidFill>
            </a:endParaRPr>
          </a:p>
        </p:txBody>
      </p:sp>
      <p:sp>
        <p:nvSpPr>
          <p:cNvPr id="54315" name="Line 43">
            <a:extLst>
              <a:ext uri="{FF2B5EF4-FFF2-40B4-BE49-F238E27FC236}">
                <a16:creationId xmlns:a16="http://schemas.microsoft.com/office/drawing/2014/main" id="{925623B0-0E82-B649-8D0C-9E905170C478}"/>
              </a:ext>
            </a:extLst>
          </p:cNvPr>
          <p:cNvSpPr>
            <a:spLocks noChangeShapeType="1"/>
          </p:cNvSpPr>
          <p:nvPr/>
        </p:nvSpPr>
        <p:spPr bwMode="auto">
          <a:xfrm>
            <a:off x="5410200" y="1828800"/>
            <a:ext cx="0" cy="381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6" name="Line 44">
            <a:extLst>
              <a:ext uri="{FF2B5EF4-FFF2-40B4-BE49-F238E27FC236}">
                <a16:creationId xmlns:a16="http://schemas.microsoft.com/office/drawing/2014/main" id="{2FB48E49-FED5-A747-9825-0FA53D2E6278}"/>
              </a:ext>
            </a:extLst>
          </p:cNvPr>
          <p:cNvSpPr>
            <a:spLocks noChangeShapeType="1"/>
          </p:cNvSpPr>
          <p:nvPr/>
        </p:nvSpPr>
        <p:spPr bwMode="auto">
          <a:xfrm flipH="1">
            <a:off x="838200" y="5105400"/>
            <a:ext cx="152400" cy="381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7" name="Line 45">
            <a:extLst>
              <a:ext uri="{FF2B5EF4-FFF2-40B4-BE49-F238E27FC236}">
                <a16:creationId xmlns:a16="http://schemas.microsoft.com/office/drawing/2014/main" id="{B2B0A43B-1617-EA43-A0FD-46B1A2990313}"/>
              </a:ext>
            </a:extLst>
          </p:cNvPr>
          <p:cNvSpPr>
            <a:spLocks noChangeShapeType="1"/>
          </p:cNvSpPr>
          <p:nvPr/>
        </p:nvSpPr>
        <p:spPr bwMode="auto">
          <a:xfrm flipH="1">
            <a:off x="1371600" y="5105400"/>
            <a:ext cx="990600" cy="457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8" name="Line 46">
            <a:extLst>
              <a:ext uri="{FF2B5EF4-FFF2-40B4-BE49-F238E27FC236}">
                <a16:creationId xmlns:a16="http://schemas.microsoft.com/office/drawing/2014/main" id="{5849959E-AB24-7840-83D8-4A37B81663A9}"/>
              </a:ext>
            </a:extLst>
          </p:cNvPr>
          <p:cNvSpPr>
            <a:spLocks noChangeShapeType="1"/>
          </p:cNvSpPr>
          <p:nvPr/>
        </p:nvSpPr>
        <p:spPr bwMode="auto">
          <a:xfrm flipH="1">
            <a:off x="3581400" y="4419600"/>
            <a:ext cx="533400" cy="304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9" name="Freeform 47">
            <a:extLst>
              <a:ext uri="{FF2B5EF4-FFF2-40B4-BE49-F238E27FC236}">
                <a16:creationId xmlns:a16="http://schemas.microsoft.com/office/drawing/2014/main" id="{55AB1DF3-6CD7-F84F-8279-934F476EE49A}"/>
              </a:ext>
            </a:extLst>
          </p:cNvPr>
          <p:cNvSpPr>
            <a:spLocks/>
          </p:cNvSpPr>
          <p:nvPr/>
        </p:nvSpPr>
        <p:spPr bwMode="auto">
          <a:xfrm>
            <a:off x="3251200" y="4724400"/>
            <a:ext cx="482600" cy="330200"/>
          </a:xfrm>
          <a:custGeom>
            <a:avLst/>
            <a:gdLst>
              <a:gd name="T0" fmla="*/ 2147483647 w 304"/>
              <a:gd name="T1" fmla="*/ 0 h 208"/>
              <a:gd name="T2" fmla="*/ 2147483647 w 304"/>
              <a:gd name="T3" fmla="*/ 2147483647 h 208"/>
              <a:gd name="T4" fmla="*/ 2147483647 w 304"/>
              <a:gd name="T5" fmla="*/ 2147483647 h 208"/>
              <a:gd name="T6" fmla="*/ 0 60000 65536"/>
              <a:gd name="T7" fmla="*/ 0 60000 65536"/>
              <a:gd name="T8" fmla="*/ 0 60000 65536"/>
              <a:gd name="T9" fmla="*/ 0 w 304"/>
              <a:gd name="T10" fmla="*/ 0 h 208"/>
              <a:gd name="T11" fmla="*/ 304 w 304"/>
              <a:gd name="T12" fmla="*/ 208 h 208"/>
            </a:gdLst>
            <a:ahLst/>
            <a:cxnLst>
              <a:cxn ang="T6">
                <a:pos x="T0" y="T1"/>
              </a:cxn>
              <a:cxn ang="T7">
                <a:pos x="T2" y="T3"/>
              </a:cxn>
              <a:cxn ang="T8">
                <a:pos x="T4" y="T5"/>
              </a:cxn>
            </a:cxnLst>
            <a:rect l="T9" t="T10" r="T11" b="T12"/>
            <a:pathLst>
              <a:path w="304" h="208">
                <a:moveTo>
                  <a:pt x="208" y="0"/>
                </a:moveTo>
                <a:cubicBezTo>
                  <a:pt x="104" y="88"/>
                  <a:pt x="0" y="176"/>
                  <a:pt x="16" y="192"/>
                </a:cubicBezTo>
                <a:cubicBezTo>
                  <a:pt x="32" y="208"/>
                  <a:pt x="168" y="152"/>
                  <a:pt x="304" y="96"/>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320" name="Text Box 48">
            <a:extLst>
              <a:ext uri="{FF2B5EF4-FFF2-40B4-BE49-F238E27FC236}">
                <a16:creationId xmlns:a16="http://schemas.microsoft.com/office/drawing/2014/main" id="{22E1D33D-EDD5-F744-9393-DF4821FA3007}"/>
              </a:ext>
            </a:extLst>
          </p:cNvPr>
          <p:cNvSpPr txBox="1">
            <a:spLocks noChangeArrowheads="1"/>
          </p:cNvSpPr>
          <p:nvPr/>
        </p:nvSpPr>
        <p:spPr bwMode="auto">
          <a:xfrm>
            <a:off x="2590800" y="6019800"/>
            <a:ext cx="647541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latin typeface="Arial" panose="020B0604020202020204" pitchFamily="34" charset="0"/>
              </a:rPr>
              <a:t>How about query </a:t>
            </a:r>
            <a:r>
              <a:rPr lang="en-US" altLang="en-US" b="1">
                <a:latin typeface="Courier" pitchFamily="2" charset="0"/>
              </a:rPr>
              <a:t>? - snowy(rochester)?</a:t>
            </a:r>
          </a:p>
        </p:txBody>
      </p:sp>
    </p:spTree>
    <p:extLst>
      <p:ext uri="{BB962C8B-B14F-4D97-AF65-F5344CB8AC3E}">
        <p14:creationId xmlns:p14="http://schemas.microsoft.com/office/powerpoint/2010/main" val="82092458"/>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Arial"/>
        <a:cs typeface="Arial"/>
      </a:majorFont>
      <a:minorFont>
        <a:latin typeface="Tahoma"/>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24129</TotalTime>
  <Words>2936</Words>
  <Application>Microsoft Macintosh PowerPoint</Application>
  <PresentationFormat>On-screen Show (4:3)</PresentationFormat>
  <Paragraphs>413</Paragraphs>
  <Slides>30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Courier</vt:lpstr>
      <vt:lpstr>Courier New</vt:lpstr>
      <vt:lpstr>Tahoma</vt:lpstr>
      <vt:lpstr>Times</vt:lpstr>
      <vt:lpstr>Times New Roman</vt:lpstr>
      <vt:lpstr>Wingdings</vt:lpstr>
      <vt:lpstr>Blends</vt:lpstr>
      <vt:lpstr> Logic Programming and Prolog</vt:lpstr>
      <vt:lpstr>Lecture Outline</vt:lpstr>
      <vt:lpstr>Imperative Control Flow</vt:lpstr>
      <vt:lpstr>Cut (!) Example</vt:lpstr>
      <vt:lpstr>Cut (!) Example</vt:lpstr>
      <vt:lpstr>Cut (!) Example 2</vt:lpstr>
      <vt:lpstr>Cut (!) Example 2</vt:lpstr>
      <vt:lpstr>Cut (!) Example 3</vt:lpstr>
      <vt:lpstr>Cut (!) Example 3</vt:lpstr>
      <vt:lpstr>Cut (!) Example 4</vt:lpstr>
      <vt:lpstr>Cut (!) Example 4</vt:lpstr>
      <vt:lpstr>Cut (!) Example 5</vt:lpstr>
      <vt:lpstr>Cut (!) Example 5</vt:lpstr>
      <vt:lpstr>Negation by Failure: not(X), \+(X) </vt:lpstr>
      <vt:lpstr>PowerPoint Presentation</vt:lpstr>
      <vt:lpstr>Exercise</vt:lpstr>
      <vt:lpstr>Exercise </vt:lpstr>
      <vt:lpstr>Lecture Outline</vt:lpstr>
      <vt:lpstr>Generate and Test Paradigm</vt:lpstr>
      <vt:lpstr>A Classical Example: n Queens</vt:lpstr>
      <vt:lpstr>n Queens</vt:lpstr>
      <vt:lpstr>n Queens (ii)</vt:lpstr>
      <vt:lpstr> n Queens (iii)</vt:lpstr>
      <vt:lpstr>n Queens (iv)</vt:lpstr>
      <vt:lpstr>n Queens (v)</vt:lpstr>
      <vt:lpstr>n Queens (vi)</vt:lpstr>
      <vt:lpstr>n Queens (vii)</vt:lpstr>
      <vt:lpstr>Solution Structure</vt:lpstr>
      <vt:lpstr>A Harder Exercise</vt:lpstr>
      <vt:lpstr>The End</vt:lpstr>
    </vt:vector>
  </TitlesOfParts>
  <Company>Rensselaer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CSCI 4430 &amp; CSCI 6969</dc:title>
  <dc:creator>student</dc:creator>
  <cp:lastModifiedBy>Milanova, Ana L.</cp:lastModifiedBy>
  <cp:revision>3865</cp:revision>
  <dcterms:created xsi:type="dcterms:W3CDTF">2010-09-15T21:26:51Z</dcterms:created>
  <dcterms:modified xsi:type="dcterms:W3CDTF">2020-09-23T23:10:32Z</dcterms:modified>
</cp:coreProperties>
</file>