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  <p:sldMasterId id="2147483792" r:id="rId2"/>
    <p:sldMasterId id="2147483799" r:id="rId3"/>
  </p:sldMasterIdLst>
  <p:notesMasterIdLst>
    <p:notesMasterId r:id="rId21"/>
  </p:notesMasterIdLst>
  <p:handoutMasterIdLst>
    <p:handoutMasterId r:id="rId22"/>
  </p:handoutMasterIdLst>
  <p:sldIdLst>
    <p:sldId id="637" r:id="rId4"/>
    <p:sldId id="259" r:id="rId5"/>
    <p:sldId id="263" r:id="rId6"/>
    <p:sldId id="264" r:id="rId7"/>
    <p:sldId id="265" r:id="rId8"/>
    <p:sldId id="266" r:id="rId9"/>
    <p:sldId id="267" r:id="rId10"/>
    <p:sldId id="268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</p:sldIdLst>
  <p:sldSz cx="9144000" cy="6858000" type="screen4x3"/>
  <p:notesSz cx="7034213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0816"/>
  </p:normalViewPr>
  <p:slideViewPr>
    <p:cSldViewPr>
      <p:cViewPr varScale="1">
        <p:scale>
          <a:sx n="102" d="100"/>
          <a:sy n="102" d="100"/>
        </p:scale>
        <p:origin x="246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081BEA9E-7CEA-7749-987D-131B5A1826A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D3E7C579-6C8C-8C46-9258-08919A62987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4625" y="0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8" name="Rectangle 4">
            <a:extLst>
              <a:ext uri="{FF2B5EF4-FFF2-40B4-BE49-F238E27FC236}">
                <a16:creationId xmlns:a16="http://schemas.microsoft.com/office/drawing/2014/main" id="{490AB7E0-D261-494C-A0E4-81200DE1449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>
            <a:extLst>
              <a:ext uri="{FF2B5EF4-FFF2-40B4-BE49-F238E27FC236}">
                <a16:creationId xmlns:a16="http://schemas.microsoft.com/office/drawing/2014/main" id="{1DAABE02-17D9-8341-9296-AD3FC349673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4625" y="8818563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404B31C-C56A-2648-B67B-5C0EC91415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6C69450F-1353-2D4B-BCEF-7F37340D63E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235CCA8-7233-264B-B72D-F8478F37CB2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84625" y="0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D5B47CBA-2A25-BE41-9013-D891BA560B4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69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28D929BF-E1D5-7542-8BF7-5BD3A672E41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3263" y="4410075"/>
            <a:ext cx="5627687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66D60100-4012-F846-879E-72E317C0CBA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FBB7F23A-5935-B44D-8635-883FB88E55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84625" y="8818563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75ABB12-D0A2-4942-B5C1-DF7E891FF6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Google Shape;142;g4ec12004c1_0_191:notes">
            <a:extLst>
              <a:ext uri="{FF2B5EF4-FFF2-40B4-BE49-F238E27FC236}">
                <a16:creationId xmlns:a16="http://schemas.microsoft.com/office/drawing/2014/main" id="{59B31882-03D2-964A-BC27-CB66CD0931B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  <p:sp>
        <p:nvSpPr>
          <p:cNvPr id="30722" name="Google Shape;143;g4ec12004c1_0_191:notes">
            <a:extLst>
              <a:ext uri="{FF2B5EF4-FFF2-40B4-BE49-F238E27FC236}">
                <a16:creationId xmlns:a16="http://schemas.microsoft.com/office/drawing/2014/main" id="{A23459C9-55F3-2F43-BB47-413F618FD7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pPr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Google Shape;289;g25a79802e7_0_25:notes">
            <a:extLst>
              <a:ext uri="{FF2B5EF4-FFF2-40B4-BE49-F238E27FC236}">
                <a16:creationId xmlns:a16="http://schemas.microsoft.com/office/drawing/2014/main" id="{D5FDA924-B659-B744-9C6F-65511E734EB8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  <p:sp>
        <p:nvSpPr>
          <p:cNvPr id="49154" name="Google Shape;290;g25a79802e7_0_25:notes">
            <a:extLst>
              <a:ext uri="{FF2B5EF4-FFF2-40B4-BE49-F238E27FC236}">
                <a16:creationId xmlns:a16="http://schemas.microsoft.com/office/drawing/2014/main" id="{85F59EBF-7A20-3D49-B6B5-BD2F826530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/>
          <a:p>
            <a:pPr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91" name="Google Shape;291;g25a79802e7_0_25:notes">
            <a:extLst>
              <a:ext uri="{FF2B5EF4-FFF2-40B4-BE49-F238E27FC236}">
                <a16:creationId xmlns:a16="http://schemas.microsoft.com/office/drawing/2014/main" id="{58052A6A-D910-734B-A75C-A9CD02F7D5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 spcFirstLastPara="1" lIns="91425" tIns="45700" rIns="91425" bIns="45700">
            <a:no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fld id="{3D62EB65-9256-404A-BA8E-B8FC7051297C}" type="slidenum">
              <a:rPr lang="en-US" sz="14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t>11</a:t>
            </a:fld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Google Shape;298;g27e2ea848d_0_11:notes">
            <a:extLst>
              <a:ext uri="{FF2B5EF4-FFF2-40B4-BE49-F238E27FC236}">
                <a16:creationId xmlns:a16="http://schemas.microsoft.com/office/drawing/2014/main" id="{50FBA308-10F0-F54C-A752-CA8E3B7EBB4B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  <p:sp>
        <p:nvSpPr>
          <p:cNvPr id="51202" name="Google Shape;299;g27e2ea848d_0_11:notes">
            <a:extLst>
              <a:ext uri="{FF2B5EF4-FFF2-40B4-BE49-F238E27FC236}">
                <a16:creationId xmlns:a16="http://schemas.microsoft.com/office/drawing/2014/main" id="{8929D334-29CA-0D48-B895-EB8DF0663D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/>
          <a:p>
            <a:pPr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00" name="Google Shape;300;g27e2ea848d_0_11:notes">
            <a:extLst>
              <a:ext uri="{FF2B5EF4-FFF2-40B4-BE49-F238E27FC236}">
                <a16:creationId xmlns:a16="http://schemas.microsoft.com/office/drawing/2014/main" id="{A0FCCA81-88C5-474B-B9C6-DF6A9100CF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 spcFirstLastPara="1" lIns="91425" tIns="45700" rIns="91425" bIns="45700">
            <a:no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fld id="{5AE19B55-B49C-964A-A5EE-0F80C16AE426}" type="slidenum">
              <a:rPr lang="en-US" sz="14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t>12</a:t>
            </a:fld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Google Shape;311;g27e2ea848d_0_25:notes">
            <a:extLst>
              <a:ext uri="{FF2B5EF4-FFF2-40B4-BE49-F238E27FC236}">
                <a16:creationId xmlns:a16="http://schemas.microsoft.com/office/drawing/2014/main" id="{C6FD71B0-55B5-5141-B6E5-CEE145D3D9D1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  <p:sp>
        <p:nvSpPr>
          <p:cNvPr id="53250" name="Google Shape;312;g27e2ea848d_0_25:notes">
            <a:extLst>
              <a:ext uri="{FF2B5EF4-FFF2-40B4-BE49-F238E27FC236}">
                <a16:creationId xmlns:a16="http://schemas.microsoft.com/office/drawing/2014/main" id="{4944E6F5-3684-4042-9E4B-2B81EC02C5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/>
          <a:p>
            <a:pPr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13" name="Google Shape;313;g27e2ea848d_0_25:notes">
            <a:extLst>
              <a:ext uri="{FF2B5EF4-FFF2-40B4-BE49-F238E27FC236}">
                <a16:creationId xmlns:a16="http://schemas.microsoft.com/office/drawing/2014/main" id="{DEEECED8-3DFB-194D-92BD-E7CDB10092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 spcFirstLastPara="1" lIns="91425" tIns="45700" rIns="91425" bIns="45700">
            <a:no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fld id="{9BF295FE-44A1-8E46-B509-A3277357EE0D}" type="slidenum">
              <a:rPr lang="en-US" sz="14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t>13</a:t>
            </a:fld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Google Shape;321;g458c17892e_0_132:notes">
            <a:extLst>
              <a:ext uri="{FF2B5EF4-FFF2-40B4-BE49-F238E27FC236}">
                <a16:creationId xmlns:a16="http://schemas.microsoft.com/office/drawing/2014/main" id="{9F3F608B-E18F-3B4D-8E4C-970BE7B951AD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  <p:sp>
        <p:nvSpPr>
          <p:cNvPr id="55298" name="Google Shape;322;g458c17892e_0_132:notes">
            <a:extLst>
              <a:ext uri="{FF2B5EF4-FFF2-40B4-BE49-F238E27FC236}">
                <a16:creationId xmlns:a16="http://schemas.microsoft.com/office/drawing/2014/main" id="{1438C041-2D8D-FC46-BFA7-59A1603346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/>
          <a:p>
            <a:pPr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23" name="Google Shape;323;g458c17892e_0_132:notes">
            <a:extLst>
              <a:ext uri="{FF2B5EF4-FFF2-40B4-BE49-F238E27FC236}">
                <a16:creationId xmlns:a16="http://schemas.microsoft.com/office/drawing/2014/main" id="{FD4D1C27-F53B-4549-AB78-1CE1F7981D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 spcFirstLastPara="1" lIns="91425" tIns="45700" rIns="91425" bIns="45700">
            <a:no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fld id="{355AF27D-D9DE-EE48-ABF9-F6CA63C0A047}" type="slidenum">
              <a:rPr lang="en-US" sz="14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t>14</a:t>
            </a:fld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Google Shape;333;g458c17892e_0_143:notes">
            <a:extLst>
              <a:ext uri="{FF2B5EF4-FFF2-40B4-BE49-F238E27FC236}">
                <a16:creationId xmlns:a16="http://schemas.microsoft.com/office/drawing/2014/main" id="{48781B00-822D-174B-914B-F360010F2DB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  <p:sp>
        <p:nvSpPr>
          <p:cNvPr id="57346" name="Google Shape;334;g458c17892e_0_143:notes">
            <a:extLst>
              <a:ext uri="{FF2B5EF4-FFF2-40B4-BE49-F238E27FC236}">
                <a16:creationId xmlns:a16="http://schemas.microsoft.com/office/drawing/2014/main" id="{3AC81C39-50F7-3F4F-BEA7-FE4087E525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/>
          <a:p>
            <a:pPr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35" name="Google Shape;335;g458c17892e_0_143:notes">
            <a:extLst>
              <a:ext uri="{FF2B5EF4-FFF2-40B4-BE49-F238E27FC236}">
                <a16:creationId xmlns:a16="http://schemas.microsoft.com/office/drawing/2014/main" id="{AAF36C93-A364-794D-8D6F-F358F89CDF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 spcFirstLastPara="1" lIns="91425" tIns="45700" rIns="91425" bIns="45700">
            <a:no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fld id="{82114DD7-BB5C-0E4D-8B77-5C20E2291B40}" type="slidenum">
              <a:rPr lang="en-US" sz="14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t>15</a:t>
            </a:fld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Google Shape;347;g25a5fddcda_0_429:notes">
            <a:extLst>
              <a:ext uri="{FF2B5EF4-FFF2-40B4-BE49-F238E27FC236}">
                <a16:creationId xmlns:a16="http://schemas.microsoft.com/office/drawing/2014/main" id="{BBA5477D-800C-9A41-B521-202C8D3F5FA4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  <p:sp>
        <p:nvSpPr>
          <p:cNvPr id="59394" name="Google Shape;348;g25a5fddcda_0_429:notes">
            <a:extLst>
              <a:ext uri="{FF2B5EF4-FFF2-40B4-BE49-F238E27FC236}">
                <a16:creationId xmlns:a16="http://schemas.microsoft.com/office/drawing/2014/main" id="{C048EB5D-3129-4D49-BA0A-0FA515B8C0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/>
          <a:p>
            <a:pPr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49" name="Google Shape;349;g25a5fddcda_0_429:notes">
            <a:extLst>
              <a:ext uri="{FF2B5EF4-FFF2-40B4-BE49-F238E27FC236}">
                <a16:creationId xmlns:a16="http://schemas.microsoft.com/office/drawing/2014/main" id="{00CA55D3-2171-9043-8BB0-48F0C7EEFD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 spcFirstLastPara="1" lIns="91425" tIns="45700" rIns="91425" bIns="45700">
            <a:no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fld id="{4A2B8457-7091-BA47-9A0A-C3F517C33DAE}" type="slidenum">
              <a:rPr lang="en-US" sz="14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t>16</a:t>
            </a:fld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Google Shape;362;g458c17892e_0_165:notes">
            <a:extLst>
              <a:ext uri="{FF2B5EF4-FFF2-40B4-BE49-F238E27FC236}">
                <a16:creationId xmlns:a16="http://schemas.microsoft.com/office/drawing/2014/main" id="{07AB9C34-6B0C-8349-A690-FEC2D69F113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  <p:sp>
        <p:nvSpPr>
          <p:cNvPr id="61442" name="Google Shape;363;g458c17892e_0_165:notes">
            <a:extLst>
              <a:ext uri="{FF2B5EF4-FFF2-40B4-BE49-F238E27FC236}">
                <a16:creationId xmlns:a16="http://schemas.microsoft.com/office/drawing/2014/main" id="{282199F2-8430-344A-B546-6E71A74F63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/>
          <a:p>
            <a:pPr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64" name="Google Shape;364;g458c17892e_0_165:notes">
            <a:extLst>
              <a:ext uri="{FF2B5EF4-FFF2-40B4-BE49-F238E27FC236}">
                <a16:creationId xmlns:a16="http://schemas.microsoft.com/office/drawing/2014/main" id="{AB5830D0-8C03-1847-AF99-0339ADBB95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 spcFirstLastPara="1" lIns="91425" tIns="45700" rIns="91425" bIns="45700">
            <a:no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fld id="{D1BD42E6-D888-614F-B2F4-3C67212D317C}" type="slidenum">
              <a:rPr lang="en-US" sz="14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t>17</a:t>
            </a:fld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Google Shape;181;g4ec12004c1_0_7:notes">
            <a:extLst>
              <a:ext uri="{FF2B5EF4-FFF2-40B4-BE49-F238E27FC236}">
                <a16:creationId xmlns:a16="http://schemas.microsoft.com/office/drawing/2014/main" id="{F901E0A1-5400-B54A-9F00-D64429FD4BA2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  <p:sp>
        <p:nvSpPr>
          <p:cNvPr id="32770" name="Google Shape;182;g4ec12004c1_0_7:notes">
            <a:extLst>
              <a:ext uri="{FF2B5EF4-FFF2-40B4-BE49-F238E27FC236}">
                <a16:creationId xmlns:a16="http://schemas.microsoft.com/office/drawing/2014/main" id="{D4ADAC52-145D-C744-B281-1D3D2F8FE9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/>
          <a:p>
            <a:pPr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83" name="Google Shape;183;g4ec12004c1_0_7:notes">
            <a:extLst>
              <a:ext uri="{FF2B5EF4-FFF2-40B4-BE49-F238E27FC236}">
                <a16:creationId xmlns:a16="http://schemas.microsoft.com/office/drawing/2014/main" id="{B9B0E9DE-67B4-034A-B8FB-B7C7911994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 spcFirstLastPara="1" lIns="91425" tIns="45700" rIns="91425" bIns="45700">
            <a:no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fld id="{368580C1-DAE5-D148-9E31-B4D8B4592062}" type="slidenum">
              <a:rPr lang="en-US" sz="14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t>3</a:t>
            </a:fld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Google Shape;189;g4ec12004c1_0_14:notes">
            <a:extLst>
              <a:ext uri="{FF2B5EF4-FFF2-40B4-BE49-F238E27FC236}">
                <a16:creationId xmlns:a16="http://schemas.microsoft.com/office/drawing/2014/main" id="{A04BA325-8896-3440-A1CF-CA0D1C5E724D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  <p:sp>
        <p:nvSpPr>
          <p:cNvPr id="34818" name="Google Shape;190;g4ec12004c1_0_14:notes">
            <a:extLst>
              <a:ext uri="{FF2B5EF4-FFF2-40B4-BE49-F238E27FC236}">
                <a16:creationId xmlns:a16="http://schemas.microsoft.com/office/drawing/2014/main" id="{C1A4D152-15C6-4A4B-AA64-C6A81F1071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/>
          <a:p>
            <a:pPr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1" name="Google Shape;191;g4ec12004c1_0_14:notes">
            <a:extLst>
              <a:ext uri="{FF2B5EF4-FFF2-40B4-BE49-F238E27FC236}">
                <a16:creationId xmlns:a16="http://schemas.microsoft.com/office/drawing/2014/main" id="{DC72535C-0BB7-4B4D-8C08-CBD7EC4ECA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 spcFirstLastPara="1" lIns="91425" tIns="45700" rIns="91425" bIns="45700">
            <a:no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fld id="{9EB27C50-B8CE-2C46-924C-2EB21EF2C501}" type="slidenum">
              <a:rPr lang="en-US" sz="14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t>4</a:t>
            </a:fld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Google Shape;201;g25a5fddcda_0_368:notes">
            <a:extLst>
              <a:ext uri="{FF2B5EF4-FFF2-40B4-BE49-F238E27FC236}">
                <a16:creationId xmlns:a16="http://schemas.microsoft.com/office/drawing/2014/main" id="{8132C3B8-C89D-2042-9444-5D922775A0CF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  <p:sp>
        <p:nvSpPr>
          <p:cNvPr id="36866" name="Google Shape;202;g25a5fddcda_0_368:notes">
            <a:extLst>
              <a:ext uri="{FF2B5EF4-FFF2-40B4-BE49-F238E27FC236}">
                <a16:creationId xmlns:a16="http://schemas.microsoft.com/office/drawing/2014/main" id="{D796B245-2145-DC4E-9C2B-DA652B5DCA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/>
          <a:p>
            <a:pPr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03" name="Google Shape;203;g25a5fddcda_0_368:notes">
            <a:extLst>
              <a:ext uri="{FF2B5EF4-FFF2-40B4-BE49-F238E27FC236}">
                <a16:creationId xmlns:a16="http://schemas.microsoft.com/office/drawing/2014/main" id="{2B90C17F-069A-4A40-9967-E00E0C67F0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 spcFirstLastPara="1" lIns="91425" tIns="45700" rIns="91425" bIns="45700">
            <a:no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fld id="{5AE54AE3-58C5-3545-9DA8-B6CE61EC0F36}" type="slidenum">
              <a:rPr lang="en-US" sz="14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t>5</a:t>
            </a:fld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Google Shape;219;g25a5fddcda_0_378:notes">
            <a:extLst>
              <a:ext uri="{FF2B5EF4-FFF2-40B4-BE49-F238E27FC236}">
                <a16:creationId xmlns:a16="http://schemas.microsoft.com/office/drawing/2014/main" id="{498F0104-CA54-3A4D-9CB8-05D873020461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  <p:sp>
        <p:nvSpPr>
          <p:cNvPr id="38914" name="Google Shape;220;g25a5fddcda_0_378:notes">
            <a:extLst>
              <a:ext uri="{FF2B5EF4-FFF2-40B4-BE49-F238E27FC236}">
                <a16:creationId xmlns:a16="http://schemas.microsoft.com/office/drawing/2014/main" id="{76DF6E0D-D78E-274F-9279-05116CA1E7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/>
          <a:p>
            <a:pPr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21" name="Google Shape;221;g25a5fddcda_0_378:notes">
            <a:extLst>
              <a:ext uri="{FF2B5EF4-FFF2-40B4-BE49-F238E27FC236}">
                <a16:creationId xmlns:a16="http://schemas.microsoft.com/office/drawing/2014/main" id="{1385E734-644F-D847-B2E2-6C1CFBA1B7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 spcFirstLastPara="1" lIns="91425" tIns="45700" rIns="91425" bIns="45700">
            <a:no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fld id="{0531ABAC-A8C6-194C-9C1D-5AA1C68A44CF}" type="slidenum">
              <a:rPr lang="en-US" sz="14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t>6</a:t>
            </a:fld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Google Shape;237;g25a5fddcda_0_388:notes">
            <a:extLst>
              <a:ext uri="{FF2B5EF4-FFF2-40B4-BE49-F238E27FC236}">
                <a16:creationId xmlns:a16="http://schemas.microsoft.com/office/drawing/2014/main" id="{8FEB1B87-E02F-2346-9A24-68B2C8B0F809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  <p:sp>
        <p:nvSpPr>
          <p:cNvPr id="40962" name="Google Shape;238;g25a5fddcda_0_388:notes">
            <a:extLst>
              <a:ext uri="{FF2B5EF4-FFF2-40B4-BE49-F238E27FC236}">
                <a16:creationId xmlns:a16="http://schemas.microsoft.com/office/drawing/2014/main" id="{09DDF5C0-2672-6D4D-8343-0BF7C98BE3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/>
          <a:p>
            <a:pPr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39" name="Google Shape;239;g25a5fddcda_0_388:notes">
            <a:extLst>
              <a:ext uri="{FF2B5EF4-FFF2-40B4-BE49-F238E27FC236}">
                <a16:creationId xmlns:a16="http://schemas.microsoft.com/office/drawing/2014/main" id="{046EEDDF-0A02-BD41-A8DA-79E881CE56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 spcFirstLastPara="1" lIns="91425" tIns="45700" rIns="91425" bIns="45700">
            <a:no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fld id="{32F025F8-E17F-C745-B1F8-93F060D1182E}" type="slidenum">
              <a:rPr lang="en-US" sz="14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t>7</a:t>
            </a:fld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Google Shape;255;g25a5fddcda_0_398:notes">
            <a:extLst>
              <a:ext uri="{FF2B5EF4-FFF2-40B4-BE49-F238E27FC236}">
                <a16:creationId xmlns:a16="http://schemas.microsoft.com/office/drawing/2014/main" id="{C678643E-EBE6-8441-9CEA-D14C6EA98E07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  <p:sp>
        <p:nvSpPr>
          <p:cNvPr id="43010" name="Google Shape;256;g25a5fddcda_0_398:notes">
            <a:extLst>
              <a:ext uri="{FF2B5EF4-FFF2-40B4-BE49-F238E27FC236}">
                <a16:creationId xmlns:a16="http://schemas.microsoft.com/office/drawing/2014/main" id="{0B13190C-E199-914C-AE8E-F32DC0AC7C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/>
          <a:p>
            <a:pPr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57" name="Google Shape;257;g25a5fddcda_0_398:notes">
            <a:extLst>
              <a:ext uri="{FF2B5EF4-FFF2-40B4-BE49-F238E27FC236}">
                <a16:creationId xmlns:a16="http://schemas.microsoft.com/office/drawing/2014/main" id="{94516259-43A4-894E-8CCF-91B8C0C9AC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 spcFirstLastPara="1" lIns="91425" tIns="45700" rIns="91425" bIns="45700">
            <a:no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fld id="{F7BA50F1-2499-024F-A961-28E73BA999B7}" type="slidenum">
              <a:rPr lang="en-US" sz="14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t>8</a:t>
            </a:fld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Google Shape;272;g25a5fddcda_0_422:notes">
            <a:extLst>
              <a:ext uri="{FF2B5EF4-FFF2-40B4-BE49-F238E27FC236}">
                <a16:creationId xmlns:a16="http://schemas.microsoft.com/office/drawing/2014/main" id="{D4C55B82-EBC4-4C44-88A2-E6BD9E7A6A22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  <p:sp>
        <p:nvSpPr>
          <p:cNvPr id="45058" name="Google Shape;273;g25a5fddcda_0_422:notes">
            <a:extLst>
              <a:ext uri="{FF2B5EF4-FFF2-40B4-BE49-F238E27FC236}">
                <a16:creationId xmlns:a16="http://schemas.microsoft.com/office/drawing/2014/main" id="{C655D9D7-54A9-A049-92AC-2938235F82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/>
          <a:p>
            <a:pPr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74" name="Google Shape;274;g25a5fddcda_0_422:notes">
            <a:extLst>
              <a:ext uri="{FF2B5EF4-FFF2-40B4-BE49-F238E27FC236}">
                <a16:creationId xmlns:a16="http://schemas.microsoft.com/office/drawing/2014/main" id="{ACD963F1-515C-674C-B51F-3F191E4C91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 spcFirstLastPara="1" lIns="91425" tIns="45700" rIns="91425" bIns="45700">
            <a:no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fld id="{FDBE8E89-84AB-374F-A739-8C135BD91545}" type="slidenum">
              <a:rPr lang="en-US" sz="14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t>9</a:t>
            </a:fld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Google Shape;280;g25a79802e7_0_34:notes">
            <a:extLst>
              <a:ext uri="{FF2B5EF4-FFF2-40B4-BE49-F238E27FC236}">
                <a16:creationId xmlns:a16="http://schemas.microsoft.com/office/drawing/2014/main" id="{7A1F1E9C-5277-8A40-BB35-65E8FABFEF8B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  <p:sp>
        <p:nvSpPr>
          <p:cNvPr id="47106" name="Google Shape;281;g25a79802e7_0_34:notes">
            <a:extLst>
              <a:ext uri="{FF2B5EF4-FFF2-40B4-BE49-F238E27FC236}">
                <a16:creationId xmlns:a16="http://schemas.microsoft.com/office/drawing/2014/main" id="{D8505DAE-4B54-EC4D-89DA-8DAAD772C8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/>
          <a:p>
            <a:pPr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82" name="Google Shape;282;g25a79802e7_0_34:notes">
            <a:extLst>
              <a:ext uri="{FF2B5EF4-FFF2-40B4-BE49-F238E27FC236}">
                <a16:creationId xmlns:a16="http://schemas.microsoft.com/office/drawing/2014/main" id="{6B0ABBA7-AC3C-D442-8762-F88B4DBEDF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 spcFirstLastPara="1" lIns="91425" tIns="45700" rIns="91425" bIns="45700">
            <a:no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fld id="{98F5A3BA-F52D-2344-BC37-AE5108115745}" type="slidenum">
              <a:rPr lang="en-US" sz="14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t>10</a:t>
            </a:fld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23BFA3B5-A015-B14E-829B-BB6CC66C8EE8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7A866B0A-0E0A-4F4E-B024-0E660823E4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9A2E1AC6-CCB9-3540-A745-09494D945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1800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40BFA203-36C1-0F45-AEAF-4F4A85CAA7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1800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5FEA14F6-12E7-2045-94AC-A42E67B5CC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1671AB8A-B964-5346-96FC-0F7026B1BE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1800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38BF186F-5F7B-4D49-A719-062B55568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1800"/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AA7B2A1-72EE-9B49-BFAC-A13F9F5CE3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B8D6071-AF7D-884E-B471-A8A18FFC0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51B8731-8CF6-F84C-BD5E-1E4F6A3AC2B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713580DB-9745-0644-A569-5CDBF7C2324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bg2"/>
                </a:solidFill>
                <a:latin typeface="Tahoma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01E1D196-0CB3-7E49-9227-65AAAAD11F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Spring 16 CSCI 4430, A Milanova</a:t>
            </a: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6B76A41F-659D-D746-B947-848E802944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FE114B9E-8F51-FC47-9C0F-06F43F39C6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4626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023DB19B-B40F-4445-B035-5E4A6D93E00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E1C6CCFF-ADA1-D846-BD2D-64F0D619036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E8E3EB-9194-E447-9B7D-6123F35190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07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73863" y="0"/>
            <a:ext cx="2181225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392863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6CAE8CD7-93C0-5745-9E78-12B0FF9007B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2C05F6E2-154B-5F4D-A2F4-73D73CCC7C5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255EE1-81D8-FE49-AFC6-58B6A8482F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843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oogle Shape;92;p16">
            <a:extLst>
              <a:ext uri="{FF2B5EF4-FFF2-40B4-BE49-F238E27FC236}">
                <a16:creationId xmlns:a16="http://schemas.microsoft.com/office/drawing/2014/main" id="{C452928C-D4D3-534A-855B-A1CB4B18B9C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4800" y="3733800"/>
            <a:ext cx="8534400" cy="0"/>
          </a:xfrm>
          <a:prstGeom prst="straightConnector1">
            <a:avLst/>
          </a:prstGeom>
          <a:noFill/>
          <a:ln w="19050">
            <a:solidFill>
              <a:srgbClr val="00B0F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0" name="Google Shape;90;p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Asap"/>
              <a:buNone/>
              <a:defRPr>
                <a:latin typeface="Asap"/>
                <a:ea typeface="Asap"/>
                <a:cs typeface="Asap"/>
                <a:sym typeface="Asap"/>
              </a:defRPr>
            </a:lvl1pPr>
            <a:lvl2pPr marL="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>
            <a:noAutofit/>
          </a:bodyPr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00B0F0"/>
              </a:buClr>
              <a:buSzPts val="3000"/>
              <a:buFont typeface="Arial"/>
              <a:buNone/>
              <a:defRPr>
                <a:solidFill>
                  <a:srgbClr val="00B0F0"/>
                </a:solidFill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/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/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/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/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/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/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/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" name="Google Shape;93;p16">
            <a:extLst>
              <a:ext uri="{FF2B5EF4-FFF2-40B4-BE49-F238E27FC236}">
                <a16:creationId xmlns:a16="http://schemas.microsoft.com/office/drawing/2014/main" id="{C4CCEF0E-0FAA-0A4A-ACA9-8084AEFECB6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defRPr/>
            </a:pPr>
            <a:fld id="{B634DBD8-598D-7740-980F-1BEB62E230DD}" type="slidenum">
              <a:rPr lang="en-US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21653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oogle Shape;97;p17">
            <a:extLst>
              <a:ext uri="{FF2B5EF4-FFF2-40B4-BE49-F238E27FC236}">
                <a16:creationId xmlns:a16="http://schemas.microsoft.com/office/drawing/2014/main" id="{AEB30A33-8812-0B4B-813F-BB2491AD109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4800" y="1524000"/>
            <a:ext cx="8534400" cy="0"/>
          </a:xfrm>
          <a:prstGeom prst="straightConnector1">
            <a:avLst/>
          </a:prstGeom>
          <a:noFill/>
          <a:ln w="19050">
            <a:solidFill>
              <a:srgbClr val="00B0F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Google Shape;99;p17">
            <a:extLst>
              <a:ext uri="{FF2B5EF4-FFF2-40B4-BE49-F238E27FC236}">
                <a16:creationId xmlns:a16="http://schemas.microsoft.com/office/drawing/2014/main" id="{55D86CBC-0C12-B648-85EC-5BA70752B48C}"/>
              </a:ext>
            </a:extLst>
          </p:cNvPr>
          <p:cNvSpPr txBox="1"/>
          <p:nvPr/>
        </p:nvSpPr>
        <p:spPr>
          <a:xfrm>
            <a:off x="457200" y="6308550"/>
            <a:ext cx="1730100" cy="444000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91425" rIns="91425" bIns="91425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rgbClr val="00B0F0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rPr>
              <a:t>   09/09/2019</a:t>
            </a:r>
            <a:endParaRPr>
              <a:solidFill>
                <a:srgbClr val="00B0F0"/>
              </a:solidFill>
              <a:highlight>
                <a:srgbClr val="0000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rgbClr val="00B0F0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rPr>
              <a:t>  </a:t>
            </a:r>
            <a:endParaRPr>
              <a:solidFill>
                <a:srgbClr val="00B0F0"/>
              </a:solidFill>
              <a:highlight>
                <a:srgbClr val="0000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>
            <a:noAutofit/>
          </a:bodyPr>
          <a:lstStyle>
            <a:lvl1pPr marL="457200" lvl="0" indent="-419100" algn="l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SzPts val="3000"/>
              <a:buFont typeface="Arial"/>
              <a:buChar char="•"/>
              <a:defRPr/>
            </a:lvl1pPr>
            <a:lvl2pPr marL="914400" lvl="1" indent="-381000" algn="l" rtl="0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SzPts val="2400"/>
              <a:buFont typeface="Arial"/>
              <a:buChar char="–"/>
              <a:defRPr/>
            </a:lvl2pPr>
            <a:lvl3pPr marL="1371600" lvl="2" indent="-38100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∘"/>
              <a:defRPr/>
            </a:lvl3pPr>
            <a:lvl4pPr marL="1828800" lvl="3" indent="-3429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•"/>
              <a:defRPr/>
            </a:lvl4pPr>
            <a:lvl5pPr marL="2286000" lvl="4" indent="-3429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–"/>
              <a:defRPr/>
            </a:lvl5pPr>
            <a:lvl6pPr marL="2743200" lvl="5" indent="-3429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∘"/>
              <a:defRPr/>
            </a:lvl6pPr>
            <a:lvl7pPr marL="3200400" lvl="6" indent="-3429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•"/>
              <a:defRPr/>
            </a:lvl7pPr>
            <a:lvl8pPr marL="3657600" lvl="7" indent="-3429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–"/>
              <a:defRPr/>
            </a:lvl8pPr>
            <a:lvl9pPr marL="4114800" lvl="8" indent="-3429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∘"/>
              <a:defRPr/>
            </a:lvl9pPr>
          </a:lstStyle>
          <a:p>
            <a:endParaRPr/>
          </a:p>
        </p:txBody>
      </p:sp>
      <p:sp>
        <p:nvSpPr>
          <p:cNvPr id="6" name="Google Shape;98;p17">
            <a:extLst>
              <a:ext uri="{FF2B5EF4-FFF2-40B4-BE49-F238E27FC236}">
                <a16:creationId xmlns:a16="http://schemas.microsoft.com/office/drawing/2014/main" id="{F019DE92-9800-2947-A6EF-6745C4F37E1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defRPr/>
            </a:pPr>
            <a:fld id="{B24820E3-1A8F-5D43-901D-69B2F9922F1F}" type="slidenum">
              <a:rPr lang="en-US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1620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oogle Shape;104;p18">
            <a:extLst>
              <a:ext uri="{FF2B5EF4-FFF2-40B4-BE49-F238E27FC236}">
                <a16:creationId xmlns:a16="http://schemas.microsoft.com/office/drawing/2014/main" id="{773F66D9-1394-6D4F-935B-9867EF7CF27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4800" y="1524000"/>
            <a:ext cx="8534400" cy="0"/>
          </a:xfrm>
          <a:prstGeom prst="straightConnector1">
            <a:avLst/>
          </a:prstGeom>
          <a:noFill/>
          <a:ln w="19050">
            <a:solidFill>
              <a:srgbClr val="00B0F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Google Shape;106;p18">
            <a:extLst>
              <a:ext uri="{FF2B5EF4-FFF2-40B4-BE49-F238E27FC236}">
                <a16:creationId xmlns:a16="http://schemas.microsoft.com/office/drawing/2014/main" id="{A1D2EBE3-4680-F941-8979-0A640A24CE03}"/>
              </a:ext>
            </a:extLst>
          </p:cNvPr>
          <p:cNvSpPr txBox="1"/>
          <p:nvPr/>
        </p:nvSpPr>
        <p:spPr>
          <a:xfrm>
            <a:off x="457200" y="6308550"/>
            <a:ext cx="1730100" cy="444000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91425" rIns="91425" bIns="91425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rgbClr val="00B0F0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rPr>
              <a:t>   09/09/2019</a:t>
            </a:r>
            <a:endParaRPr>
              <a:solidFill>
                <a:srgbClr val="00B0F0"/>
              </a:solidFill>
              <a:highlight>
                <a:srgbClr val="0000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rgbClr val="00B0F0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rPr>
              <a:t>  </a:t>
            </a:r>
            <a:endParaRPr>
              <a:solidFill>
                <a:srgbClr val="00B0F0"/>
              </a:solidFill>
              <a:highlight>
                <a:srgbClr val="0000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>
            <a:noAutofit/>
          </a:bodyPr>
          <a:lstStyle>
            <a:lvl1pPr marL="457200" lvl="0" indent="-419100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SzPts val="3000"/>
              <a:buChar char="•"/>
              <a:defRPr/>
            </a:lvl1pPr>
            <a:lvl2pPr marL="914400" lvl="1" indent="-381000" rtl="0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SzPts val="2400"/>
              <a:buChar char="–"/>
              <a:defRPr/>
            </a:lvl2pPr>
            <a:lvl3pPr marL="1371600" lvl="2" indent="-381000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2400"/>
              <a:buChar char="∘"/>
              <a:defRPr/>
            </a:lvl3pPr>
            <a:lvl4pPr marL="1828800" lvl="3" indent="-342900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800"/>
              <a:buChar char="∘"/>
              <a:defRPr/>
            </a:lvl6pPr>
            <a:lvl7pPr marL="3200400" lvl="6" indent="-342900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800"/>
              <a:buChar char="∘"/>
              <a:defRPr/>
            </a:lvl9pPr>
          </a:lstStyle>
          <a:p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>
            <a:noAutofit/>
          </a:bodyPr>
          <a:lstStyle>
            <a:lvl1pPr marL="457200" lvl="0" indent="-419100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SzPts val="3000"/>
              <a:buChar char="•"/>
              <a:defRPr/>
            </a:lvl1pPr>
            <a:lvl2pPr marL="914400" lvl="1" indent="-381000" rtl="0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SzPts val="2400"/>
              <a:buChar char="–"/>
              <a:defRPr/>
            </a:lvl2pPr>
            <a:lvl3pPr marL="1371600" lvl="2" indent="-381000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2400"/>
              <a:buChar char="∘"/>
              <a:defRPr/>
            </a:lvl3pPr>
            <a:lvl4pPr marL="1828800" lvl="3" indent="-342900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800"/>
              <a:buChar char="∘"/>
              <a:defRPr/>
            </a:lvl6pPr>
            <a:lvl7pPr marL="3200400" lvl="6" indent="-342900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800"/>
              <a:buChar char="∘"/>
              <a:defRPr/>
            </a:lvl9pPr>
          </a:lstStyle>
          <a:p>
            <a:endParaRPr/>
          </a:p>
        </p:txBody>
      </p:sp>
      <p:sp>
        <p:nvSpPr>
          <p:cNvPr id="7" name="Google Shape;105;p18">
            <a:extLst>
              <a:ext uri="{FF2B5EF4-FFF2-40B4-BE49-F238E27FC236}">
                <a16:creationId xmlns:a16="http://schemas.microsoft.com/office/drawing/2014/main" id="{49DA9977-8692-704F-8C6E-0F9BB5231406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defRPr/>
            </a:pPr>
            <a:fld id="{3419354E-6BC6-414D-BA39-124698D32B4F}" type="slidenum">
              <a:rPr lang="en-US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14804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oogle Shape;109;p19">
            <a:extLst>
              <a:ext uri="{FF2B5EF4-FFF2-40B4-BE49-F238E27FC236}">
                <a16:creationId xmlns:a16="http://schemas.microsoft.com/office/drawing/2014/main" id="{E348D895-BECF-4A4A-AD19-257B5B340A0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4800" y="1524000"/>
            <a:ext cx="8534400" cy="0"/>
          </a:xfrm>
          <a:prstGeom prst="straightConnector1">
            <a:avLst/>
          </a:prstGeom>
          <a:noFill/>
          <a:ln w="19050">
            <a:solidFill>
              <a:srgbClr val="00B0F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" name="Google Shape;110;p19">
            <a:extLst>
              <a:ext uri="{FF2B5EF4-FFF2-40B4-BE49-F238E27FC236}">
                <a16:creationId xmlns:a16="http://schemas.microsoft.com/office/drawing/2014/main" id="{D2A0E008-B538-354D-975A-3F3E1825A8CD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defRPr/>
            </a:pPr>
            <a:fld id="{AF13BC06-DADC-FF48-9EC2-C1E9039E3326}" type="slidenum">
              <a:rPr lang="en-US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377081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8;p15">
            <a:extLst>
              <a:ext uri="{FF2B5EF4-FFF2-40B4-BE49-F238E27FC236}">
                <a16:creationId xmlns:a16="http://schemas.microsoft.com/office/drawing/2014/main" id="{EDEAF2C2-6978-0949-8F86-7AE310D25678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E09413-0CC8-5541-8E99-1E248202E055}" type="slidenum">
              <a:rPr lang="en-US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8617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oogle Shape;115;p21">
            <a:extLst>
              <a:ext uri="{FF2B5EF4-FFF2-40B4-BE49-F238E27FC236}">
                <a16:creationId xmlns:a16="http://schemas.microsoft.com/office/drawing/2014/main" id="{9E5E07D7-D9F8-D245-B48A-0F19FD106B7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4800" y="5715000"/>
            <a:ext cx="8534400" cy="0"/>
          </a:xfrm>
          <a:prstGeom prst="straightConnector1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315875" y="5824700"/>
            <a:ext cx="8495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anchor="b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  <a:defRPr sz="1200"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■"/>
              <a:defRPr sz="1200"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  <a:defRPr sz="1200"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  <a:defRPr sz="1200"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■"/>
              <a:defRPr sz="1200"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  <a:defRPr sz="1200"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  <a:defRPr sz="1200"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■"/>
              <a:defRPr sz="12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116;p21">
            <a:extLst>
              <a:ext uri="{FF2B5EF4-FFF2-40B4-BE49-F238E27FC236}">
                <a16:creationId xmlns:a16="http://schemas.microsoft.com/office/drawing/2014/main" id="{25F7AB70-9785-9F4A-988B-5FD125247020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defRPr/>
            </a:pPr>
            <a:fld id="{F64A191C-1C02-3F49-993C-E6FE396DF238}" type="slidenum">
              <a:rPr lang="en-US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01685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oogle Shape;27;p3">
            <a:extLst>
              <a:ext uri="{FF2B5EF4-FFF2-40B4-BE49-F238E27FC236}">
                <a16:creationId xmlns:a16="http://schemas.microsoft.com/office/drawing/2014/main" id="{48B3BF13-742A-7C4F-B8A2-EDB2B1D4DC3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4800" y="1524000"/>
            <a:ext cx="8534400" cy="0"/>
          </a:xfrm>
          <a:prstGeom prst="straightConnector1">
            <a:avLst/>
          </a:prstGeom>
          <a:noFill/>
          <a:ln w="19050">
            <a:solidFill>
              <a:srgbClr val="00B0F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>
            <a:noAutofit/>
          </a:bodyPr>
          <a:lstStyle>
            <a:lvl1pPr marL="457200" lvl="0" indent="-393700" algn="l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SzPts val="2600"/>
              <a:buFont typeface="Arial"/>
              <a:buChar char="•"/>
              <a:defRPr/>
            </a:lvl1pPr>
            <a:lvl2pPr marL="914400" lvl="1" indent="-355600" algn="l" rtl="0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SzPts val="2000"/>
              <a:buFont typeface="Arial"/>
              <a:buChar char="–"/>
              <a:defRPr/>
            </a:lvl2pPr>
            <a:lvl3pPr marL="1371600" lvl="2" indent="-35560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2000"/>
              <a:buFont typeface="Arial"/>
              <a:buChar char="∘"/>
              <a:defRPr/>
            </a:lvl3pPr>
            <a:lvl4pPr marL="1828800" lvl="3" indent="-3429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•"/>
              <a:defRPr/>
            </a:lvl4pPr>
            <a:lvl5pPr marL="2286000" lvl="4" indent="-3429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–"/>
              <a:defRPr/>
            </a:lvl5pPr>
            <a:lvl6pPr marL="2743200" lvl="5" indent="-3429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∘"/>
              <a:defRPr/>
            </a:lvl6pPr>
            <a:lvl7pPr marL="3200400" lvl="6" indent="-3429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•"/>
              <a:defRPr/>
            </a:lvl7pPr>
            <a:lvl8pPr marL="3657600" lvl="7" indent="-3429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–"/>
              <a:defRPr/>
            </a:lvl8pPr>
            <a:lvl9pPr marL="4114800" lvl="8" indent="-3429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∘"/>
              <a:defRPr/>
            </a:lvl9pPr>
          </a:lstStyle>
          <a:p>
            <a:endParaRPr/>
          </a:p>
        </p:txBody>
      </p:sp>
      <p:sp>
        <p:nvSpPr>
          <p:cNvPr id="5" name="Google Shape;28;p3">
            <a:extLst>
              <a:ext uri="{FF2B5EF4-FFF2-40B4-BE49-F238E27FC236}">
                <a16:creationId xmlns:a16="http://schemas.microsoft.com/office/drawing/2014/main" id="{F5DD3EA5-8BAB-DF4F-8A0F-A5F49E70832F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defRPr/>
            </a:pPr>
            <a:fld id="{9EBBFF77-6A1A-4B43-9E92-91772AB342A8}" type="slidenum">
              <a:rPr lang="en-US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60153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oogle Shape;33;p4">
            <a:extLst>
              <a:ext uri="{FF2B5EF4-FFF2-40B4-BE49-F238E27FC236}">
                <a16:creationId xmlns:a16="http://schemas.microsoft.com/office/drawing/2014/main" id="{033BAC2B-DD96-A149-BAA1-B07B03C3D22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4800" y="1524000"/>
            <a:ext cx="8534400" cy="0"/>
          </a:xfrm>
          <a:prstGeom prst="straightConnector1">
            <a:avLst/>
          </a:prstGeom>
          <a:noFill/>
          <a:ln w="19050">
            <a:solidFill>
              <a:srgbClr val="00B0F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>
            <a:noAutofit/>
          </a:bodyPr>
          <a:lstStyle>
            <a:lvl1pPr marL="457200" lvl="0" indent="-393700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SzPts val="2600"/>
              <a:buChar char="•"/>
              <a:defRPr/>
            </a:lvl1pPr>
            <a:lvl2pPr marL="914400" lvl="1" indent="-355600" rtl="0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SzPts val="2000"/>
              <a:buChar char="–"/>
              <a:defRPr/>
            </a:lvl2pPr>
            <a:lvl3pPr marL="1371600" lvl="2" indent="-355600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2000"/>
              <a:buChar char="∘"/>
              <a:defRPr/>
            </a:lvl3pPr>
            <a:lvl4pPr marL="1828800" lvl="3" indent="-342900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800"/>
              <a:buChar char="∘"/>
              <a:defRPr/>
            </a:lvl6pPr>
            <a:lvl7pPr marL="3200400" lvl="6" indent="-342900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800"/>
              <a:buChar char="∘"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>
            <a:noAutofit/>
          </a:bodyPr>
          <a:lstStyle>
            <a:lvl1pPr marL="457200" lvl="0" indent="-393700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SzPts val="2600"/>
              <a:buChar char="•"/>
              <a:defRPr/>
            </a:lvl1pPr>
            <a:lvl2pPr marL="914400" lvl="1" indent="-355600" rtl="0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SzPts val="2000"/>
              <a:buChar char="–"/>
              <a:defRPr/>
            </a:lvl2pPr>
            <a:lvl3pPr marL="1371600" lvl="2" indent="-355600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2000"/>
              <a:buChar char="∘"/>
              <a:defRPr/>
            </a:lvl3pPr>
            <a:lvl4pPr marL="1828800" lvl="3" indent="-342900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800"/>
              <a:buChar char="∘"/>
              <a:defRPr/>
            </a:lvl6pPr>
            <a:lvl7pPr marL="3200400" lvl="6" indent="-342900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800"/>
              <a:buChar char="∘"/>
              <a:defRPr/>
            </a:lvl9pPr>
          </a:lstStyle>
          <a:p>
            <a:endParaRPr/>
          </a:p>
        </p:txBody>
      </p:sp>
      <p:sp>
        <p:nvSpPr>
          <p:cNvPr id="6" name="Google Shape;34;p4">
            <a:extLst>
              <a:ext uri="{FF2B5EF4-FFF2-40B4-BE49-F238E27FC236}">
                <a16:creationId xmlns:a16="http://schemas.microsoft.com/office/drawing/2014/main" id="{06E8036A-52BD-E646-B790-C8750E9DA554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defRPr/>
            </a:pPr>
            <a:fld id="{22700659-A553-BC44-9589-32816A585F1B}" type="slidenum">
              <a:rPr lang="en-US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5482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3DE8520A-DFAC-0741-B822-497ACCD72FF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EC8A33EC-9C64-5843-9449-0F218BA2B41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5E373A-F1BE-4B4A-B63A-C1F7D73404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5746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oogle Shape;37;p5">
            <a:extLst>
              <a:ext uri="{FF2B5EF4-FFF2-40B4-BE49-F238E27FC236}">
                <a16:creationId xmlns:a16="http://schemas.microsoft.com/office/drawing/2014/main" id="{AE9DB7A3-5532-0C42-8400-12564C530A5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4800" y="1524000"/>
            <a:ext cx="8534400" cy="0"/>
          </a:xfrm>
          <a:prstGeom prst="straightConnector1">
            <a:avLst/>
          </a:prstGeom>
          <a:noFill/>
          <a:ln w="19050">
            <a:solidFill>
              <a:srgbClr val="00B0F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" name="Google Shape;38;p5">
            <a:extLst>
              <a:ext uri="{FF2B5EF4-FFF2-40B4-BE49-F238E27FC236}">
                <a16:creationId xmlns:a16="http://schemas.microsoft.com/office/drawing/2014/main" id="{0F499132-E69B-4640-80A9-5588AE659CFD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defRPr/>
            </a:pPr>
            <a:fld id="{302BF95E-60AD-DF47-BC8E-AAB90A14FC88}" type="slidenum">
              <a:rPr lang="en-US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60910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;p1">
            <a:extLst>
              <a:ext uri="{FF2B5EF4-FFF2-40B4-BE49-F238E27FC236}">
                <a16:creationId xmlns:a16="http://schemas.microsoft.com/office/drawing/2014/main" id="{0F77DB78-DA88-E14A-BF82-34FEB873D94B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1665C9-CC73-AD4D-A0B6-1C57D28B5BD2}" type="slidenum">
              <a:rPr lang="en-US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96726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oogle Shape;43;p7">
            <a:extLst>
              <a:ext uri="{FF2B5EF4-FFF2-40B4-BE49-F238E27FC236}">
                <a16:creationId xmlns:a16="http://schemas.microsoft.com/office/drawing/2014/main" id="{093DD4C9-B243-8944-9239-15BACBD13BC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4800" y="5715000"/>
            <a:ext cx="8534400" cy="0"/>
          </a:xfrm>
          <a:prstGeom prst="straightConnector1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315875" y="5824700"/>
            <a:ext cx="8495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anchor="b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  <a:defRPr sz="1200"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■"/>
              <a:defRPr sz="1200"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  <a:defRPr sz="1200"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  <a:defRPr sz="1200"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■"/>
              <a:defRPr sz="1200"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  <a:defRPr sz="1200"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  <a:defRPr sz="1200"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■"/>
              <a:defRPr sz="12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4;p7">
            <a:extLst>
              <a:ext uri="{FF2B5EF4-FFF2-40B4-BE49-F238E27FC236}">
                <a16:creationId xmlns:a16="http://schemas.microsoft.com/office/drawing/2014/main" id="{5081264D-B7E3-9141-AE66-1D8DBDEB7D4A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defRPr/>
            </a:pPr>
            <a:fld id="{D3C4DE60-F516-8F4F-99F4-ED1A66275F5A}" type="slidenum">
              <a:rPr lang="en-US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433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3F32CF80-D527-5645-BD26-9760D7F9420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6106568C-5175-3444-9FAD-DA486C5B4B3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7BD562-FE79-7A4F-96B4-6B335D67E8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2976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8625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7250" y="1371600"/>
            <a:ext cx="4287838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0889EE5C-3F48-D946-8ED5-F11974EC720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8565670F-BECD-F34D-B7ED-8C479E4CBF7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56BD17-5554-5E4D-B706-7895D38C2A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3022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B8F48185-CF14-E44A-8407-F8CD2E7BB35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</a:t>
            </a: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2992E6F7-6013-0444-81A5-1BBED7967A6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1D8FE6-D591-9E48-9F6B-CAE1F1F521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6032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4B50BD33-01FF-154C-A3D0-EA63DA01A04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FD9A3CA6-CC80-8442-B066-8583EB8E007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A7D814-687B-E942-A6CF-97B4E32DB3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796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77F72792-2C3A-1345-A2E5-C6B1D9E10B0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</a:t>
            </a:r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B0CA1B1F-BCCD-6B42-9252-4A6D580AA85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BED93C-F02B-AB46-B608-565049CD5A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3421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407836B0-ECEB-3948-9302-F0FF93BD2FE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DD110B4-577E-EA4D-9871-F288A564F3A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34E9A5-CC2D-E340-81D2-5424E04885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2751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EE821B02-A9FB-404E-A72B-62F6FF8E1C6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5BCA5D3C-7088-CA4C-941C-3D5C05F9572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BE102E-DEE5-E245-8F2F-A9ED5A105E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7707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>
            <a:extLst>
              <a:ext uri="{FF2B5EF4-FFF2-40B4-BE49-F238E27FC236}">
                <a16:creationId xmlns:a16="http://schemas.microsoft.com/office/drawing/2014/main" id="{BBA31199-FAC7-674E-B315-851BFEFD65EB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304800" y="1066800"/>
            <a:ext cx="8226425" cy="2698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kumimoji="1" lang="en-US" altLang="en-US"/>
          </a:p>
        </p:txBody>
      </p:sp>
      <p:sp>
        <p:nvSpPr>
          <p:cNvPr id="1027" name="Rectangle 9">
            <a:extLst>
              <a:ext uri="{FF2B5EF4-FFF2-40B4-BE49-F238E27FC236}">
                <a16:creationId xmlns:a16="http://schemas.microsoft.com/office/drawing/2014/main" id="{631BF265-1B00-AF41-9FC3-36A4AB9324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0"/>
            <a:ext cx="8707438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10">
            <a:extLst>
              <a:ext uri="{FF2B5EF4-FFF2-40B4-BE49-F238E27FC236}">
                <a16:creationId xmlns:a16="http://schemas.microsoft.com/office/drawing/2014/main" id="{6C7B1C97-BC72-B043-AB61-38D37EFAF5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72648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156" name="Rectangle 12">
            <a:extLst>
              <a:ext uri="{FF2B5EF4-FFF2-40B4-BE49-F238E27FC236}">
                <a16:creationId xmlns:a16="http://schemas.microsoft.com/office/drawing/2014/main" id="{67E5767B-8BEE-EE4B-87A8-2D163E03EE9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" y="6248400"/>
            <a:ext cx="472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ahoma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Spring 16 CSCI 4430, A Milanova</a:t>
            </a:r>
          </a:p>
        </p:txBody>
      </p:sp>
      <p:sp>
        <p:nvSpPr>
          <p:cNvPr id="6157" name="Rectangle 13">
            <a:extLst>
              <a:ext uri="{FF2B5EF4-FFF2-40B4-BE49-F238E27FC236}">
                <a16:creationId xmlns:a16="http://schemas.microsoft.com/office/drawing/2014/main" id="{41260508-6C04-6541-BAD8-00C9DD5D6E6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70675DC2-FAB3-204F-960D-0C9C4ECF4B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Google Shape;82;p15">
            <a:extLst>
              <a:ext uri="{FF2B5EF4-FFF2-40B4-BE49-F238E27FC236}">
                <a16:creationId xmlns:a16="http://schemas.microsoft.com/office/drawing/2014/main" id="{0A158899-2C40-4542-A669-FC285C230B53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867"/>
          <a:stretch>
            <a:fillRect/>
          </a:stretch>
        </p:blipFill>
        <p:spPr bwMode="auto">
          <a:xfrm>
            <a:off x="5724525" y="26988"/>
            <a:ext cx="3419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315" name="Google Shape;83;p15">
            <a:extLst>
              <a:ext uri="{FF2B5EF4-FFF2-40B4-BE49-F238E27FC236}">
                <a16:creationId xmlns:a16="http://schemas.microsoft.com/office/drawing/2014/main" id="{5BA16F17-0F35-3C46-9350-2B11C985951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4800" y="6248400"/>
            <a:ext cx="8534400" cy="0"/>
          </a:xfrm>
          <a:prstGeom prst="straightConnector1">
            <a:avLst/>
          </a:prstGeom>
          <a:noFill/>
          <a:ln w="19050">
            <a:solidFill>
              <a:srgbClr val="00B0F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16" name="Google Shape;84;p15">
            <a:extLst>
              <a:ext uri="{FF2B5EF4-FFF2-40B4-BE49-F238E27FC236}">
                <a16:creationId xmlns:a16="http://schemas.microsoft.com/office/drawing/2014/main" id="{E43BA5EA-0512-654B-AA25-F77A44C9C5F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3317" name="Google Shape;85;p15">
            <a:extLst>
              <a:ext uri="{FF2B5EF4-FFF2-40B4-BE49-F238E27FC236}">
                <a16:creationId xmlns:a16="http://schemas.microsoft.com/office/drawing/2014/main" id="{07A67503-503E-C74F-9BEB-70AD1E67DFF6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93190" name="Google Shape;86;p15">
            <a:extLst>
              <a:ext uri="{FF2B5EF4-FFF2-40B4-BE49-F238E27FC236}">
                <a16:creationId xmlns:a16="http://schemas.microsoft.com/office/drawing/2014/main" id="{49391644-CFE5-B34B-81E9-2F38B75C1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356350"/>
            <a:ext cx="225107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RPISEC - 1/23/2019</a:t>
            </a:r>
          </a:p>
        </p:txBody>
      </p:sp>
      <p:sp>
        <p:nvSpPr>
          <p:cNvPr id="93191" name="Google Shape;87;p15">
            <a:extLst>
              <a:ext uri="{FF2B5EF4-FFF2-40B4-BE49-F238E27FC236}">
                <a16:creationId xmlns:a16="http://schemas.microsoft.com/office/drawing/2014/main" id="{96117716-1633-CE49-8CD0-A76341A86C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en-US" sz="120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MBE - Overview</a:t>
            </a:r>
          </a:p>
        </p:txBody>
      </p:sp>
      <p:sp>
        <p:nvSpPr>
          <p:cNvPr id="88" name="Google Shape;88;p15">
            <a:extLst>
              <a:ext uri="{FF2B5EF4-FFF2-40B4-BE49-F238E27FC236}">
                <a16:creationId xmlns:a16="http://schemas.microsoft.com/office/drawing/2014/main" id="{70B2C8C7-0F37-A941-83A4-EB0CD5842A0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 eaLnBrk="1" hangingPunct="1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defRPr/>
            </a:pPr>
            <a:fld id="{5CCBC172-BB2C-9440-B068-E52A275900E7}" type="slidenum">
              <a:rPr lang="en-US"/>
              <a:pPr>
                <a:defRPr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24" r:id="rId5"/>
    <p:sldLayoutId id="2147483931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Google Shape;10;p1">
            <a:extLst>
              <a:ext uri="{FF2B5EF4-FFF2-40B4-BE49-F238E27FC236}">
                <a16:creationId xmlns:a16="http://schemas.microsoft.com/office/drawing/2014/main" id="{07F1D149-C0C0-564A-92DF-A9C90B462AB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pic>
        <p:nvPicPr>
          <p:cNvPr id="20483" name="Google Shape;11;p1">
            <a:extLst>
              <a:ext uri="{FF2B5EF4-FFF2-40B4-BE49-F238E27FC236}">
                <a16:creationId xmlns:a16="http://schemas.microsoft.com/office/drawing/2014/main" id="{BB4A9381-7E76-434A-9E15-A80B097398A3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867" b="388"/>
          <a:stretch>
            <a:fillRect/>
          </a:stretch>
        </p:blipFill>
        <p:spPr bwMode="auto">
          <a:xfrm>
            <a:off x="5724525" y="26988"/>
            <a:ext cx="3419475" cy="683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484" name="Google Shape;12;p1">
            <a:extLst>
              <a:ext uri="{FF2B5EF4-FFF2-40B4-BE49-F238E27FC236}">
                <a16:creationId xmlns:a16="http://schemas.microsoft.com/office/drawing/2014/main" id="{590FB839-E8D8-F047-B32A-C32E326DCBC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4800" y="6248400"/>
            <a:ext cx="8534400" cy="0"/>
          </a:xfrm>
          <a:prstGeom prst="straightConnector1">
            <a:avLst/>
          </a:prstGeom>
          <a:noFill/>
          <a:ln w="19050">
            <a:solidFill>
              <a:srgbClr val="00B0F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85" name="Google Shape;13;p1">
            <a:extLst>
              <a:ext uri="{FF2B5EF4-FFF2-40B4-BE49-F238E27FC236}">
                <a16:creationId xmlns:a16="http://schemas.microsoft.com/office/drawing/2014/main" id="{2EBC1FD0-07FB-DF48-B5D5-ED8B637BB34B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94214" name="Google Shape;14;p1">
            <a:extLst>
              <a:ext uri="{FF2B5EF4-FFF2-40B4-BE49-F238E27FC236}">
                <a16:creationId xmlns:a16="http://schemas.microsoft.com/office/drawing/2014/main" id="{AF28D0DD-567A-9342-87AD-0AA16D8801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356350"/>
            <a:ext cx="225107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RPISEC - 02/6/2019</a:t>
            </a:r>
          </a:p>
        </p:txBody>
      </p:sp>
      <p:sp>
        <p:nvSpPr>
          <p:cNvPr id="94215" name="Google Shape;15;p1">
            <a:extLst>
              <a:ext uri="{FF2B5EF4-FFF2-40B4-BE49-F238E27FC236}">
                <a16:creationId xmlns:a16="http://schemas.microsoft.com/office/drawing/2014/main" id="{1E2803B5-8C9B-0F48-9F1A-A34CEBAD5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en-US" sz="120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Memory</a:t>
            </a:r>
          </a:p>
        </p:txBody>
      </p:sp>
      <p:sp>
        <p:nvSpPr>
          <p:cNvPr id="16" name="Google Shape;16;p1">
            <a:extLst>
              <a:ext uri="{FF2B5EF4-FFF2-40B4-BE49-F238E27FC236}">
                <a16:creationId xmlns:a16="http://schemas.microsoft.com/office/drawing/2014/main" id="{5E300647-2519-9647-9231-7E3DFBD2A1E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 eaLnBrk="1" hangingPunct="1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defRPr/>
            </a:pPr>
            <a:fld id="{EB4BE25D-01AC-104E-B7F8-324300BD0057}" type="slidenum">
              <a:rPr lang="en-US"/>
              <a:pPr>
                <a:defRPr/>
              </a:pPr>
              <a:t>‹#›</a:t>
            </a:fld>
            <a:endParaRPr/>
          </a:p>
        </p:txBody>
      </p:sp>
      <p:sp>
        <p:nvSpPr>
          <p:cNvPr id="17" name="Google Shape;17;p1">
            <a:extLst>
              <a:ext uri="{FF2B5EF4-FFF2-40B4-BE49-F238E27FC236}">
                <a16:creationId xmlns:a16="http://schemas.microsoft.com/office/drawing/2014/main" id="{2DF2F36E-3C39-294B-BDD8-B22B89D6AB71}"/>
              </a:ext>
            </a:extLst>
          </p:cNvPr>
          <p:cNvSpPr txBox="1"/>
          <p:nvPr/>
        </p:nvSpPr>
        <p:spPr>
          <a:xfrm>
            <a:off x="457200" y="6308550"/>
            <a:ext cx="1730100" cy="444000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91425" rIns="91425" bIns="91425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rgbClr val="00B0F0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rPr>
              <a:t>   09/09/2019</a:t>
            </a:r>
            <a:endParaRPr>
              <a:solidFill>
                <a:srgbClr val="00B0F0"/>
              </a:solidFill>
              <a:highlight>
                <a:srgbClr val="0000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rgbClr val="00B0F0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rPr>
              <a:t>  </a:t>
            </a:r>
            <a:endParaRPr>
              <a:solidFill>
                <a:srgbClr val="00B0F0"/>
              </a:solidFill>
              <a:highlight>
                <a:srgbClr val="0000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932" r:id="rId1"/>
    <p:sldLayoutId id="2147483933" r:id="rId2"/>
    <p:sldLayoutId id="2147483934" r:id="rId3"/>
    <p:sldLayoutId id="2147483925" r:id="rId4"/>
    <p:sldLayoutId id="2147483935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ooter Placeholder 3">
            <a:extLst>
              <a:ext uri="{FF2B5EF4-FFF2-40B4-BE49-F238E27FC236}">
                <a16:creationId xmlns:a16="http://schemas.microsoft.com/office/drawing/2014/main" id="{2AC50567-4A58-7D4A-8E8B-72403EC1AE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Programming Languages CSCI 4430, A. Milanova</a:t>
            </a:r>
          </a:p>
        </p:txBody>
      </p:sp>
      <p:sp>
        <p:nvSpPr>
          <p:cNvPr id="28674" name="Slide Number Placeholder 4">
            <a:extLst>
              <a:ext uri="{FF2B5EF4-FFF2-40B4-BE49-F238E27FC236}">
                <a16:creationId xmlns:a16="http://schemas.microsoft.com/office/drawing/2014/main" id="{36B68AC1-2D7E-B54D-9B06-5F48000659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8D56A14-FCD7-3549-92AB-2F45E0AEF0F8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151C144F-7E7E-234D-AD26-8C12D853AC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Lecture Outline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5165B900-CF8A-C64A-A31B-6619801A9E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Notion of binding time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Object lifetime and storage management</a:t>
            </a:r>
          </a:p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An aside: Stack Smashing 101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Slides courtesy of RPISEC/MBE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Scoping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</a:rPr>
              <a:t>Static scoping 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</a:rPr>
              <a:t>Dynamic scoping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Google Shape;284;p37">
            <a:extLst>
              <a:ext uri="{FF2B5EF4-FFF2-40B4-BE49-F238E27FC236}">
                <a16:creationId xmlns:a16="http://schemas.microsoft.com/office/drawing/2014/main" id="{54C0251C-61BE-9E44-8BC3-D1B15BF7207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Font typeface="Asap" panose="020F0504030202060203" pitchFamily="34" charset="77"/>
              <a:buNone/>
            </a:pPr>
            <a:r>
              <a:rPr lang="en-US" altLang="en-US" sz="4400">
                <a:solidFill>
                  <a:srgbClr val="00B0F0"/>
                </a:solidFill>
                <a:latin typeface="Asap" panose="020F0504030202060203" pitchFamily="34" charset="77"/>
                <a:cs typeface="Arial" panose="020B0604020202020204" pitchFamily="34" charset="0"/>
                <a:sym typeface="Asap" panose="020F0504030202060203" pitchFamily="34" charset="77"/>
              </a:rPr>
              <a:t>Stack Smashing 201</a:t>
            </a:r>
          </a:p>
        </p:txBody>
      </p:sp>
      <p:sp>
        <p:nvSpPr>
          <p:cNvPr id="285" name="Google Shape;285;p37">
            <a:extLst>
              <a:ext uri="{FF2B5EF4-FFF2-40B4-BE49-F238E27FC236}">
                <a16:creationId xmlns:a16="http://schemas.microsoft.com/office/drawing/2014/main" id="{2EE924DA-FCEB-9342-8469-72F2A5452BE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342900" indent="-139700" eaLnBrk="1" fontAlgn="auto" hangingPunct="1">
              <a:buClr>
                <a:srgbClr val="FFFFFF"/>
              </a:buClr>
              <a:buFont typeface="Arial"/>
              <a:buNone/>
              <a:defRPr/>
            </a:pPr>
            <a:endParaRPr sz="26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139700" eaLnBrk="1" fontAlgn="auto" hangingPunct="1">
              <a:buClr>
                <a:srgbClr val="FFFFFF"/>
              </a:buClr>
              <a:buFont typeface="Arial"/>
              <a:buNone/>
              <a:defRPr/>
            </a:pPr>
            <a:endParaRPr sz="26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 eaLnBrk="1" fontAlgn="auto" hangingPunct="1">
              <a:buClr>
                <a:srgbClr val="FFFFFF"/>
              </a:buClr>
              <a:buFont typeface="Arial"/>
              <a:buNone/>
              <a:defRPr/>
            </a:pPr>
            <a:endParaRPr sz="26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 eaLnBrk="1" fontAlgn="auto" hangingPunct="1">
              <a:buClr>
                <a:srgbClr val="FFFFFF"/>
              </a:buClr>
              <a:buFont typeface="Arial"/>
              <a:buNone/>
              <a:defRPr/>
            </a:pPr>
            <a:endParaRPr sz="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139700" eaLnBrk="1" fontAlgn="auto" hangingPunct="1">
              <a:buClr>
                <a:srgbClr val="FFFFFF"/>
              </a:buClr>
              <a:buFont typeface="Arial"/>
              <a:buNone/>
              <a:defRPr/>
            </a:pPr>
            <a:endParaRPr lang="en-US" sz="26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139700" eaLnBrk="1" fontAlgn="auto" hangingPunct="1">
              <a:buClr>
                <a:srgbClr val="FFFFFF"/>
              </a:buClr>
              <a:buFont typeface="Arial"/>
              <a:buNone/>
              <a:defRPr/>
            </a:pPr>
            <a:endParaRPr lang="en-US" sz="26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139700" eaLnBrk="1" fontAlgn="auto" hangingPunct="1">
              <a:buClr>
                <a:srgbClr val="FFFFFF"/>
              </a:buClr>
              <a:buFont typeface="Arial"/>
              <a:buNone/>
              <a:defRPr/>
            </a:pPr>
            <a:r>
              <a:rPr lang="en-US" sz="2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When </a:t>
            </a:r>
            <a:r>
              <a:rPr lang="en-US" sz="2600" b="1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func</a:t>
            </a:r>
            <a:r>
              <a:rPr lang="en-US" sz="26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  <a:r>
              <a:rPr lang="en-US" sz="2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is called, runtime stores the </a:t>
            </a:r>
            <a:r>
              <a:rPr lang="en-US" sz="2600" b="1" dirty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return address</a:t>
            </a:r>
            <a:r>
              <a:rPr lang="en-US" sz="2600" dirty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 on the stack (i.e., the address of the instruction that immediately follows </a:t>
            </a:r>
            <a:r>
              <a:rPr lang="en-US" sz="2600" b="1" dirty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call </a:t>
            </a:r>
            <a:r>
              <a:rPr lang="en-US" sz="2600" b="1" dirty="0" err="1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func</a:t>
            </a:r>
            <a:r>
              <a:rPr lang="en-US" sz="2600" b="1" dirty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dirty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>
              <a:rPr lang="en-US" sz="2600" b="1" dirty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r>
              <a:rPr lang="en-US" sz="2600" dirty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6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37">
            <a:extLst>
              <a:ext uri="{FF2B5EF4-FFF2-40B4-BE49-F238E27FC236}">
                <a16:creationId xmlns:a16="http://schemas.microsoft.com/office/drawing/2014/main" id="{F61F5281-AD6A-FA45-80DF-74169017A8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auto">
              <a:buClr>
                <a:srgbClr val="000000"/>
              </a:buClr>
              <a:buFont typeface="Arial"/>
              <a:buNone/>
              <a:defRPr/>
            </a:pPr>
            <a:fld id="{CF657A51-1E45-EF4E-8387-A96ECB17E0B6}" type="slidenum">
              <a:rPr lang="en-US" kern="0"/>
              <a:pPr fontAlgn="auto">
                <a:buClr>
                  <a:srgbClr val="000000"/>
                </a:buClr>
                <a:buFont typeface="Arial"/>
                <a:buNone/>
                <a:defRPr/>
              </a:pPr>
              <a:t>10</a:t>
            </a:fld>
            <a:endParaRPr kern="0"/>
          </a:p>
        </p:txBody>
      </p:sp>
      <p:sp>
        <p:nvSpPr>
          <p:cNvPr id="287" name="Google Shape;287;p37">
            <a:extLst>
              <a:ext uri="{FF2B5EF4-FFF2-40B4-BE49-F238E27FC236}">
                <a16:creationId xmlns:a16="http://schemas.microsoft.com/office/drawing/2014/main" id="{61A4299F-E9C8-0D4D-9904-D1B32EEBE3B8}"/>
              </a:ext>
            </a:extLst>
          </p:cNvPr>
          <p:cNvSpPr txBox="1"/>
          <p:nvPr/>
        </p:nvSpPr>
        <p:spPr>
          <a:xfrm>
            <a:off x="909638" y="1665288"/>
            <a:ext cx="7324725" cy="3059112"/>
          </a:xfrm>
          <a:prstGeom prst="rect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91425" rIns="91425" bIns="91425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r>
              <a:rPr lang="en-US" sz="2400" kern="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2400" kern="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-US" sz="2400" kern="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2400" kern="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kern="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puts("Hello World");</a:t>
            </a:r>
            <a:endParaRPr sz="2400" kern="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r>
              <a:rPr lang="en-US" sz="2400" kern="0" dirty="0">
                <a:solidFill>
                  <a:srgbClr val="F79646"/>
                </a:solidFill>
                <a:latin typeface="Consolas"/>
                <a:ea typeface="Consolas"/>
                <a:cs typeface="Consolas"/>
                <a:sym typeface="Consolas"/>
              </a:rPr>
              <a:t>	return 17</a:t>
            </a:r>
            <a:r>
              <a:rPr lang="en-US" sz="2400" kern="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400" kern="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r>
              <a:rPr lang="en-US" sz="2400" kern="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 kern="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r>
              <a:rPr lang="en-US" sz="2400" kern="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int main() {</a:t>
            </a:r>
            <a:endParaRPr sz="2400" kern="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kern="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int res = </a:t>
            </a:r>
            <a:r>
              <a:rPr lang="en-US" sz="2400" kern="0" dirty="0" err="1">
                <a:solidFill>
                  <a:srgbClr val="F79646"/>
                </a:solidFill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-US" sz="2400" kern="0" dirty="0">
                <a:solidFill>
                  <a:srgbClr val="F79646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 sz="2400" kern="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400" kern="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r>
              <a:rPr lang="en-US" sz="2400" kern="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return 0;</a:t>
            </a:r>
            <a:endParaRPr sz="2400" kern="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kern="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 kern="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Google Shape;293;p38">
            <a:extLst>
              <a:ext uri="{FF2B5EF4-FFF2-40B4-BE49-F238E27FC236}">
                <a16:creationId xmlns:a16="http://schemas.microsoft.com/office/drawing/2014/main" id="{3A183DE1-9568-8944-AFE9-59F020DDB1FD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Font typeface="Asap" panose="020F0504030202060203" pitchFamily="34" charset="77"/>
              <a:buNone/>
            </a:pPr>
            <a:r>
              <a:rPr lang="en-US" altLang="en-US" sz="4400">
                <a:solidFill>
                  <a:srgbClr val="00B0F0"/>
                </a:solidFill>
                <a:latin typeface="Asap" panose="020F0504030202060203" pitchFamily="34" charset="77"/>
                <a:cs typeface="Arial" panose="020B0604020202020204" pitchFamily="34" charset="0"/>
                <a:sym typeface="Asap" panose="020F0504030202060203" pitchFamily="34" charset="77"/>
              </a:rPr>
              <a:t>Stack Smashing 201</a:t>
            </a:r>
          </a:p>
        </p:txBody>
      </p:sp>
      <p:sp>
        <p:nvSpPr>
          <p:cNvPr id="48130" name="Google Shape;294;p38">
            <a:extLst>
              <a:ext uri="{FF2B5EF4-FFF2-40B4-BE49-F238E27FC236}">
                <a16:creationId xmlns:a16="http://schemas.microsoft.com/office/drawing/2014/main" id="{1C5F24D3-1158-6D40-B024-7A0C31D1F44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342900" indent="-139700" eaLnBrk="1" hangingPunct="1">
              <a:spcBef>
                <a:spcPts val="638"/>
              </a:spcBef>
              <a:spcAft>
                <a:spcPct val="0"/>
              </a:spcAft>
              <a:buClr>
                <a:srgbClr val="FFFFFF"/>
              </a:buClr>
              <a:buFont typeface="Arial" panose="020B0604020202020204" pitchFamily="34" charset="0"/>
              <a:buNone/>
            </a:pPr>
            <a:r>
              <a:rPr lang="en-US" altLang="en-US" sz="260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Before the call:</a:t>
            </a:r>
          </a:p>
        </p:txBody>
      </p:sp>
      <p:sp>
        <p:nvSpPr>
          <p:cNvPr id="295" name="Google Shape;295;p38">
            <a:extLst>
              <a:ext uri="{FF2B5EF4-FFF2-40B4-BE49-F238E27FC236}">
                <a16:creationId xmlns:a16="http://schemas.microsoft.com/office/drawing/2014/main" id="{D0AD77D5-93A4-6744-8E75-463FF40DCC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auto">
              <a:buClr>
                <a:srgbClr val="000000"/>
              </a:buClr>
              <a:buFont typeface="Arial"/>
              <a:buNone/>
              <a:defRPr/>
            </a:pPr>
            <a:fld id="{048E3E5A-8D7B-F048-B415-7F7B5510A157}" type="slidenum">
              <a:rPr lang="en-US" kern="0"/>
              <a:pPr fontAlgn="auto">
                <a:buClr>
                  <a:srgbClr val="000000"/>
                </a:buClr>
                <a:buFont typeface="Arial"/>
                <a:buNone/>
                <a:defRPr/>
              </a:pPr>
              <a:t>11</a:t>
            </a:fld>
            <a:endParaRPr kern="0"/>
          </a:p>
        </p:txBody>
      </p:sp>
      <p:pic>
        <p:nvPicPr>
          <p:cNvPr id="48132" name="Google Shape;296;p38">
            <a:extLst>
              <a:ext uri="{FF2B5EF4-FFF2-40B4-BE49-F238E27FC236}">
                <a16:creationId xmlns:a16="http://schemas.microsoft.com/office/drawing/2014/main" id="{3A3F984E-20CF-8C45-86CF-DA277F735964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42"/>
          <a:stretch>
            <a:fillRect/>
          </a:stretch>
        </p:blipFill>
        <p:spPr bwMode="auto">
          <a:xfrm>
            <a:off x="152400" y="2439988"/>
            <a:ext cx="4183063" cy="212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Google Shape;302;p39">
            <a:extLst>
              <a:ext uri="{FF2B5EF4-FFF2-40B4-BE49-F238E27FC236}">
                <a16:creationId xmlns:a16="http://schemas.microsoft.com/office/drawing/2014/main" id="{90D09D4A-6E9D-BB4F-B3F8-252A7D01EBC1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Font typeface="Asap" panose="020F0504030202060203" pitchFamily="34" charset="77"/>
              <a:buNone/>
            </a:pPr>
            <a:r>
              <a:rPr lang="en-US" altLang="en-US" sz="4400">
                <a:solidFill>
                  <a:srgbClr val="00B0F0"/>
                </a:solidFill>
                <a:latin typeface="Asap" panose="020F0504030202060203" pitchFamily="34" charset="77"/>
                <a:cs typeface="Arial" panose="020B0604020202020204" pitchFamily="34" charset="0"/>
                <a:sym typeface="Asap" panose="020F0504030202060203" pitchFamily="34" charset="77"/>
              </a:rPr>
              <a:t>Stack Smashing 201</a:t>
            </a:r>
          </a:p>
        </p:txBody>
      </p:sp>
      <p:sp>
        <p:nvSpPr>
          <p:cNvPr id="50178" name="Google Shape;303;p39">
            <a:extLst>
              <a:ext uri="{FF2B5EF4-FFF2-40B4-BE49-F238E27FC236}">
                <a16:creationId xmlns:a16="http://schemas.microsoft.com/office/drawing/2014/main" id="{5E60BDD1-9C65-BF40-9F9D-1D2F483884A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342900" indent="-139700" eaLnBrk="1" hangingPunct="1">
              <a:spcBef>
                <a:spcPts val="638"/>
              </a:spcBef>
              <a:spcAft>
                <a:spcPct val="0"/>
              </a:spcAft>
              <a:buClr>
                <a:srgbClr val="FFFFFF"/>
              </a:buClr>
              <a:buFont typeface="Arial" panose="020B0604020202020204" pitchFamily="34" charset="0"/>
              <a:buNone/>
            </a:pPr>
            <a:r>
              <a:rPr lang="en-US" altLang="en-US" sz="26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Before the call:				After the call:</a:t>
            </a:r>
          </a:p>
        </p:txBody>
      </p:sp>
      <p:sp>
        <p:nvSpPr>
          <p:cNvPr id="304" name="Google Shape;304;p39">
            <a:extLst>
              <a:ext uri="{FF2B5EF4-FFF2-40B4-BE49-F238E27FC236}">
                <a16:creationId xmlns:a16="http://schemas.microsoft.com/office/drawing/2014/main" id="{0069EDBF-4A8B-6543-A22E-70AA429604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auto">
              <a:buClr>
                <a:srgbClr val="000000"/>
              </a:buClr>
              <a:buFont typeface="Arial"/>
              <a:buNone/>
              <a:defRPr/>
            </a:pPr>
            <a:fld id="{37CD2061-205C-C140-9C0D-62DAD3C7492E}" type="slidenum">
              <a:rPr lang="en-US" kern="0"/>
              <a:pPr fontAlgn="auto">
                <a:buClr>
                  <a:srgbClr val="000000"/>
                </a:buClr>
                <a:buFont typeface="Arial"/>
                <a:buNone/>
                <a:defRPr/>
              </a:pPr>
              <a:t>12</a:t>
            </a:fld>
            <a:endParaRPr kern="0"/>
          </a:p>
        </p:txBody>
      </p:sp>
      <p:pic>
        <p:nvPicPr>
          <p:cNvPr id="50180" name="Google Shape;305;p39">
            <a:extLst>
              <a:ext uri="{FF2B5EF4-FFF2-40B4-BE49-F238E27FC236}">
                <a16:creationId xmlns:a16="http://schemas.microsoft.com/office/drawing/2014/main" id="{6B55C234-EF7F-DA4A-9E09-482DC70BCD22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00" y="2433638"/>
            <a:ext cx="3336925" cy="119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6" name="Google Shape;306;p39">
            <a:extLst>
              <a:ext uri="{FF2B5EF4-FFF2-40B4-BE49-F238E27FC236}">
                <a16:creationId xmlns:a16="http://schemas.microsoft.com/office/drawing/2014/main" id="{E80AEAF6-7B0B-9646-BA47-BF24E9F49D21}"/>
              </a:ext>
            </a:extLst>
          </p:cNvPr>
          <p:cNvSpPr/>
          <p:nvPr/>
        </p:nvSpPr>
        <p:spPr>
          <a:xfrm>
            <a:off x="6037263" y="3181350"/>
            <a:ext cx="2236787" cy="204788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91425" rIns="91425" bIns="9142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50182" name="Google Shape;307;p39">
            <a:extLst>
              <a:ext uri="{FF2B5EF4-FFF2-40B4-BE49-F238E27FC236}">
                <a16:creationId xmlns:a16="http://schemas.microsoft.com/office/drawing/2014/main" id="{D8E8D7D1-12F6-374B-BDE5-8C8341A46D2B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42"/>
          <a:stretch>
            <a:fillRect/>
          </a:stretch>
        </p:blipFill>
        <p:spPr bwMode="auto">
          <a:xfrm>
            <a:off x="152400" y="2439988"/>
            <a:ext cx="4183063" cy="212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3" name="Google Shape;308;p39">
            <a:extLst>
              <a:ext uri="{FF2B5EF4-FFF2-40B4-BE49-F238E27FC236}">
                <a16:creationId xmlns:a16="http://schemas.microsoft.com/office/drawing/2014/main" id="{6A876F6B-3EF4-DC43-934D-ED177FC6653B}"/>
              </a:ext>
            </a:extLst>
          </p:cNvPr>
          <p:cNvSpPr>
            <a:spLocks/>
          </p:cNvSpPr>
          <p:nvPr/>
        </p:nvSpPr>
        <p:spPr bwMode="auto">
          <a:xfrm>
            <a:off x="4265613" y="2870200"/>
            <a:ext cx="2740025" cy="846138"/>
          </a:xfrm>
          <a:custGeom>
            <a:avLst/>
            <a:gdLst>
              <a:gd name="T0" fmla="*/ 834094666 w 157045"/>
              <a:gd name="T1" fmla="*/ 232704157 h 39940"/>
              <a:gd name="T2" fmla="*/ 400797709 w 157045"/>
              <a:gd name="T3" fmla="*/ 324820070 h 39940"/>
              <a:gd name="T4" fmla="*/ 0 w 157045"/>
              <a:gd name="T5" fmla="*/ 0 h 3994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7045" h="39940" extrusionOk="0">
                <a:moveTo>
                  <a:pt x="157045" y="24474"/>
                </a:moveTo>
                <a:cubicBezTo>
                  <a:pt x="137687" y="43845"/>
                  <a:pt x="101602" y="42329"/>
                  <a:pt x="75463" y="34162"/>
                </a:cubicBezTo>
                <a:cubicBezTo>
                  <a:pt x="49108" y="25927"/>
                  <a:pt x="27612" y="0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" name="Google Shape;309;p39">
            <a:extLst>
              <a:ext uri="{FF2B5EF4-FFF2-40B4-BE49-F238E27FC236}">
                <a16:creationId xmlns:a16="http://schemas.microsoft.com/office/drawing/2014/main" id="{21CC957D-9AB7-A944-90AE-977ABDB884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616450" y="4554538"/>
            <a:ext cx="4349750" cy="1649412"/>
          </a:xfrm>
        </p:spPr>
        <p:txBody>
          <a:bodyPr/>
          <a:lstStyle/>
          <a:p>
            <a:pPr marL="342900" indent="-139700" eaLnBrk="1" fontAlgn="auto" hangingPunct="1">
              <a:buClr>
                <a:srgbClr val="FFFFFF"/>
              </a:buClr>
              <a:buFont typeface="Arial"/>
              <a:buNone/>
              <a:defRPr/>
            </a:pPr>
            <a:r>
              <a:rPr lang="en-US" sz="26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Return address</a:t>
            </a:r>
            <a:r>
              <a:rPr lang="en-US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points back to where it left off in main</a:t>
            </a:r>
            <a:endParaRPr sz="2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Google Shape;315;p40">
            <a:extLst>
              <a:ext uri="{FF2B5EF4-FFF2-40B4-BE49-F238E27FC236}">
                <a16:creationId xmlns:a16="http://schemas.microsoft.com/office/drawing/2014/main" id="{4DFE6390-E52F-C042-B523-C25CC477023F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Font typeface="Asap" panose="020F0504030202060203" pitchFamily="34" charset="77"/>
              <a:buNone/>
            </a:pPr>
            <a:r>
              <a:rPr lang="en-US" altLang="en-US" sz="4400">
                <a:solidFill>
                  <a:srgbClr val="00B0F0"/>
                </a:solidFill>
                <a:latin typeface="Asap" panose="020F0504030202060203" pitchFamily="34" charset="77"/>
                <a:cs typeface="Arial" panose="020B0604020202020204" pitchFamily="34" charset="0"/>
                <a:sym typeface="Asap" panose="020F0504030202060203" pitchFamily="34" charset="77"/>
              </a:rPr>
              <a:t>Stack Smashing 201</a:t>
            </a:r>
          </a:p>
        </p:txBody>
      </p:sp>
      <p:sp>
        <p:nvSpPr>
          <p:cNvPr id="316" name="Google Shape;316;p40">
            <a:extLst>
              <a:ext uri="{FF2B5EF4-FFF2-40B4-BE49-F238E27FC236}">
                <a16:creationId xmlns:a16="http://schemas.microsoft.com/office/drawing/2014/main" id="{B2E76C82-24F7-CB4F-B105-CFD2106E79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342900" indent="-139700" eaLnBrk="1" fontAlgn="auto" hangingPunct="1">
              <a:buClr>
                <a:srgbClr val="FFFFFF"/>
              </a:buClr>
              <a:buFont typeface="Arial"/>
              <a:buNone/>
              <a:defRPr/>
            </a:pPr>
            <a:r>
              <a:rPr lang="en-US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Returning just takes whatever is on the top of the stack, and jumps there, equivalently: </a:t>
            </a:r>
            <a:r>
              <a:rPr lang="en-US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pop rip</a:t>
            </a:r>
            <a:endParaRPr sz="24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indent="-139700" eaLnBrk="1" fontAlgn="auto" hangingPunct="1">
              <a:buClr>
                <a:srgbClr val="FFFFFF"/>
              </a:buClr>
              <a:buFont typeface="Arial"/>
              <a:buNone/>
              <a:defRPr/>
            </a:pPr>
            <a:endParaRPr sz="9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indent="-139700" eaLnBrk="1" fontAlgn="auto" hangingPunct="1">
              <a:buClr>
                <a:srgbClr val="FFFFFF"/>
              </a:buClr>
              <a:buFont typeface="Arial"/>
              <a:buNone/>
              <a:defRPr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About to return: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40">
            <a:extLst>
              <a:ext uri="{FF2B5EF4-FFF2-40B4-BE49-F238E27FC236}">
                <a16:creationId xmlns:a16="http://schemas.microsoft.com/office/drawing/2014/main" id="{F581E023-315E-2B49-9B12-4F2FE22FA0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auto">
              <a:buClr>
                <a:srgbClr val="000000"/>
              </a:buClr>
              <a:buFont typeface="Arial"/>
              <a:buNone/>
              <a:defRPr/>
            </a:pPr>
            <a:fld id="{B4679A51-063D-294B-A832-3326AD2A7271}" type="slidenum">
              <a:rPr lang="en-US" kern="0"/>
              <a:pPr fontAlgn="auto">
                <a:buClr>
                  <a:srgbClr val="000000"/>
                </a:buClr>
                <a:buFont typeface="Arial"/>
                <a:buNone/>
                <a:defRPr/>
              </a:pPr>
              <a:t>13</a:t>
            </a:fld>
            <a:endParaRPr kern="0"/>
          </a:p>
        </p:txBody>
      </p:sp>
      <p:pic>
        <p:nvPicPr>
          <p:cNvPr id="52228" name="Google Shape;318;p40">
            <a:extLst>
              <a:ext uri="{FF2B5EF4-FFF2-40B4-BE49-F238E27FC236}">
                <a16:creationId xmlns:a16="http://schemas.microsoft.com/office/drawing/2014/main" id="{7C67DAD8-FF38-A64E-A202-B89B1A8AF603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3975100"/>
            <a:ext cx="292100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9" name="Google Shape;319;p40">
            <a:extLst>
              <a:ext uri="{FF2B5EF4-FFF2-40B4-BE49-F238E27FC236}">
                <a16:creationId xmlns:a16="http://schemas.microsoft.com/office/drawing/2014/main" id="{EFA27D04-76FA-1D42-9370-736AD685C02E}"/>
              </a:ext>
            </a:extLst>
          </p:cNvPr>
          <p:cNvSpPr/>
          <p:nvPr/>
        </p:nvSpPr>
        <p:spPr>
          <a:xfrm>
            <a:off x="1571625" y="4749800"/>
            <a:ext cx="1822450" cy="204788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91425" rIns="91425" bIns="9142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Google Shape;325;p41">
            <a:extLst>
              <a:ext uri="{FF2B5EF4-FFF2-40B4-BE49-F238E27FC236}">
                <a16:creationId xmlns:a16="http://schemas.microsoft.com/office/drawing/2014/main" id="{88D2EA9F-F2B9-F645-8D1A-B2662135C367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Font typeface="Asap" panose="020F0504030202060203" pitchFamily="34" charset="77"/>
              <a:buNone/>
            </a:pPr>
            <a:r>
              <a:rPr lang="en-US" altLang="en-US" sz="4400">
                <a:solidFill>
                  <a:srgbClr val="00B0F0"/>
                </a:solidFill>
                <a:latin typeface="Asap" panose="020F0504030202060203" pitchFamily="34" charset="77"/>
                <a:cs typeface="Arial" panose="020B0604020202020204" pitchFamily="34" charset="0"/>
                <a:sym typeface="Asap" panose="020F0504030202060203" pitchFamily="34" charset="77"/>
              </a:rPr>
              <a:t>Stack Smashing 201</a:t>
            </a:r>
          </a:p>
        </p:txBody>
      </p:sp>
      <p:sp>
        <p:nvSpPr>
          <p:cNvPr id="326" name="Google Shape;326;p41">
            <a:extLst>
              <a:ext uri="{FF2B5EF4-FFF2-40B4-BE49-F238E27FC236}">
                <a16:creationId xmlns:a16="http://schemas.microsoft.com/office/drawing/2014/main" id="{AC235E1A-D945-4448-B618-94E0C61A49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342900" indent="-139700" eaLnBrk="1" fontAlgn="auto" hangingPunct="1">
              <a:buClr>
                <a:srgbClr val="FFFFFF"/>
              </a:buClr>
              <a:buFont typeface="Arial"/>
              <a:buNone/>
              <a:defRPr/>
            </a:pPr>
            <a:r>
              <a:rPr lang="en-US" sz="2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Returning just takes whatever is on the top of the stack, and jumps there, equivalently: </a:t>
            </a:r>
            <a:r>
              <a:rPr lang="en-US" sz="2400" dirty="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pop rip</a:t>
            </a:r>
            <a:endParaRPr sz="2400" dirty="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indent="-139700" eaLnBrk="1" fontAlgn="auto" hangingPunct="1">
              <a:buClr>
                <a:srgbClr val="FFFFFF"/>
              </a:buClr>
              <a:buFont typeface="Arial"/>
              <a:buNone/>
              <a:defRPr/>
            </a:pPr>
            <a:endParaRPr sz="90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indent="-139700" eaLnBrk="1" fontAlgn="auto" hangingPunct="1">
              <a:buClr>
                <a:srgbClr val="FFFFFF"/>
              </a:buClr>
              <a:buFont typeface="Arial"/>
              <a:buNone/>
              <a:defRPr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About to return:		   Returned back to main:</a:t>
            </a:r>
            <a:endParaRPr sz="2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41">
            <a:extLst>
              <a:ext uri="{FF2B5EF4-FFF2-40B4-BE49-F238E27FC236}">
                <a16:creationId xmlns:a16="http://schemas.microsoft.com/office/drawing/2014/main" id="{40948DBC-F6CE-2F41-BCF3-C496616E7C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auto">
              <a:buClr>
                <a:srgbClr val="000000"/>
              </a:buClr>
              <a:buFont typeface="Arial"/>
              <a:buNone/>
              <a:defRPr/>
            </a:pPr>
            <a:fld id="{DC77BCD7-83BA-4F4A-A2FF-5BE3178884E4}" type="slidenum">
              <a:rPr lang="en-US" kern="0"/>
              <a:pPr fontAlgn="auto">
                <a:buClr>
                  <a:srgbClr val="000000"/>
                </a:buClr>
                <a:buFont typeface="Arial"/>
                <a:buNone/>
                <a:defRPr/>
              </a:pPr>
              <a:t>14</a:t>
            </a:fld>
            <a:endParaRPr kern="0"/>
          </a:p>
        </p:txBody>
      </p:sp>
      <p:pic>
        <p:nvPicPr>
          <p:cNvPr id="54276" name="Google Shape;328;p41">
            <a:extLst>
              <a:ext uri="{FF2B5EF4-FFF2-40B4-BE49-F238E27FC236}">
                <a16:creationId xmlns:a16="http://schemas.microsoft.com/office/drawing/2014/main" id="{8F4A0CBC-5522-6B46-9250-547CBFF53A58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3975100"/>
            <a:ext cx="292100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9" name="Google Shape;329;p41">
            <a:extLst>
              <a:ext uri="{FF2B5EF4-FFF2-40B4-BE49-F238E27FC236}">
                <a16:creationId xmlns:a16="http://schemas.microsoft.com/office/drawing/2014/main" id="{122C1AD4-A711-3649-833D-205C8479313B}"/>
              </a:ext>
            </a:extLst>
          </p:cNvPr>
          <p:cNvSpPr/>
          <p:nvPr/>
        </p:nvSpPr>
        <p:spPr>
          <a:xfrm>
            <a:off x="1635125" y="4727575"/>
            <a:ext cx="1822450" cy="204788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91425" rIns="91425" bIns="9142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4278" name="Google Shape;330;p41">
            <a:extLst>
              <a:ext uri="{FF2B5EF4-FFF2-40B4-BE49-F238E27FC236}">
                <a16:creationId xmlns:a16="http://schemas.microsoft.com/office/drawing/2014/main" id="{002A3738-9CC3-684E-BA8A-11212BE45A6C}"/>
              </a:ext>
            </a:extLst>
          </p:cNvPr>
          <p:cNvSpPr>
            <a:spLocks/>
          </p:cNvSpPr>
          <p:nvPr/>
        </p:nvSpPr>
        <p:spPr bwMode="auto">
          <a:xfrm>
            <a:off x="3457575" y="4087813"/>
            <a:ext cx="936625" cy="703262"/>
          </a:xfrm>
          <a:custGeom>
            <a:avLst/>
            <a:gdLst>
              <a:gd name="T0" fmla="*/ 0 w 19375"/>
              <a:gd name="T1" fmla="*/ 295571072 h 34304"/>
              <a:gd name="T2" fmla="*/ 1382441822 w 19375"/>
              <a:gd name="T3" fmla="*/ 256030994 h 34304"/>
              <a:gd name="T4" fmla="*/ 1151979573 w 19375"/>
              <a:gd name="T5" fmla="*/ 18791819 h 34304"/>
              <a:gd name="T6" fmla="*/ 2147483646 w 19375"/>
              <a:gd name="T7" fmla="*/ 1223451 h 3430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375" h="34304" extrusionOk="0">
                <a:moveTo>
                  <a:pt x="0" y="34304"/>
                </a:moveTo>
                <a:cubicBezTo>
                  <a:pt x="4356" y="34304"/>
                  <a:pt x="10289" y="33611"/>
                  <a:pt x="12237" y="29715"/>
                </a:cubicBezTo>
                <a:cubicBezTo>
                  <a:pt x="16353" y="21483"/>
                  <a:pt x="5092" y="9838"/>
                  <a:pt x="10197" y="2181"/>
                </a:cubicBezTo>
                <a:cubicBezTo>
                  <a:pt x="11935" y="-427"/>
                  <a:pt x="16241" y="142"/>
                  <a:pt x="19375" y="142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4279" name="Google Shape;331;p41">
            <a:extLst>
              <a:ext uri="{FF2B5EF4-FFF2-40B4-BE49-F238E27FC236}">
                <a16:creationId xmlns:a16="http://schemas.microsoft.com/office/drawing/2014/main" id="{6073DB52-DFC4-AF43-BD6F-EE602F9FF8EF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200" y="4006850"/>
            <a:ext cx="3522663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Google Shape;337;p42">
            <a:extLst>
              <a:ext uri="{FF2B5EF4-FFF2-40B4-BE49-F238E27FC236}">
                <a16:creationId xmlns:a16="http://schemas.microsoft.com/office/drawing/2014/main" id="{DF4B536E-1881-8142-9678-7F56E3DC2802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Font typeface="Asap" panose="020F0504030202060203" pitchFamily="34" charset="77"/>
              <a:buNone/>
            </a:pPr>
            <a:r>
              <a:rPr lang="en-US" altLang="en-US" sz="4400">
                <a:solidFill>
                  <a:srgbClr val="00B0F0"/>
                </a:solidFill>
                <a:latin typeface="Asap" panose="020F0504030202060203" pitchFamily="34" charset="77"/>
                <a:cs typeface="Arial" panose="020B0604020202020204" pitchFamily="34" charset="0"/>
                <a:sym typeface="Asap" panose="020F0504030202060203" pitchFamily="34" charset="77"/>
              </a:rPr>
              <a:t>Stack Smashing 201</a:t>
            </a:r>
          </a:p>
        </p:txBody>
      </p:sp>
      <p:sp>
        <p:nvSpPr>
          <p:cNvPr id="338" name="Google Shape;338;p42">
            <a:extLst>
              <a:ext uri="{FF2B5EF4-FFF2-40B4-BE49-F238E27FC236}">
                <a16:creationId xmlns:a16="http://schemas.microsoft.com/office/drawing/2014/main" id="{B8BC5DD7-163E-884C-9F4B-4D18D6D581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342900" indent="-139700" eaLnBrk="1" fontAlgn="auto" hangingPunct="1">
              <a:buClr>
                <a:srgbClr val="FFFFFF"/>
              </a:buClr>
              <a:buFont typeface="Arial"/>
              <a:buNone/>
              <a:defRPr/>
            </a:pPr>
            <a:r>
              <a:rPr lang="en-US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Returning just takes whatever is on the top of the stack, and jumps there, equivalently: </a:t>
            </a:r>
            <a:r>
              <a:rPr lang="en-US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pop rip</a:t>
            </a:r>
            <a:endParaRPr sz="24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indent="-139700" eaLnBrk="1" fontAlgn="auto" hangingPunct="1">
              <a:buClr>
                <a:srgbClr val="FFFFFF"/>
              </a:buClr>
              <a:buFont typeface="Arial"/>
              <a:buNone/>
              <a:defRPr/>
            </a:pPr>
            <a:endParaRPr sz="9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indent="-139700" eaLnBrk="1" fontAlgn="auto" hangingPunct="1">
              <a:buClr>
                <a:srgbClr val="FFFFFF"/>
              </a:buClr>
              <a:buFont typeface="Arial"/>
              <a:buNone/>
              <a:defRPr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About to return:						Returned back to main: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42">
            <a:extLst>
              <a:ext uri="{FF2B5EF4-FFF2-40B4-BE49-F238E27FC236}">
                <a16:creationId xmlns:a16="http://schemas.microsoft.com/office/drawing/2014/main" id="{442866A3-92B8-3F4D-9B92-A4FF2F7ADC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auto">
              <a:buClr>
                <a:srgbClr val="000000"/>
              </a:buClr>
              <a:buFont typeface="Arial"/>
              <a:buNone/>
              <a:defRPr/>
            </a:pPr>
            <a:fld id="{08A3442A-EECA-954F-9AC3-BB26D9B8C50C}" type="slidenum">
              <a:rPr lang="en-US" kern="0"/>
              <a:pPr fontAlgn="auto">
                <a:buClr>
                  <a:srgbClr val="000000"/>
                </a:buClr>
                <a:buFont typeface="Arial"/>
                <a:buNone/>
                <a:defRPr/>
              </a:pPr>
              <a:t>15</a:t>
            </a:fld>
            <a:endParaRPr kern="0"/>
          </a:p>
        </p:txBody>
      </p:sp>
      <p:pic>
        <p:nvPicPr>
          <p:cNvPr id="56324" name="Google Shape;340;p42">
            <a:extLst>
              <a:ext uri="{FF2B5EF4-FFF2-40B4-BE49-F238E27FC236}">
                <a16:creationId xmlns:a16="http://schemas.microsoft.com/office/drawing/2014/main" id="{E7CAD4F7-ED26-D144-8643-44C6A9789684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3975100"/>
            <a:ext cx="292100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1" name="Google Shape;341;p42">
            <a:extLst>
              <a:ext uri="{FF2B5EF4-FFF2-40B4-BE49-F238E27FC236}">
                <a16:creationId xmlns:a16="http://schemas.microsoft.com/office/drawing/2014/main" id="{808327B5-AEB8-FD47-82B7-F52D0455C983}"/>
              </a:ext>
            </a:extLst>
          </p:cNvPr>
          <p:cNvSpPr/>
          <p:nvPr/>
        </p:nvSpPr>
        <p:spPr>
          <a:xfrm>
            <a:off x="1647825" y="4749800"/>
            <a:ext cx="1822450" cy="204788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91425" rIns="91425" bIns="9142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56326" name="Google Shape;342;p42">
            <a:extLst>
              <a:ext uri="{FF2B5EF4-FFF2-40B4-BE49-F238E27FC236}">
                <a16:creationId xmlns:a16="http://schemas.microsoft.com/office/drawing/2014/main" id="{205DD877-0DB2-5D46-890B-BAFE92738DCE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200" y="4006850"/>
            <a:ext cx="3522663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3" name="Google Shape;343;p42">
            <a:extLst>
              <a:ext uri="{FF2B5EF4-FFF2-40B4-BE49-F238E27FC236}">
                <a16:creationId xmlns:a16="http://schemas.microsoft.com/office/drawing/2014/main" id="{F25711BA-6A3B-124F-974E-BFB8149ACE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03338" y="2778125"/>
            <a:ext cx="5305425" cy="941388"/>
          </a:xfrm>
        </p:spPr>
        <p:txBody>
          <a:bodyPr/>
          <a:lstStyle/>
          <a:p>
            <a:pPr marL="342900" indent="-139700" eaLnBrk="1" fontAlgn="auto" hangingPunct="1">
              <a:spcBef>
                <a:spcPts val="0"/>
              </a:spcBef>
              <a:buClr>
                <a:srgbClr val="FFFFFF"/>
              </a:buClr>
              <a:buFont typeface="Arial"/>
              <a:buNone/>
              <a:defRPr/>
            </a:pPr>
            <a:r>
              <a:rPr lang="en-US" sz="36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What if we change this???</a:t>
            </a:r>
            <a:endParaRPr sz="36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28" name="Google Shape;344;p42">
            <a:extLst>
              <a:ext uri="{FF2B5EF4-FFF2-40B4-BE49-F238E27FC236}">
                <a16:creationId xmlns:a16="http://schemas.microsoft.com/office/drawing/2014/main" id="{B62531A0-D745-5344-ABC7-0FD6426AC0D0}"/>
              </a:ext>
            </a:extLst>
          </p:cNvPr>
          <p:cNvSpPr>
            <a:spLocks/>
          </p:cNvSpPr>
          <p:nvPr/>
        </p:nvSpPr>
        <p:spPr bwMode="auto">
          <a:xfrm>
            <a:off x="3503613" y="3038475"/>
            <a:ext cx="3522662" cy="3317875"/>
          </a:xfrm>
          <a:custGeom>
            <a:avLst/>
            <a:gdLst>
              <a:gd name="T0" fmla="*/ 0 w 120874"/>
              <a:gd name="T1" fmla="*/ 2147483646 h 83406"/>
              <a:gd name="T2" fmla="*/ 1287338779 w 120874"/>
              <a:gd name="T3" fmla="*/ 1766093851 h 83406"/>
              <a:gd name="T4" fmla="*/ 1135879555 w 120874"/>
              <a:gd name="T5" fmla="*/ 1637679367 h 83406"/>
              <a:gd name="T6" fmla="*/ 555340813 w 120874"/>
              <a:gd name="T7" fmla="*/ 1445117788 h 83406"/>
              <a:gd name="T8" fmla="*/ 681527384 w 120874"/>
              <a:gd name="T9" fmla="*/ 963684563 h 83406"/>
              <a:gd name="T10" fmla="*/ 1299962356 w 120874"/>
              <a:gd name="T11" fmla="*/ 97066481 h 83406"/>
              <a:gd name="T12" fmla="*/ 1640726062 w 120874"/>
              <a:gd name="T13" fmla="*/ 64963655 h 83406"/>
              <a:gd name="T14" fmla="*/ 1905772878 w 120874"/>
              <a:gd name="T15" fmla="*/ 1188348967 h 83406"/>
              <a:gd name="T16" fmla="*/ 1691195742 w 120874"/>
              <a:gd name="T17" fmla="*/ 2147483646 h 83406"/>
              <a:gd name="T18" fmla="*/ 1135879555 w 120874"/>
              <a:gd name="T19" fmla="*/ 2147483646 h 83406"/>
              <a:gd name="T20" fmla="*/ 504846507 w 120874"/>
              <a:gd name="T21" fmla="*/ 353835302 h 83406"/>
              <a:gd name="T22" fmla="*/ 1060162694 w 120874"/>
              <a:gd name="T23" fmla="*/ 1252557800 h 83406"/>
              <a:gd name="T24" fmla="*/ 959197804 w 120874"/>
              <a:gd name="T25" fmla="*/ 1766093851 h 83406"/>
              <a:gd name="T26" fmla="*/ 933950652 w 120874"/>
              <a:gd name="T27" fmla="*/ 2147483646 h 83406"/>
              <a:gd name="T28" fmla="*/ 2147483646 w 120874"/>
              <a:gd name="T29" fmla="*/ 2147483646 h 83406"/>
              <a:gd name="T30" fmla="*/ 2147483646 w 120874"/>
              <a:gd name="T31" fmla="*/ 2147483646 h 83406"/>
              <a:gd name="T32" fmla="*/ 2147483646 w 120874"/>
              <a:gd name="T33" fmla="*/ 2147483646 h 83406"/>
              <a:gd name="T34" fmla="*/ 2147483646 w 120874"/>
              <a:gd name="T35" fmla="*/ 2147483646 h 83406"/>
              <a:gd name="T36" fmla="*/ 2120325387 w 120874"/>
              <a:gd name="T37" fmla="*/ 2147483646 h 83406"/>
              <a:gd name="T38" fmla="*/ 2147483646 w 120874"/>
              <a:gd name="T39" fmla="*/ 2147483646 h 83406"/>
              <a:gd name="T40" fmla="*/ 2147483646 w 120874"/>
              <a:gd name="T41" fmla="*/ 2147483646 h 8340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20874" h="83406" extrusionOk="0">
                <a:moveTo>
                  <a:pt x="0" y="47432"/>
                </a:moveTo>
                <a:cubicBezTo>
                  <a:pt x="18500" y="47432"/>
                  <a:pt x="43734" y="44602"/>
                  <a:pt x="52009" y="28056"/>
                </a:cubicBezTo>
                <a:cubicBezTo>
                  <a:pt x="52971" y="26133"/>
                  <a:pt x="48040" y="26016"/>
                  <a:pt x="45890" y="26016"/>
                </a:cubicBezTo>
                <a:cubicBezTo>
                  <a:pt x="38006" y="26016"/>
                  <a:pt x="23414" y="30780"/>
                  <a:pt x="22436" y="22957"/>
                </a:cubicBezTo>
                <a:cubicBezTo>
                  <a:pt x="22316" y="21999"/>
                  <a:pt x="17114" y="28854"/>
                  <a:pt x="27534" y="15309"/>
                </a:cubicBezTo>
                <a:cubicBezTo>
                  <a:pt x="33332" y="7772"/>
                  <a:pt x="43195" y="3407"/>
                  <a:pt x="52519" y="1542"/>
                </a:cubicBezTo>
                <a:cubicBezTo>
                  <a:pt x="57022" y="641"/>
                  <a:pt x="62179" y="-1022"/>
                  <a:pt x="66286" y="1032"/>
                </a:cubicBezTo>
                <a:cubicBezTo>
                  <a:pt x="72491" y="4134"/>
                  <a:pt x="75684" y="12066"/>
                  <a:pt x="76994" y="18878"/>
                </a:cubicBezTo>
                <a:cubicBezTo>
                  <a:pt x="78272" y="25523"/>
                  <a:pt x="72781" y="32142"/>
                  <a:pt x="68325" y="37234"/>
                </a:cubicBezTo>
                <a:cubicBezTo>
                  <a:pt x="62605" y="43771"/>
                  <a:pt x="54130" y="53238"/>
                  <a:pt x="45890" y="50491"/>
                </a:cubicBezTo>
                <a:cubicBezTo>
                  <a:pt x="29571" y="45050"/>
                  <a:pt x="6303" y="15485"/>
                  <a:pt x="20396" y="5621"/>
                </a:cubicBezTo>
                <a:cubicBezTo>
                  <a:pt x="27658" y="538"/>
                  <a:pt x="43567" y="11064"/>
                  <a:pt x="42831" y="19898"/>
                </a:cubicBezTo>
                <a:cubicBezTo>
                  <a:pt x="42578" y="22928"/>
                  <a:pt x="39834" y="25215"/>
                  <a:pt x="38752" y="28056"/>
                </a:cubicBezTo>
                <a:cubicBezTo>
                  <a:pt x="35241" y="37273"/>
                  <a:pt x="28909" y="53219"/>
                  <a:pt x="37732" y="57629"/>
                </a:cubicBezTo>
                <a:cubicBezTo>
                  <a:pt x="61695" y="69608"/>
                  <a:pt x="93462" y="39262"/>
                  <a:pt x="117785" y="50491"/>
                </a:cubicBezTo>
                <a:cubicBezTo>
                  <a:pt x="120330" y="51666"/>
                  <a:pt x="121964" y="56838"/>
                  <a:pt x="119824" y="58649"/>
                </a:cubicBezTo>
                <a:cubicBezTo>
                  <a:pt x="113828" y="63722"/>
                  <a:pt x="113896" y="63930"/>
                  <a:pt x="107077" y="67827"/>
                </a:cubicBezTo>
                <a:cubicBezTo>
                  <a:pt x="101468" y="71033"/>
                  <a:pt x="94910" y="72619"/>
                  <a:pt x="89741" y="76495"/>
                </a:cubicBezTo>
                <a:cubicBezTo>
                  <a:pt x="88295" y="77579"/>
                  <a:pt x="85662" y="78258"/>
                  <a:pt x="85662" y="80065"/>
                </a:cubicBezTo>
                <a:cubicBezTo>
                  <a:pt x="85662" y="81140"/>
                  <a:pt x="87782" y="80562"/>
                  <a:pt x="88721" y="81084"/>
                </a:cubicBezTo>
                <a:cubicBezTo>
                  <a:pt x="97635" y="86037"/>
                  <a:pt x="109116" y="81084"/>
                  <a:pt x="119314" y="81084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29" name="Google Shape;345;p42">
            <a:extLst>
              <a:ext uri="{FF2B5EF4-FFF2-40B4-BE49-F238E27FC236}">
                <a16:creationId xmlns:a16="http://schemas.microsoft.com/office/drawing/2014/main" id="{1077454C-0B9B-E849-AA10-B06121710C1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740525" y="5748338"/>
            <a:ext cx="1758950" cy="819150"/>
          </a:xfrm>
        </p:spPr>
        <p:txBody>
          <a:bodyPr/>
          <a:lstStyle/>
          <a:p>
            <a:pPr marL="203200" indent="0" eaLnBrk="1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Arial" panose="020B0604020202020204" pitchFamily="34" charset="0"/>
              <a:buNone/>
            </a:pPr>
            <a:r>
              <a:rPr lang="en-US" altLang="en-US" sz="36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?!?!?!?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Google Shape;351;p43">
            <a:extLst>
              <a:ext uri="{FF2B5EF4-FFF2-40B4-BE49-F238E27FC236}">
                <a16:creationId xmlns:a16="http://schemas.microsoft.com/office/drawing/2014/main" id="{62F1EB5E-59A8-0F48-9C0C-944821D53D92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 typeface="Calibri" panose="020F0502020204030204" pitchFamily="34" charset="0"/>
              <a:buNone/>
            </a:pPr>
            <a:r>
              <a:rPr lang="en-US" altLang="en-US" sz="4400">
                <a:solidFill>
                  <a:srgbClr val="00B0F0"/>
                </a:solidFill>
                <a:latin typeface="Asap" panose="020F0504030202060203" pitchFamily="34" charset="77"/>
                <a:cs typeface="Arial" panose="020B0604020202020204" pitchFamily="34" charset="0"/>
                <a:sym typeface="Asap" panose="020F0504030202060203" pitchFamily="34" charset="77"/>
              </a:rPr>
              <a:t>Stack Smashing 201</a:t>
            </a:r>
          </a:p>
        </p:txBody>
      </p:sp>
      <p:sp>
        <p:nvSpPr>
          <p:cNvPr id="352" name="Google Shape;352;p43">
            <a:extLst>
              <a:ext uri="{FF2B5EF4-FFF2-40B4-BE49-F238E27FC236}">
                <a16:creationId xmlns:a16="http://schemas.microsoft.com/office/drawing/2014/main" id="{EE3F83D9-BDA2-D54D-85A9-DC209C1E83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marL="0" indent="0" eaLnBrk="1" fontAlgn="auto" hangingPunct="1">
              <a:lnSpc>
                <a:spcPct val="100000"/>
              </a:lnSpc>
              <a:buClr>
                <a:srgbClr val="FFFFFF"/>
              </a:buClr>
              <a:buFont typeface="Calibri"/>
              <a:buNone/>
              <a:defRPr/>
            </a:pPr>
            <a:r>
              <a:rPr lang="en-US" sz="24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Without corruption</a:t>
            </a: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381000" eaLnBrk="1" fontAlgn="auto" hangingPunct="1">
              <a:lnSpc>
                <a:spcPct val="100000"/>
              </a:lnSpc>
              <a:spcBef>
                <a:spcPts val="640"/>
              </a:spcBef>
              <a:buClr>
                <a:srgbClr val="FFFFFF"/>
              </a:buClr>
              <a:buSzPts val="2400"/>
              <a:buFont typeface="Calibri"/>
              <a:buChar char="–"/>
              <a:defRPr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At the end of the function, it </a:t>
            </a:r>
            <a:r>
              <a:rPr lang="en-US" sz="20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returns</a:t>
            </a:r>
            <a:endParaRPr sz="20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eaLnBrk="1" fontAlgn="auto" hangingPunct="1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Font typeface="Calibri"/>
              <a:buChar char="–"/>
              <a:defRPr/>
            </a:pPr>
            <a:r>
              <a:rPr lang="en-US" sz="2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0x40051f </a:t>
            </a: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is popped off the stack and stored in </a:t>
            </a:r>
            <a:r>
              <a:rPr lang="en-US" sz="2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rip</a:t>
            </a:r>
            <a:endParaRPr sz="20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eaLnBrk="1" fontAlgn="auto" hangingPunct="1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Font typeface="Calibri"/>
              <a:buChar char="–"/>
              <a:defRPr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Control goes to that address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 eaLnBrk="1" fontAlgn="auto" hangingPunct="1">
              <a:lnSpc>
                <a:spcPct val="100000"/>
              </a:lnSpc>
              <a:buClr>
                <a:srgbClr val="FFFFFF"/>
              </a:buClr>
              <a:buFont typeface="Calibri"/>
              <a:buNone/>
              <a:defRPr/>
            </a:pPr>
            <a:r>
              <a:rPr lang="en-US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 want to change this</a:t>
            </a:r>
            <a:endParaRPr sz="2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53" name="Google Shape;353;p43">
            <a:extLst>
              <a:ext uri="{FF2B5EF4-FFF2-40B4-BE49-F238E27FC236}">
                <a16:creationId xmlns:a16="http://schemas.microsoft.com/office/drawing/2014/main" id="{BFBA838D-3725-734B-9D30-9497F3574735}"/>
              </a:ext>
            </a:extLst>
          </p:cNvPr>
          <p:cNvGraphicFramePr/>
          <p:nvPr/>
        </p:nvGraphicFramePr>
        <p:xfrm>
          <a:off x="4629150" y="1677988"/>
          <a:ext cx="2935288" cy="44481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338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38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38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38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438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200" b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0x4141414141414141</a:t>
                      </a:r>
                      <a:endParaRPr sz="1200"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2" marR="91422" marT="91437" marB="91437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38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200" b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0x4141414141414141</a:t>
                      </a:r>
                      <a:endParaRPr sz="1200"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2" marR="91422" marT="91437" marB="91437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38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200" b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0x4141414141414141</a:t>
                      </a:r>
                      <a:endParaRPr sz="1200"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2" marR="91422" marT="91437" marB="91437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38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200" b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0x4141414141414141</a:t>
                      </a:r>
                      <a:endParaRPr sz="1200"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2" marR="91422" marT="91437" marB="91437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38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200" b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0x4141414141414141</a:t>
                      </a:r>
                      <a:endParaRPr sz="1200"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2" marR="91422" marT="91437" marB="91437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38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200" b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0x4141414141414141</a:t>
                      </a:r>
                      <a:endParaRPr sz="1200"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2" marR="91422" marT="91437" marB="91437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438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200" b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0x4141414141414141</a:t>
                      </a:r>
                      <a:endParaRPr sz="1200"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2" marR="91422" marT="91437" marB="91437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438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200" b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0x4141414141414141</a:t>
                      </a:r>
                      <a:endParaRPr sz="1200"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2" marR="91422" marT="91437" marB="91437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438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0x00</a:t>
                      </a:r>
                      <a:endParaRPr sz="1200"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2" marR="91422" marT="91437" marB="91437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438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0x7fff01020304</a:t>
                      </a:r>
                      <a:endParaRPr sz="1200"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2" marR="91422" marT="91437" marB="91437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438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0x40051f</a:t>
                      </a:r>
                      <a:endParaRPr sz="1200"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2" marR="91422" marT="91437" marB="91437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54" name="Google Shape;354;p43">
            <a:extLst>
              <a:ext uri="{FF2B5EF4-FFF2-40B4-BE49-F238E27FC236}">
                <a16:creationId xmlns:a16="http://schemas.microsoft.com/office/drawing/2014/main" id="{84B7CB93-3941-1F43-8E4C-A631E8C0BA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auto">
              <a:buClr>
                <a:srgbClr val="000000"/>
              </a:buClr>
              <a:buFont typeface="Arial"/>
              <a:buNone/>
              <a:defRPr/>
            </a:pPr>
            <a:fld id="{AD64B087-2818-AD48-BE81-758219CDDC05}" type="slidenum">
              <a:rPr lang="en-US" kern="0"/>
              <a:pPr fontAlgn="auto">
                <a:buClr>
                  <a:srgbClr val="000000"/>
                </a:buClr>
                <a:buFont typeface="Arial"/>
                <a:buNone/>
                <a:defRPr/>
              </a:pPr>
              <a:t>16</a:t>
            </a:fld>
            <a:endParaRPr kern="0"/>
          </a:p>
        </p:txBody>
      </p:sp>
      <p:sp>
        <p:nvSpPr>
          <p:cNvPr id="360" name="Google Shape;360;p43">
            <a:extLst>
              <a:ext uri="{FF2B5EF4-FFF2-40B4-BE49-F238E27FC236}">
                <a16:creationId xmlns:a16="http://schemas.microsoft.com/office/drawing/2014/main" id="{8C011CBC-C78E-5641-8205-F01D82C7ED0C}"/>
              </a:ext>
            </a:extLst>
          </p:cNvPr>
          <p:cNvSpPr txBox="1"/>
          <p:nvPr/>
        </p:nvSpPr>
        <p:spPr>
          <a:xfrm>
            <a:off x="2894013" y="1568450"/>
            <a:ext cx="1658937" cy="4525963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91425" rIns="91425" bIns="91425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14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Lower Memory</a:t>
            </a:r>
            <a:endParaRPr sz="1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14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Higher Memory</a:t>
            </a:r>
            <a:endParaRPr sz="1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212;p31">
            <a:extLst>
              <a:ext uri="{FF2B5EF4-FFF2-40B4-BE49-F238E27FC236}">
                <a16:creationId xmlns:a16="http://schemas.microsoft.com/office/drawing/2014/main" id="{02CFD37F-4BD5-0943-91DA-1DBCC783C449}"/>
              </a:ext>
            </a:extLst>
          </p:cNvPr>
          <p:cNvSpPr txBox="1"/>
          <p:nvPr/>
        </p:nvSpPr>
        <p:spPr>
          <a:xfrm>
            <a:off x="7602538" y="1670050"/>
            <a:ext cx="1454150" cy="7731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lIns="91425" tIns="91425" rIns="91425" bIns="91425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1400" kern="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Start of </a:t>
            </a:r>
            <a:endParaRPr sz="1400" kern="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1400" kern="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char foo[64]</a:t>
            </a:r>
            <a:endParaRPr sz="1400" kern="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400" kern="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214;p31">
            <a:extLst>
              <a:ext uri="{FF2B5EF4-FFF2-40B4-BE49-F238E27FC236}">
                <a16:creationId xmlns:a16="http://schemas.microsoft.com/office/drawing/2014/main" id="{1BC073E2-9C95-2446-BDB5-2BD30619A18A}"/>
              </a:ext>
            </a:extLst>
          </p:cNvPr>
          <p:cNvSpPr txBox="1"/>
          <p:nvPr/>
        </p:nvSpPr>
        <p:spPr>
          <a:xfrm>
            <a:off x="7564438" y="4481513"/>
            <a:ext cx="1530350" cy="4651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lIns="91425" tIns="91425" rIns="91425" bIns="91425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1400" kern="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End of foo</a:t>
            </a:r>
            <a:endParaRPr sz="1400" kern="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215;p31">
            <a:extLst>
              <a:ext uri="{FF2B5EF4-FFF2-40B4-BE49-F238E27FC236}">
                <a16:creationId xmlns:a16="http://schemas.microsoft.com/office/drawing/2014/main" id="{0E64C716-DED9-834B-ABB8-E32EF6B34AB6}"/>
              </a:ext>
            </a:extLst>
          </p:cNvPr>
          <p:cNvSpPr txBox="1"/>
          <p:nvPr/>
        </p:nvSpPr>
        <p:spPr>
          <a:xfrm>
            <a:off x="7564438" y="4913313"/>
            <a:ext cx="1454150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lIns="91425" tIns="91425" rIns="91425" bIns="9142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1400" kern="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money = 0</a:t>
            </a:r>
            <a:endParaRPr sz="1400" kern="0" dirty="0">
              <a:solidFill>
                <a:srgbClr val="FF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5" name="Google Shape;216;p31">
            <a:extLst>
              <a:ext uri="{FF2B5EF4-FFF2-40B4-BE49-F238E27FC236}">
                <a16:creationId xmlns:a16="http://schemas.microsoft.com/office/drawing/2014/main" id="{9DA6236F-DE0F-C647-93EA-B5A88FEC12B7}"/>
              </a:ext>
            </a:extLst>
          </p:cNvPr>
          <p:cNvSpPr txBox="1"/>
          <p:nvPr/>
        </p:nvSpPr>
        <p:spPr>
          <a:xfrm>
            <a:off x="7564438" y="5335588"/>
            <a:ext cx="1492250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lIns="91425" tIns="91425" rIns="91425" bIns="9142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1400" kern="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Base pointer</a:t>
            </a:r>
            <a:endParaRPr sz="1400" kern="0" dirty="0">
              <a:solidFill>
                <a:srgbClr val="FF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6" name="Google Shape;217;p31">
            <a:extLst>
              <a:ext uri="{FF2B5EF4-FFF2-40B4-BE49-F238E27FC236}">
                <a16:creationId xmlns:a16="http://schemas.microsoft.com/office/drawing/2014/main" id="{B93AADEC-DB19-0944-A4EB-7DFC34C802A5}"/>
              </a:ext>
            </a:extLst>
          </p:cNvPr>
          <p:cNvSpPr txBox="1"/>
          <p:nvPr/>
        </p:nvSpPr>
        <p:spPr>
          <a:xfrm>
            <a:off x="7564438" y="5756275"/>
            <a:ext cx="1530350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lIns="91425" tIns="91425" rIns="91425" bIns="9142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1400" kern="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RETURN ADDRESS</a:t>
            </a:r>
            <a:endParaRPr sz="1400" kern="0" dirty="0">
              <a:solidFill>
                <a:srgbClr val="FF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Google Shape;366;p44">
            <a:extLst>
              <a:ext uri="{FF2B5EF4-FFF2-40B4-BE49-F238E27FC236}">
                <a16:creationId xmlns:a16="http://schemas.microsoft.com/office/drawing/2014/main" id="{3BB46733-0D48-AC4D-8811-969EDD021EDA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 typeface="Calibri" panose="020F0502020204030204" pitchFamily="34" charset="0"/>
              <a:buNone/>
            </a:pPr>
            <a:r>
              <a:rPr lang="en-US" altLang="en-US" sz="4400">
                <a:solidFill>
                  <a:srgbClr val="00B0F0"/>
                </a:solidFill>
                <a:latin typeface="Asap" panose="020F0504030202060203" pitchFamily="34" charset="77"/>
                <a:cs typeface="Arial" panose="020B0604020202020204" pitchFamily="34" charset="0"/>
                <a:sym typeface="Asap" panose="020F0504030202060203" pitchFamily="34" charset="77"/>
              </a:rPr>
              <a:t>Stack Smashing 201</a:t>
            </a:r>
          </a:p>
        </p:txBody>
      </p:sp>
      <p:sp>
        <p:nvSpPr>
          <p:cNvPr id="367" name="Google Shape;367;p44">
            <a:extLst>
              <a:ext uri="{FF2B5EF4-FFF2-40B4-BE49-F238E27FC236}">
                <a16:creationId xmlns:a16="http://schemas.microsoft.com/office/drawing/2014/main" id="{8BC94959-594A-8341-AAB4-08647699B2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marL="0" indent="0" eaLnBrk="1" fontAlgn="auto" hangingPunct="1">
              <a:lnSpc>
                <a:spcPct val="100000"/>
              </a:lnSpc>
              <a:buClr>
                <a:srgbClr val="FFFFFF"/>
              </a:buClr>
              <a:buFont typeface="Calibri"/>
              <a:buNone/>
              <a:defRPr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Corrupted: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381000" eaLnBrk="1" fontAlgn="auto" hangingPunct="1">
              <a:lnSpc>
                <a:spcPct val="100000"/>
              </a:lnSpc>
              <a:spcBef>
                <a:spcPts val="640"/>
              </a:spcBef>
              <a:buClr>
                <a:srgbClr val="FFFFFF"/>
              </a:buClr>
              <a:buSzPts val="2400"/>
              <a:buFont typeface="Calibri"/>
              <a:buChar char="–"/>
              <a:defRPr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At the end of the function, it </a:t>
            </a:r>
            <a:r>
              <a:rPr lang="en-US" sz="20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returns</a:t>
            </a:r>
            <a:endParaRPr sz="20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eaLnBrk="1" fontAlgn="auto" hangingPunct="1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Font typeface="Calibri"/>
              <a:buChar char="–"/>
              <a:defRPr/>
            </a:pPr>
            <a:r>
              <a:rPr lang="en-US" sz="2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0x4141414141414141 </a:t>
            </a: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is popped off the stack and stored in </a:t>
            </a:r>
            <a:r>
              <a:rPr lang="en-US" sz="2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rip</a:t>
            </a:r>
            <a:endParaRPr sz="20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eaLnBrk="1" fontAlgn="auto" hangingPunct="1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Font typeface="Calibri"/>
              <a:buChar char="–"/>
              <a:defRPr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Control goes to that address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eaLnBrk="1" fontAlgn="auto" hangingPunct="1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Font typeface="Calibri"/>
              <a:buChar char="–"/>
              <a:defRPr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but it's invalid memory...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 eaLnBrk="1" fontAlgn="auto" hangingPunct="1">
              <a:lnSpc>
                <a:spcPct val="100000"/>
              </a:lnSpc>
              <a:buClr>
                <a:srgbClr val="FFFFFF"/>
              </a:buClr>
              <a:buFont typeface="Calibri"/>
              <a:buNone/>
              <a:defRPr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Segmentation fault</a:t>
            </a:r>
            <a:endParaRPr sz="26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44">
            <a:extLst>
              <a:ext uri="{FF2B5EF4-FFF2-40B4-BE49-F238E27FC236}">
                <a16:creationId xmlns:a16="http://schemas.microsoft.com/office/drawing/2014/main" id="{970D49A9-C174-424E-94CD-07E2B0D3ED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auto">
              <a:buClr>
                <a:srgbClr val="000000"/>
              </a:buClr>
              <a:buFont typeface="Arial"/>
              <a:buNone/>
              <a:defRPr/>
            </a:pPr>
            <a:fld id="{F03A3880-8DAC-8E49-99A7-DC03DD838E83}" type="slidenum">
              <a:rPr lang="en-US" kern="0"/>
              <a:pPr fontAlgn="auto">
                <a:buClr>
                  <a:srgbClr val="000000"/>
                </a:buClr>
                <a:buFont typeface="Arial"/>
                <a:buNone/>
                <a:defRPr/>
              </a:pPr>
              <a:t>17</a:t>
            </a:fld>
            <a:endParaRPr kern="0"/>
          </a:p>
        </p:txBody>
      </p:sp>
      <p:graphicFrame>
        <p:nvGraphicFramePr>
          <p:cNvPr id="369" name="Google Shape;369;p44">
            <a:extLst>
              <a:ext uri="{FF2B5EF4-FFF2-40B4-BE49-F238E27FC236}">
                <a16:creationId xmlns:a16="http://schemas.microsoft.com/office/drawing/2014/main" id="{AF197D1B-F89B-4849-99AF-9059EC9C4159}"/>
              </a:ext>
            </a:extLst>
          </p:cNvPr>
          <p:cNvGraphicFramePr/>
          <p:nvPr/>
        </p:nvGraphicFramePr>
        <p:xfrm>
          <a:off x="4629150" y="1677988"/>
          <a:ext cx="2935288" cy="44481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338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38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38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38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438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0x4141414141414141</a:t>
                      </a:r>
                      <a:endParaRPr sz="1200"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2" marR="91422" marT="91437" marB="91437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38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0x4141414141414141</a:t>
                      </a:r>
                      <a:endParaRPr sz="1200"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2" marR="91422" marT="91437" marB="91437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38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0x4141414141414141</a:t>
                      </a:r>
                      <a:endParaRPr sz="1200"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2" marR="91422" marT="91437" marB="91437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38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0x4141414141414141</a:t>
                      </a:r>
                      <a:endParaRPr sz="1200"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2" marR="91422" marT="91437" marB="91437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38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0x4141414141414141</a:t>
                      </a:r>
                      <a:endParaRPr sz="1200"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2" marR="91422" marT="91437" marB="91437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38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0x4141414141414141</a:t>
                      </a:r>
                      <a:endParaRPr sz="1200"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2" marR="91422" marT="91437" marB="91437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438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0x4141414141414141</a:t>
                      </a:r>
                      <a:endParaRPr sz="1200"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2" marR="91422" marT="91437" marB="91437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438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0x4141414141414141</a:t>
                      </a:r>
                      <a:endParaRPr sz="1200"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2" marR="91422" marT="91437" marB="91437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438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200" b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0x4141414141414141</a:t>
                      </a:r>
                      <a:endParaRPr sz="1200"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2" marR="91422" marT="91437" marB="91437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438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200" b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0x4141414141414141</a:t>
                      </a:r>
                      <a:endParaRPr sz="1200" b="1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2" marR="91422" marT="91437" marB="91437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438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0x4141414141414141</a:t>
                      </a:r>
                      <a:endParaRPr sz="1200" b="1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2" marR="91422" marT="91437" marB="91437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75" name="Google Shape;375;p44">
            <a:extLst>
              <a:ext uri="{FF2B5EF4-FFF2-40B4-BE49-F238E27FC236}">
                <a16:creationId xmlns:a16="http://schemas.microsoft.com/office/drawing/2014/main" id="{8A59957E-6131-FC45-887E-91423F161196}"/>
              </a:ext>
            </a:extLst>
          </p:cNvPr>
          <p:cNvSpPr txBox="1"/>
          <p:nvPr/>
        </p:nvSpPr>
        <p:spPr>
          <a:xfrm>
            <a:off x="2894013" y="1568450"/>
            <a:ext cx="1658937" cy="4525963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91425" rIns="91425" bIns="91425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14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Lower Memory</a:t>
            </a:r>
            <a:endParaRPr sz="1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14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Higher Memory</a:t>
            </a:r>
            <a:endParaRPr sz="1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212;p31">
            <a:extLst>
              <a:ext uri="{FF2B5EF4-FFF2-40B4-BE49-F238E27FC236}">
                <a16:creationId xmlns:a16="http://schemas.microsoft.com/office/drawing/2014/main" id="{0AB84125-E73B-C347-8BDE-90DFD1DEDFC9}"/>
              </a:ext>
            </a:extLst>
          </p:cNvPr>
          <p:cNvSpPr txBox="1"/>
          <p:nvPr/>
        </p:nvSpPr>
        <p:spPr>
          <a:xfrm>
            <a:off x="7602538" y="1670050"/>
            <a:ext cx="1454150" cy="7731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lIns="91425" tIns="91425" rIns="91425" bIns="91425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1400" kern="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Start of </a:t>
            </a:r>
            <a:endParaRPr sz="1400" kern="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1400" kern="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char foo[64]</a:t>
            </a:r>
            <a:endParaRPr sz="1400" kern="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400" kern="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214;p31">
            <a:extLst>
              <a:ext uri="{FF2B5EF4-FFF2-40B4-BE49-F238E27FC236}">
                <a16:creationId xmlns:a16="http://schemas.microsoft.com/office/drawing/2014/main" id="{6C958443-6A4C-1F4C-A3BD-4D0553C53215}"/>
              </a:ext>
            </a:extLst>
          </p:cNvPr>
          <p:cNvSpPr txBox="1"/>
          <p:nvPr/>
        </p:nvSpPr>
        <p:spPr>
          <a:xfrm>
            <a:off x="7564438" y="4481513"/>
            <a:ext cx="1530350" cy="4651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lIns="91425" tIns="91425" rIns="91425" bIns="91425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1400" kern="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End of foo</a:t>
            </a:r>
            <a:endParaRPr sz="1400" kern="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215;p31">
            <a:extLst>
              <a:ext uri="{FF2B5EF4-FFF2-40B4-BE49-F238E27FC236}">
                <a16:creationId xmlns:a16="http://schemas.microsoft.com/office/drawing/2014/main" id="{C6EA3D15-134A-184A-88AA-051A23909508}"/>
              </a:ext>
            </a:extLst>
          </p:cNvPr>
          <p:cNvSpPr txBox="1"/>
          <p:nvPr/>
        </p:nvSpPr>
        <p:spPr>
          <a:xfrm>
            <a:off x="7564438" y="4913313"/>
            <a:ext cx="1454150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lIns="91425" tIns="91425" rIns="91425" bIns="9142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1400" kern="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money = 0</a:t>
            </a:r>
            <a:endParaRPr sz="1400" kern="0" dirty="0">
              <a:solidFill>
                <a:srgbClr val="FF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5" name="Google Shape;216;p31">
            <a:extLst>
              <a:ext uri="{FF2B5EF4-FFF2-40B4-BE49-F238E27FC236}">
                <a16:creationId xmlns:a16="http://schemas.microsoft.com/office/drawing/2014/main" id="{34279561-B179-B647-AF32-7254D10E7A38}"/>
              </a:ext>
            </a:extLst>
          </p:cNvPr>
          <p:cNvSpPr txBox="1"/>
          <p:nvPr/>
        </p:nvSpPr>
        <p:spPr>
          <a:xfrm>
            <a:off x="7564438" y="5335588"/>
            <a:ext cx="1492250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lIns="91425" tIns="91425" rIns="91425" bIns="9142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1400" kern="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Base pointer</a:t>
            </a:r>
            <a:endParaRPr sz="1400" kern="0" dirty="0">
              <a:solidFill>
                <a:srgbClr val="FF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6" name="Google Shape;217;p31">
            <a:extLst>
              <a:ext uri="{FF2B5EF4-FFF2-40B4-BE49-F238E27FC236}">
                <a16:creationId xmlns:a16="http://schemas.microsoft.com/office/drawing/2014/main" id="{58EF7567-10CF-6740-842D-57C462D8E7FA}"/>
              </a:ext>
            </a:extLst>
          </p:cNvPr>
          <p:cNvSpPr txBox="1"/>
          <p:nvPr/>
        </p:nvSpPr>
        <p:spPr>
          <a:xfrm>
            <a:off x="7564438" y="5756275"/>
            <a:ext cx="1530350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lIns="91425" tIns="91425" rIns="91425" bIns="9142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1400" kern="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RETURN ADDRESS</a:t>
            </a:r>
            <a:endParaRPr sz="1400" kern="0" dirty="0">
              <a:solidFill>
                <a:srgbClr val="FF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Google Shape;145;p25">
            <a:extLst>
              <a:ext uri="{FF2B5EF4-FFF2-40B4-BE49-F238E27FC236}">
                <a16:creationId xmlns:a16="http://schemas.microsoft.com/office/drawing/2014/main" id="{57D13C8B-5C11-8643-9685-81C83FD8A26D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Font typeface="Asap" panose="020F0504030202060203" pitchFamily="34" charset="77"/>
              <a:buNone/>
            </a:pPr>
            <a:r>
              <a:rPr lang="en-US" altLang="en-US" sz="4400">
                <a:solidFill>
                  <a:srgbClr val="00B0F0"/>
                </a:solidFill>
                <a:latin typeface="Asap" panose="020F0504030202060203" pitchFamily="34" charset="77"/>
                <a:cs typeface="Arial" panose="020B0604020202020204" pitchFamily="34" charset="0"/>
                <a:sym typeface="Asap" panose="020F0504030202060203" pitchFamily="34" charset="77"/>
              </a:rPr>
              <a:t>Stack Frames</a:t>
            </a:r>
          </a:p>
        </p:txBody>
      </p:sp>
      <p:sp>
        <p:nvSpPr>
          <p:cNvPr id="146" name="Google Shape;146;p25">
            <a:extLst>
              <a:ext uri="{FF2B5EF4-FFF2-40B4-BE49-F238E27FC236}">
                <a16:creationId xmlns:a16="http://schemas.microsoft.com/office/drawing/2014/main" id="{305EBD2F-600A-6B45-B9AB-862BBA821A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5992813" cy="4525963"/>
          </a:xfrm>
        </p:spPr>
        <p:txBody>
          <a:bodyPr/>
          <a:lstStyle/>
          <a:p>
            <a:pPr indent="-381000" eaLnBrk="1" fontAlgn="auto" hangingPunct="1">
              <a:buClr>
                <a:srgbClr val="FFFFFF"/>
              </a:buClr>
              <a:buSzPts val="2400"/>
              <a:buFont typeface="Arial"/>
              <a:buChar char="-"/>
              <a:defRPr/>
            </a:pPr>
            <a:r>
              <a:rPr lang="en-US" sz="2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In x86-64 RBP is</a:t>
            </a:r>
            <a:r>
              <a:rPr lang="en-US" sz="2400" dirty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fp</a:t>
            </a:r>
            <a:r>
              <a:rPr lang="en-US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RSP is</a:t>
            </a:r>
            <a:r>
              <a:rPr lang="en-US" sz="2400" dirty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 sp. </a:t>
            </a:r>
            <a:r>
              <a:rPr lang="en-US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Define the </a:t>
            </a:r>
            <a:r>
              <a:rPr lang="en-US" sz="2400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stack frame</a:t>
            </a:r>
            <a:r>
              <a:rPr lang="en-US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for the currently executing function</a:t>
            </a:r>
            <a:endParaRPr sz="2400" dirty="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342900" eaLnBrk="1" fontAlgn="auto" hangingPunct="1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800"/>
              <a:buFont typeface="Calibri"/>
              <a:buChar char="–"/>
              <a:defRPr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local variables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342900" eaLnBrk="1" fontAlgn="auto" hangingPunct="1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800"/>
              <a:buFont typeface="Calibri"/>
              <a:buChar char="–"/>
              <a:defRPr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pointer to previous frame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342900" eaLnBrk="1" fontAlgn="auto" hangingPunct="1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800"/>
              <a:buFont typeface="Calibri"/>
              <a:buChar char="–"/>
              <a:defRPr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return address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 eaLnBrk="1" fontAlgn="auto" hangingPunct="1">
              <a:buClr>
                <a:srgbClr val="FFFFFF"/>
              </a:buClr>
              <a:buFont typeface="Arial"/>
              <a:buNone/>
              <a:defRPr/>
            </a:pPr>
            <a:endParaRPr sz="24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5">
            <a:extLst>
              <a:ext uri="{FF2B5EF4-FFF2-40B4-BE49-F238E27FC236}">
                <a16:creationId xmlns:a16="http://schemas.microsoft.com/office/drawing/2014/main" id="{32FD7B42-CEAF-8641-B36A-54DC09449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auto">
              <a:buClr>
                <a:srgbClr val="000000"/>
              </a:buClr>
              <a:buFont typeface="Arial"/>
              <a:buNone/>
              <a:defRPr/>
            </a:pPr>
            <a:fld id="{F54D3CFF-AA82-2C48-B27F-08986F0031E1}" type="slidenum">
              <a:rPr lang="en-US" kern="0"/>
              <a:pPr fontAlgn="auto">
                <a:buClr>
                  <a:srgbClr val="000000"/>
                </a:buClr>
                <a:buFont typeface="Arial"/>
                <a:buNone/>
                <a:defRPr/>
              </a:pPr>
              <a:t>2</a:t>
            </a:fld>
            <a:endParaRPr kern="0"/>
          </a:p>
        </p:txBody>
      </p:sp>
      <p:graphicFrame>
        <p:nvGraphicFramePr>
          <p:cNvPr id="148" name="Google Shape;148;p25">
            <a:extLst>
              <a:ext uri="{FF2B5EF4-FFF2-40B4-BE49-F238E27FC236}">
                <a16:creationId xmlns:a16="http://schemas.microsoft.com/office/drawing/2014/main" id="{EEA72B77-0605-FD45-990E-FEA647AB2E2B}"/>
              </a:ext>
            </a:extLst>
          </p:cNvPr>
          <p:cNvGraphicFramePr/>
          <p:nvPr/>
        </p:nvGraphicFramePr>
        <p:xfrm>
          <a:off x="5191125" y="3700463"/>
          <a:ext cx="2479675" cy="24384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479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0x1337</a:t>
                      </a:r>
                      <a:endParaRPr sz="1600"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392" marR="91392" marT="121910" marB="12191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9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"ABCDEFGH</a:t>
                      </a:r>
                      <a:endParaRPr sz="1600"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392" marR="91392" marT="121910" marB="12191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0123456\0"</a:t>
                      </a:r>
                      <a:endParaRPr sz="1600"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392" marR="91392" marT="121910" marB="12191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0x7fff10203040</a:t>
                      </a:r>
                      <a:endParaRPr sz="1600"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392" marR="91392" marT="121910" marB="12191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64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0x400134</a:t>
                      </a:r>
                      <a:endParaRPr sz="1600"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392" marR="91392" marT="121910" marB="12191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9" name="Google Shape;149;p25">
            <a:extLst>
              <a:ext uri="{FF2B5EF4-FFF2-40B4-BE49-F238E27FC236}">
                <a16:creationId xmlns:a16="http://schemas.microsoft.com/office/drawing/2014/main" id="{4F718E1C-48A7-074C-AD7B-4F88C1552506}"/>
              </a:ext>
            </a:extLst>
          </p:cNvPr>
          <p:cNvSpPr txBox="1"/>
          <p:nvPr/>
        </p:nvSpPr>
        <p:spPr>
          <a:xfrm>
            <a:off x="4148138" y="3636963"/>
            <a:ext cx="1104900" cy="520700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91425" rIns="91425" bIns="91425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kern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RSP -&gt;</a:t>
            </a:r>
            <a:endParaRPr sz="2400" kern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5">
            <a:extLst>
              <a:ext uri="{FF2B5EF4-FFF2-40B4-BE49-F238E27FC236}">
                <a16:creationId xmlns:a16="http://schemas.microsoft.com/office/drawing/2014/main" id="{0AD719F5-44A1-1248-ADA1-24310EE135C4}"/>
              </a:ext>
            </a:extLst>
          </p:cNvPr>
          <p:cNvSpPr txBox="1"/>
          <p:nvPr/>
        </p:nvSpPr>
        <p:spPr>
          <a:xfrm>
            <a:off x="7761288" y="3636963"/>
            <a:ext cx="1323975" cy="5207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lIns="91425" tIns="91425" rIns="91425" bIns="91425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&lt;- local var</a:t>
            </a:r>
            <a:endParaRPr sz="20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5">
            <a:extLst>
              <a:ext uri="{FF2B5EF4-FFF2-40B4-BE49-F238E27FC236}">
                <a16:creationId xmlns:a16="http://schemas.microsoft.com/office/drawing/2014/main" id="{FFB28A2B-A62F-1345-AE10-7C40CD0DD405}"/>
              </a:ext>
            </a:extLst>
          </p:cNvPr>
          <p:cNvSpPr txBox="1"/>
          <p:nvPr/>
        </p:nvSpPr>
        <p:spPr>
          <a:xfrm>
            <a:off x="4127500" y="5137150"/>
            <a:ext cx="1103313" cy="520700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91425" rIns="91425" bIns="91425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kern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RBP -&gt;</a:t>
            </a:r>
            <a:endParaRPr sz="2400" kern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5">
            <a:extLst>
              <a:ext uri="{FF2B5EF4-FFF2-40B4-BE49-F238E27FC236}">
                <a16:creationId xmlns:a16="http://schemas.microsoft.com/office/drawing/2014/main" id="{A3400F35-BF81-1C4B-9B6E-2B6A2A10E1D7}"/>
              </a:ext>
            </a:extLst>
          </p:cNvPr>
          <p:cNvSpPr txBox="1"/>
          <p:nvPr/>
        </p:nvSpPr>
        <p:spPr>
          <a:xfrm>
            <a:off x="7747000" y="4144963"/>
            <a:ext cx="1323975" cy="5207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lIns="91425" tIns="91425" rIns="91425" bIns="91425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&lt;- local var</a:t>
            </a:r>
            <a:endParaRPr sz="20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5">
            <a:extLst>
              <a:ext uri="{FF2B5EF4-FFF2-40B4-BE49-F238E27FC236}">
                <a16:creationId xmlns:a16="http://schemas.microsoft.com/office/drawing/2014/main" id="{04020806-485C-604F-9407-320970F5DCA0}"/>
              </a:ext>
            </a:extLst>
          </p:cNvPr>
          <p:cNvSpPr txBox="1"/>
          <p:nvPr/>
        </p:nvSpPr>
        <p:spPr>
          <a:xfrm>
            <a:off x="7747000" y="4965700"/>
            <a:ext cx="1323975" cy="5207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lIns="91425" tIns="91425" rIns="91425" bIns="91425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&lt;- caller frame RBP</a:t>
            </a:r>
            <a:endParaRPr sz="2000" kern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5">
            <a:extLst>
              <a:ext uri="{FF2B5EF4-FFF2-40B4-BE49-F238E27FC236}">
                <a16:creationId xmlns:a16="http://schemas.microsoft.com/office/drawing/2014/main" id="{5D010212-BDBE-B740-BA1F-3DA15F46FDA8}"/>
              </a:ext>
            </a:extLst>
          </p:cNvPr>
          <p:cNvSpPr txBox="1"/>
          <p:nvPr/>
        </p:nvSpPr>
        <p:spPr>
          <a:xfrm>
            <a:off x="7747000" y="5651500"/>
            <a:ext cx="1323975" cy="5207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lIns="91425" tIns="91425" rIns="91425" bIns="91425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&lt;- return address</a:t>
            </a:r>
            <a:endParaRPr sz="2000" kern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5">
            <a:extLst>
              <a:ext uri="{FF2B5EF4-FFF2-40B4-BE49-F238E27FC236}">
                <a16:creationId xmlns:a16="http://schemas.microsoft.com/office/drawing/2014/main" id="{5D35A2EC-4FE3-C145-B0C2-53DCF6CD725E}"/>
              </a:ext>
            </a:extLst>
          </p:cNvPr>
          <p:cNvSpPr txBox="1"/>
          <p:nvPr/>
        </p:nvSpPr>
        <p:spPr>
          <a:xfrm>
            <a:off x="590550" y="4646613"/>
            <a:ext cx="3579813" cy="1549400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91425" rIns="91425" bIns="91425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1400" kern="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void foo() {</a:t>
            </a:r>
            <a:endParaRPr sz="1400" kern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1400" kern="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long long x = 0x1337;</a:t>
            </a:r>
            <a:endParaRPr sz="1400" kern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1400" kern="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char str[16];</a:t>
            </a:r>
            <a:endParaRPr sz="1400" kern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1400" kern="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strcpy(str, "ABCDEFGH0123456");</a:t>
            </a:r>
            <a:endParaRPr sz="1400" kern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1400" kern="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kern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6" name="Google Shape;156;p25">
            <a:extLst>
              <a:ext uri="{FF2B5EF4-FFF2-40B4-BE49-F238E27FC236}">
                <a16:creationId xmlns:a16="http://schemas.microsoft.com/office/drawing/2014/main" id="{719D9DED-C66E-444C-92D5-9573C74AD9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553200" y="1952625"/>
            <a:ext cx="2481263" cy="1144588"/>
          </a:xfrm>
          <a:solidFill>
            <a:schemeClr val="tx1"/>
          </a:solidFill>
        </p:spPr>
        <p:txBody>
          <a:bodyPr/>
          <a:lstStyle/>
          <a:p>
            <a:pPr marL="0" indent="0" eaLnBrk="1" fontAlgn="auto" hangingPunct="1">
              <a:spcBef>
                <a:spcPts val="0"/>
              </a:spcBef>
              <a:buClr>
                <a:srgbClr val="FFFFFF"/>
              </a:buClr>
              <a:buFont typeface="Arial"/>
              <a:buNone/>
              <a:defRPr/>
            </a:pPr>
            <a:r>
              <a:rPr lang="en-US" sz="2200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note: for 64bit, each 'slot' is 8 bytes</a:t>
            </a:r>
            <a:endParaRPr sz="2200" dirty="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Google Shape;185;p29">
            <a:extLst>
              <a:ext uri="{FF2B5EF4-FFF2-40B4-BE49-F238E27FC236}">
                <a16:creationId xmlns:a16="http://schemas.microsoft.com/office/drawing/2014/main" id="{800A4444-85D7-AB47-9F1C-11FD48B1AE86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Font typeface="Asap" panose="020F0504030202060203" pitchFamily="34" charset="77"/>
              <a:buNone/>
            </a:pPr>
            <a:r>
              <a:rPr lang="en-US" altLang="en-US" sz="4400">
                <a:solidFill>
                  <a:srgbClr val="00B0F0"/>
                </a:solidFill>
                <a:latin typeface="Asap" panose="020F0504030202060203" pitchFamily="34" charset="77"/>
                <a:cs typeface="Arial" panose="020B0604020202020204" pitchFamily="34" charset="0"/>
                <a:sym typeface="Asap" panose="020F0504030202060203" pitchFamily="34" charset="77"/>
              </a:rPr>
              <a:t>What is corruption?</a:t>
            </a:r>
          </a:p>
        </p:txBody>
      </p:sp>
      <p:sp>
        <p:nvSpPr>
          <p:cNvPr id="186" name="Google Shape;186;p29">
            <a:extLst>
              <a:ext uri="{FF2B5EF4-FFF2-40B4-BE49-F238E27FC236}">
                <a16:creationId xmlns:a16="http://schemas.microsoft.com/office/drawing/2014/main" id="{A1025856-FCAD-A94B-A690-88198F5F77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fontAlgn="auto" hangingPunct="1">
              <a:buClr>
                <a:srgbClr val="FFFFFF"/>
              </a:buClr>
              <a:defRPr/>
            </a:pPr>
            <a:r>
              <a:rPr lang="en-US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 what happens if a programer makes a simple mistake:</a:t>
            </a:r>
            <a:endParaRPr sz="2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eaLnBrk="1" fontAlgn="auto" hangingPunct="1">
              <a:buClr>
                <a:srgbClr val="FFFFFF"/>
              </a:buClr>
              <a:buFont typeface="Arial"/>
              <a:buNone/>
              <a:defRPr/>
            </a:pPr>
            <a:endParaRPr sz="2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 eaLnBrk="1" fontAlgn="auto" hangingPunct="1">
              <a:buClr>
                <a:srgbClr val="FFFFFF"/>
              </a:buClr>
              <a:buFont typeface="Arial"/>
              <a:buNone/>
              <a:defRPr/>
            </a:pPr>
            <a:r>
              <a:rPr lang="en-US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6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char</a:t>
            </a:r>
            <a:r>
              <a:rPr lang="en-US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foo</a:t>
            </a:r>
            <a:r>
              <a:rPr lang="en-US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[64];</a:t>
            </a:r>
            <a:endParaRPr sz="2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 eaLnBrk="1" fontAlgn="auto" hangingPunct="1">
              <a:buClr>
                <a:srgbClr val="FFFFFF"/>
              </a:buClr>
              <a:buFont typeface="Arial"/>
              <a:buNone/>
              <a:defRPr/>
            </a:pPr>
            <a:r>
              <a:rPr lang="en-US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6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money</a:t>
            </a:r>
            <a:r>
              <a:rPr lang="en-US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= 0;</a:t>
            </a:r>
            <a:endParaRPr sz="2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 eaLnBrk="1" fontAlgn="auto" hangingPunct="1">
              <a:buClr>
                <a:srgbClr val="FFFFFF"/>
              </a:buClr>
              <a:buFont typeface="Arial"/>
              <a:buNone/>
              <a:defRPr/>
            </a:pPr>
            <a:r>
              <a:rPr lang="en-US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6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rPr>
              <a:t>gets</a:t>
            </a:r>
            <a:r>
              <a:rPr lang="en-US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6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foo</a:t>
            </a:r>
            <a:r>
              <a:rPr lang="en-US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 sz="2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 eaLnBrk="1" fontAlgn="auto" hangingPunct="1">
              <a:buClr>
                <a:srgbClr val="FFFFFF"/>
              </a:buClr>
              <a:buFont typeface="Arial"/>
              <a:buNone/>
              <a:defRPr/>
            </a:pPr>
            <a:endParaRPr sz="2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9">
            <a:extLst>
              <a:ext uri="{FF2B5EF4-FFF2-40B4-BE49-F238E27FC236}">
                <a16:creationId xmlns:a16="http://schemas.microsoft.com/office/drawing/2014/main" id="{83083109-4E01-2640-B0D9-DDB907B478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auto">
              <a:buClr>
                <a:srgbClr val="000000"/>
              </a:buClr>
              <a:buFont typeface="Arial"/>
              <a:buNone/>
              <a:defRPr/>
            </a:pPr>
            <a:fld id="{876C6648-CB95-4243-B5E9-49F6D4180398}" type="slidenum">
              <a:rPr lang="en-US" kern="0"/>
              <a:pPr fontAlgn="auto">
                <a:buClr>
                  <a:srgbClr val="000000"/>
                </a:buClr>
                <a:buFont typeface="Arial"/>
                <a:buNone/>
                <a:defRPr/>
              </a:pPr>
              <a:t>3</a:t>
            </a:fld>
            <a:endParaRPr ker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Google Shape;193;p30">
            <a:extLst>
              <a:ext uri="{FF2B5EF4-FFF2-40B4-BE49-F238E27FC236}">
                <a16:creationId xmlns:a16="http://schemas.microsoft.com/office/drawing/2014/main" id="{C7B05091-F7B0-FE45-B377-59F2F5E52B8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Font typeface="Asap" panose="020F0504030202060203" pitchFamily="34" charset="77"/>
              <a:buNone/>
            </a:pPr>
            <a:r>
              <a:rPr lang="en-US" altLang="en-US" sz="4400">
                <a:solidFill>
                  <a:srgbClr val="00B0F0"/>
                </a:solidFill>
                <a:latin typeface="Asap" panose="020F0504030202060203" pitchFamily="34" charset="77"/>
                <a:cs typeface="Arial" panose="020B0604020202020204" pitchFamily="34" charset="0"/>
                <a:sym typeface="Asap" panose="020F0504030202060203" pitchFamily="34" charset="77"/>
              </a:rPr>
              <a:t>gets()?</a:t>
            </a:r>
          </a:p>
        </p:txBody>
      </p:sp>
      <p:sp>
        <p:nvSpPr>
          <p:cNvPr id="194" name="Google Shape;194;p30">
            <a:extLst>
              <a:ext uri="{FF2B5EF4-FFF2-40B4-BE49-F238E27FC236}">
                <a16:creationId xmlns:a16="http://schemas.microsoft.com/office/drawing/2014/main" id="{8DB20C94-24D5-4C49-B4FB-9A23D8FB8A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auto">
              <a:buClr>
                <a:srgbClr val="000000"/>
              </a:buClr>
              <a:buFont typeface="Arial"/>
              <a:buNone/>
              <a:defRPr/>
            </a:pPr>
            <a:fld id="{A1DB4511-E04E-2649-AE52-6600F8CD87BA}" type="slidenum">
              <a:rPr lang="en-US" kern="0"/>
              <a:pPr fontAlgn="auto">
                <a:buClr>
                  <a:srgbClr val="000000"/>
                </a:buClr>
                <a:buFont typeface="Arial"/>
                <a:buNone/>
                <a:defRPr/>
              </a:pPr>
              <a:t>4</a:t>
            </a:fld>
            <a:endParaRPr kern="0"/>
          </a:p>
        </p:txBody>
      </p:sp>
      <p:grpSp>
        <p:nvGrpSpPr>
          <p:cNvPr id="33795" name="Google Shape;195;p30">
            <a:extLst>
              <a:ext uri="{FF2B5EF4-FFF2-40B4-BE49-F238E27FC236}">
                <a16:creationId xmlns:a16="http://schemas.microsoft.com/office/drawing/2014/main" id="{9EB2325B-B6A8-124B-B82B-9845463D42B5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1417638"/>
            <a:ext cx="8867775" cy="2562225"/>
            <a:chOff x="276213" y="2147875"/>
            <a:chExt cx="8867775" cy="2562225"/>
          </a:xfrm>
        </p:grpSpPr>
        <p:pic>
          <p:nvPicPr>
            <p:cNvPr id="33797" name="Google Shape;196;p30">
              <a:extLst>
                <a:ext uri="{FF2B5EF4-FFF2-40B4-BE49-F238E27FC236}">
                  <a16:creationId xmlns:a16="http://schemas.microsoft.com/office/drawing/2014/main" id="{984AC29F-27C4-014A-99BC-9513AEDAAFD4}"/>
                </a:ext>
              </a:extLst>
            </p:cNvPr>
            <p:cNvPicPr preferRelativeResize="0"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213" y="2147875"/>
              <a:ext cx="8867775" cy="2562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3798" name="Google Shape;197;p30">
              <a:extLst>
                <a:ext uri="{FF2B5EF4-FFF2-40B4-BE49-F238E27FC236}">
                  <a16:creationId xmlns:a16="http://schemas.microsoft.com/office/drawing/2014/main" id="{BD41C63B-F1AF-FE4F-914B-D4F1C838465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825475" y="4436025"/>
              <a:ext cx="2243400" cy="0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799" name="Google Shape;198;p30">
              <a:extLst>
                <a:ext uri="{FF2B5EF4-FFF2-40B4-BE49-F238E27FC236}">
                  <a16:creationId xmlns:a16="http://schemas.microsoft.com/office/drawing/2014/main" id="{0566C1F5-85DA-1040-8809-D7D7825A0FC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3021075" y="3849525"/>
              <a:ext cx="1402200" cy="0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99" name="Google Shape;199;p30">
            <a:extLst>
              <a:ext uri="{FF2B5EF4-FFF2-40B4-BE49-F238E27FC236}">
                <a16:creationId xmlns:a16="http://schemas.microsoft.com/office/drawing/2014/main" id="{DF0A841D-3320-DF48-8B58-278E0A7C19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3665538"/>
            <a:ext cx="8229600" cy="2460625"/>
          </a:xfrm>
        </p:spPr>
        <p:txBody>
          <a:bodyPr/>
          <a:lstStyle/>
          <a:p>
            <a:pPr lvl="1" eaLnBrk="1" fontAlgn="auto" hangingPunct="1">
              <a:buClr>
                <a:schemeClr val="lt1"/>
              </a:buClr>
              <a:defRPr/>
            </a:pPr>
            <a:r>
              <a:rPr lang="en-US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NOT </a:t>
            </a:r>
            <a:r>
              <a:rPr lang="en-US" sz="20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EVER</a:t>
            </a:r>
            <a:r>
              <a:rPr lang="en-US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USE</a:t>
            </a:r>
            <a:endParaRPr sz="2000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2" eaLnBrk="1" fontAlgn="auto" hangingPunct="1">
              <a:spcBef>
                <a:spcPts val="0"/>
              </a:spcBef>
              <a:buClr>
                <a:schemeClr val="accent2"/>
              </a:buClr>
              <a:defRPr/>
            </a:pPr>
            <a:r>
              <a:rPr lang="en-US" sz="20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scanf</a:t>
            </a:r>
            <a:r>
              <a:rPr lang="en-US" sz="20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000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"%s"</a:t>
            </a:r>
            <a:r>
              <a:rPr lang="en-US" sz="20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, ...) </a:t>
            </a:r>
            <a:r>
              <a:rPr lang="en-US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as well</a:t>
            </a:r>
            <a:endParaRPr sz="2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eaLnBrk="1" fontAlgn="auto" hangingPunct="1">
              <a:spcBef>
                <a:spcPts val="0"/>
              </a:spcBef>
              <a:buClr>
                <a:schemeClr val="lt1"/>
              </a:buClr>
              <a:defRPr/>
            </a:pPr>
            <a:endParaRPr lang="en-US" sz="2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eaLnBrk="1" fontAlgn="auto" hangingPunct="1">
              <a:spcBef>
                <a:spcPts val="0"/>
              </a:spcBef>
              <a:buClr>
                <a:schemeClr val="lt1"/>
              </a:buClr>
              <a:defRPr/>
            </a:pPr>
            <a:r>
              <a:rPr lang="en-US" sz="2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 what happens if we give this program a bunch of A’s? With </a:t>
            </a:r>
            <a:r>
              <a:rPr lang="en-US" sz="26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gets</a:t>
            </a:r>
            <a:r>
              <a:rPr lang="en-US" sz="2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 can give as many A’s as we want!</a:t>
            </a:r>
            <a:endParaRPr sz="2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>
            <a:extLst>
              <a:ext uri="{FF2B5EF4-FFF2-40B4-BE49-F238E27FC236}">
                <a16:creationId xmlns:a16="http://schemas.microsoft.com/office/drawing/2014/main" id="{74D3E2C7-4EDC-E545-99E7-E0C5CB80A26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marL="0" indent="0" eaLnBrk="1" fontAlgn="auto" hangingPunct="1">
              <a:buClr>
                <a:srgbClr val="FFFFFF"/>
              </a:buClr>
              <a:buFont typeface="Calibri"/>
              <a:buNone/>
              <a:defRPr/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main() has a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 eaLnBrk="1" fontAlgn="auto" hangingPunct="1">
              <a:buClr>
                <a:srgbClr val="FFFFFF"/>
              </a:buClr>
              <a:buFont typeface="Calibri"/>
              <a:buNone/>
              <a:defRPr/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stack frame</a:t>
            </a:r>
            <a:endParaRPr sz="24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 eaLnBrk="1" fontAlgn="auto" hangingPunct="1">
              <a:buClr>
                <a:srgbClr val="FFFFFF"/>
              </a:buClr>
              <a:buFont typeface="Calibri"/>
              <a:buNone/>
              <a:defRPr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Contains local variables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 eaLnBrk="1" fontAlgn="auto" hangingPunct="1">
              <a:buClr>
                <a:srgbClr val="FFFFFF"/>
              </a:buClr>
              <a:buFont typeface="Calibri"/>
              <a:buNone/>
              <a:defRPr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Pointer to previous frame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 eaLnBrk="1" fontAlgn="auto" hangingPunct="1">
              <a:buClr>
                <a:srgbClr val="FFFFFF"/>
              </a:buClr>
              <a:buFont typeface="Calibri"/>
              <a:buNone/>
              <a:defRPr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Return address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31">
            <a:extLst>
              <a:ext uri="{FF2B5EF4-FFF2-40B4-BE49-F238E27FC236}">
                <a16:creationId xmlns:a16="http://schemas.microsoft.com/office/drawing/2014/main" id="{467D8D8A-4877-D245-95F7-AE59C1AC4144}"/>
              </a:ext>
            </a:extLst>
          </p:cNvPr>
          <p:cNvSpPr txBox="1"/>
          <p:nvPr/>
        </p:nvSpPr>
        <p:spPr>
          <a:xfrm>
            <a:off x="2894013" y="1568450"/>
            <a:ext cx="1658937" cy="4525963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91425" rIns="91425" bIns="91425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14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Lower Memory</a:t>
            </a:r>
            <a:endParaRPr sz="1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14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Higher Memory</a:t>
            </a:r>
            <a:endParaRPr sz="1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31">
            <a:extLst>
              <a:ext uri="{FF2B5EF4-FFF2-40B4-BE49-F238E27FC236}">
                <a16:creationId xmlns:a16="http://schemas.microsoft.com/office/drawing/2014/main" id="{5CBC7C73-72D5-3E4D-BF9A-A08746FACB9E}"/>
              </a:ext>
            </a:extLst>
          </p:cNvPr>
          <p:cNvSpPr/>
          <p:nvPr/>
        </p:nvSpPr>
        <p:spPr>
          <a:xfrm>
            <a:off x="4410075" y="4946650"/>
            <a:ext cx="1454150" cy="1143000"/>
          </a:xfrm>
          <a:prstGeom prst="bracePair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91425" rIns="91425" bIns="9142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08" name="Google Shape;208;p31">
            <a:extLst>
              <a:ext uri="{FF2B5EF4-FFF2-40B4-BE49-F238E27FC236}">
                <a16:creationId xmlns:a16="http://schemas.microsoft.com/office/drawing/2014/main" id="{1A99850D-99EA-3542-AF55-7EE9CA094A87}"/>
              </a:ext>
            </a:extLst>
          </p:cNvPr>
          <p:cNvSpPr/>
          <p:nvPr/>
        </p:nvSpPr>
        <p:spPr>
          <a:xfrm>
            <a:off x="4156075" y="1708150"/>
            <a:ext cx="2230438" cy="3111500"/>
          </a:xfrm>
          <a:prstGeom prst="bracePair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91425" rIns="91425" bIns="9142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5845" name="Google Shape;209;p31">
            <a:extLst>
              <a:ext uri="{FF2B5EF4-FFF2-40B4-BE49-F238E27FC236}">
                <a16:creationId xmlns:a16="http://schemas.microsoft.com/office/drawing/2014/main" id="{55B56200-6676-6649-A5D6-00BDDB78163D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 typeface="Calibri" panose="020F0502020204030204" pitchFamily="34" charset="0"/>
              <a:buNone/>
            </a:pPr>
            <a:r>
              <a:rPr lang="en-US" altLang="en-US" sz="4400">
                <a:solidFill>
                  <a:srgbClr val="00B0F0"/>
                </a:solidFill>
                <a:latin typeface="Asap" panose="020F0504030202060203" pitchFamily="34" charset="77"/>
                <a:cs typeface="Arial" panose="020B0604020202020204" pitchFamily="34" charset="0"/>
                <a:sym typeface="Asap" panose="020F0504030202060203" pitchFamily="34" charset="77"/>
              </a:rPr>
              <a:t>Stack Smashing 101</a:t>
            </a:r>
          </a:p>
        </p:txBody>
      </p:sp>
      <p:sp>
        <p:nvSpPr>
          <p:cNvPr id="210" name="Google Shape;210;p31">
            <a:extLst>
              <a:ext uri="{FF2B5EF4-FFF2-40B4-BE49-F238E27FC236}">
                <a16:creationId xmlns:a16="http://schemas.microsoft.com/office/drawing/2014/main" id="{4C10881B-2C14-4246-ABD4-53492D956E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auto">
              <a:buClr>
                <a:srgbClr val="000000"/>
              </a:buClr>
              <a:buFont typeface="Arial"/>
              <a:buNone/>
              <a:defRPr/>
            </a:pPr>
            <a:fld id="{9BE2182F-27B4-AC49-91F6-8B31AE2E31E4}" type="slidenum">
              <a:rPr lang="en-US" kern="0"/>
              <a:pPr fontAlgn="auto">
                <a:buClr>
                  <a:srgbClr val="000000"/>
                </a:buClr>
                <a:buFont typeface="Arial"/>
                <a:buNone/>
                <a:defRPr/>
              </a:pPr>
              <a:t>5</a:t>
            </a:fld>
            <a:endParaRPr kern="0"/>
          </a:p>
        </p:txBody>
      </p:sp>
      <p:graphicFrame>
        <p:nvGraphicFramePr>
          <p:cNvPr id="211" name="Google Shape;211;p31">
            <a:extLst>
              <a:ext uri="{FF2B5EF4-FFF2-40B4-BE49-F238E27FC236}">
                <a16:creationId xmlns:a16="http://schemas.microsoft.com/office/drawing/2014/main" id="{E3F46159-7EFB-564F-ABDF-E1BC8E57FEC7}"/>
              </a:ext>
            </a:extLst>
          </p:cNvPr>
          <p:cNvGraphicFramePr/>
          <p:nvPr/>
        </p:nvGraphicFramePr>
        <p:xfrm>
          <a:off x="4629150" y="1677988"/>
          <a:ext cx="2935288" cy="44481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338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38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38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38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438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</a:t>
                      </a:r>
                      <a:endParaRPr sz="1200"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2" marR="91422" marT="91437" marB="91437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38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</a:t>
                      </a:r>
                      <a:endParaRPr sz="1200"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2" marR="91422" marT="91437" marB="91437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38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</a:t>
                      </a:r>
                      <a:endParaRPr sz="1200"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2" marR="91422" marT="91437" marB="91437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38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</a:t>
                      </a:r>
                      <a:endParaRPr sz="1200"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2" marR="91422" marT="91437" marB="91437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38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</a:t>
                      </a:r>
                      <a:endParaRPr sz="1200"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2" marR="91422" marT="91437" marB="91437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38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</a:t>
                      </a:r>
                      <a:endParaRPr sz="1200"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2" marR="91422" marT="91437" marB="91437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438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</a:t>
                      </a:r>
                      <a:endParaRPr sz="1200"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2" marR="91422" marT="91437" marB="91437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438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</a:t>
                      </a:r>
                      <a:endParaRPr sz="1200"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2" marR="91422" marT="91437" marB="91437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438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0x00</a:t>
                      </a:r>
                      <a:endParaRPr sz="1200"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2" marR="91422" marT="91437" marB="91437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438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0x7fff01020304</a:t>
                      </a:r>
                      <a:endParaRPr sz="1200"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2" marR="91422" marT="91437" marB="91437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438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0x40051f</a:t>
                      </a:r>
                      <a:endParaRPr sz="1200"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2" marR="91422" marT="91437" marB="91437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12" name="Google Shape;212;p31">
            <a:extLst>
              <a:ext uri="{FF2B5EF4-FFF2-40B4-BE49-F238E27FC236}">
                <a16:creationId xmlns:a16="http://schemas.microsoft.com/office/drawing/2014/main" id="{15DE4957-8C0E-834F-8964-93B55A66B709}"/>
              </a:ext>
            </a:extLst>
          </p:cNvPr>
          <p:cNvSpPr txBox="1"/>
          <p:nvPr/>
        </p:nvSpPr>
        <p:spPr>
          <a:xfrm>
            <a:off x="7602538" y="1670050"/>
            <a:ext cx="1454150" cy="7731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lIns="91425" tIns="91425" rIns="91425" bIns="91425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1400" kern="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Start of </a:t>
            </a:r>
            <a:endParaRPr sz="1400" kern="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1400" kern="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char foo[64]</a:t>
            </a:r>
            <a:endParaRPr sz="1400" kern="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400" kern="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31">
            <a:extLst>
              <a:ext uri="{FF2B5EF4-FFF2-40B4-BE49-F238E27FC236}">
                <a16:creationId xmlns:a16="http://schemas.microsoft.com/office/drawing/2014/main" id="{47040DD7-2C33-2F43-8CC3-0CB4442CAB82}"/>
              </a:ext>
            </a:extLst>
          </p:cNvPr>
          <p:cNvSpPr txBox="1"/>
          <p:nvPr/>
        </p:nvSpPr>
        <p:spPr>
          <a:xfrm>
            <a:off x="2678113" y="5073650"/>
            <a:ext cx="1722437" cy="663575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91425" rIns="91425" bIns="91425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b="1" kern="0">
                <a:solidFill>
                  <a:srgbClr val="C0504D"/>
                </a:solidFill>
                <a:latin typeface="Arial"/>
                <a:cs typeface="Arial"/>
                <a:sym typeface="Arial"/>
              </a:rPr>
              <a:t>Not supposed to touch</a:t>
            </a:r>
            <a:endParaRPr b="1" kern="0">
              <a:solidFill>
                <a:srgbClr val="C0504D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14" name="Google Shape;214;p31">
            <a:extLst>
              <a:ext uri="{FF2B5EF4-FFF2-40B4-BE49-F238E27FC236}">
                <a16:creationId xmlns:a16="http://schemas.microsoft.com/office/drawing/2014/main" id="{0CF94B04-1B3E-F947-A7F1-A7C07BF8A37D}"/>
              </a:ext>
            </a:extLst>
          </p:cNvPr>
          <p:cNvSpPr txBox="1"/>
          <p:nvPr/>
        </p:nvSpPr>
        <p:spPr>
          <a:xfrm>
            <a:off x="7564438" y="4481513"/>
            <a:ext cx="1530350" cy="4651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lIns="91425" tIns="91425" rIns="91425" bIns="91425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1400" kern="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End of foo</a:t>
            </a:r>
            <a:endParaRPr sz="1400" kern="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31">
            <a:extLst>
              <a:ext uri="{FF2B5EF4-FFF2-40B4-BE49-F238E27FC236}">
                <a16:creationId xmlns:a16="http://schemas.microsoft.com/office/drawing/2014/main" id="{1DBEB7B7-AE14-384A-876E-8952CA29EFDD}"/>
              </a:ext>
            </a:extLst>
          </p:cNvPr>
          <p:cNvSpPr txBox="1"/>
          <p:nvPr/>
        </p:nvSpPr>
        <p:spPr>
          <a:xfrm>
            <a:off x="7564438" y="4913313"/>
            <a:ext cx="1454150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lIns="91425" tIns="91425" rIns="91425" bIns="9142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1400" kern="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money = 0</a:t>
            </a:r>
            <a:endParaRPr sz="1400" kern="0" dirty="0">
              <a:solidFill>
                <a:srgbClr val="FF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16" name="Google Shape;216;p31">
            <a:extLst>
              <a:ext uri="{FF2B5EF4-FFF2-40B4-BE49-F238E27FC236}">
                <a16:creationId xmlns:a16="http://schemas.microsoft.com/office/drawing/2014/main" id="{3DDFB5C5-4B9A-C94C-ACA5-C3D9A6220678}"/>
              </a:ext>
            </a:extLst>
          </p:cNvPr>
          <p:cNvSpPr txBox="1"/>
          <p:nvPr/>
        </p:nvSpPr>
        <p:spPr>
          <a:xfrm>
            <a:off x="7564438" y="5335588"/>
            <a:ext cx="1492250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lIns="91425" tIns="91425" rIns="91425" bIns="9142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1400" kern="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Base pointer</a:t>
            </a:r>
            <a:endParaRPr sz="1400" kern="0" dirty="0">
              <a:solidFill>
                <a:srgbClr val="FF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17" name="Google Shape;217;p31">
            <a:extLst>
              <a:ext uri="{FF2B5EF4-FFF2-40B4-BE49-F238E27FC236}">
                <a16:creationId xmlns:a16="http://schemas.microsoft.com/office/drawing/2014/main" id="{22EBDF13-6F0F-FE41-A854-EECF7876CBB2}"/>
              </a:ext>
            </a:extLst>
          </p:cNvPr>
          <p:cNvSpPr txBox="1"/>
          <p:nvPr/>
        </p:nvSpPr>
        <p:spPr>
          <a:xfrm>
            <a:off x="7564438" y="5756275"/>
            <a:ext cx="1530350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lIns="91425" tIns="91425" rIns="91425" bIns="9142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1400" kern="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RETURN ADDRESS</a:t>
            </a:r>
            <a:endParaRPr sz="1400" kern="0" dirty="0">
              <a:solidFill>
                <a:srgbClr val="FF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Google Shape;223;p32">
            <a:extLst>
              <a:ext uri="{FF2B5EF4-FFF2-40B4-BE49-F238E27FC236}">
                <a16:creationId xmlns:a16="http://schemas.microsoft.com/office/drawing/2014/main" id="{A5BCD194-723E-9341-80D2-813D5BB7CF84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 typeface="Calibri" panose="020F0502020204030204" pitchFamily="34" charset="0"/>
              <a:buNone/>
            </a:pPr>
            <a:r>
              <a:rPr lang="en-US" altLang="en-US" sz="4400">
                <a:solidFill>
                  <a:srgbClr val="00B0F0"/>
                </a:solidFill>
                <a:latin typeface="Asap" panose="020F0504030202060203" pitchFamily="34" charset="77"/>
                <a:cs typeface="Arial" panose="020B0604020202020204" pitchFamily="34" charset="0"/>
                <a:sym typeface="Asap" panose="020F0504030202060203" pitchFamily="34" charset="77"/>
              </a:rPr>
              <a:t>Stack Smashing 101</a:t>
            </a:r>
          </a:p>
        </p:txBody>
      </p:sp>
      <p:sp>
        <p:nvSpPr>
          <p:cNvPr id="37890" name="Google Shape;224;p32">
            <a:extLst>
              <a:ext uri="{FF2B5EF4-FFF2-40B4-BE49-F238E27FC236}">
                <a16:creationId xmlns:a16="http://schemas.microsoft.com/office/drawing/2014/main" id="{43279DA4-1D5F-A94E-AED1-53CC5756C7A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2974975" cy="4525963"/>
          </a:xfrm>
        </p:spPr>
        <p:txBody>
          <a:bodyPr/>
          <a:lstStyle/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Calibri" panose="020F0502020204030204" pitchFamily="34" charset="0"/>
              <a:buNone/>
            </a:pPr>
            <a:r>
              <a:rPr lang="en-US" altLang="en-US" sz="240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As gets() continues to read input, we fill up the 64 bytes allocated for buffer </a:t>
            </a:r>
            <a:r>
              <a:rPr lang="en-US" altLang="en-US" sz="24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foo</a:t>
            </a:r>
          </a:p>
        </p:txBody>
      </p:sp>
      <p:sp>
        <p:nvSpPr>
          <p:cNvPr id="225" name="Google Shape;225;p32">
            <a:extLst>
              <a:ext uri="{FF2B5EF4-FFF2-40B4-BE49-F238E27FC236}">
                <a16:creationId xmlns:a16="http://schemas.microsoft.com/office/drawing/2014/main" id="{5A64AE73-AC1A-E848-84FC-9BBA101563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auto">
              <a:buClr>
                <a:srgbClr val="000000"/>
              </a:buClr>
              <a:buFont typeface="Arial"/>
              <a:buNone/>
              <a:defRPr/>
            </a:pPr>
            <a:fld id="{0D7E81CE-8633-3148-A72E-85F36925E114}" type="slidenum">
              <a:rPr lang="en-US" kern="0"/>
              <a:pPr fontAlgn="auto">
                <a:buClr>
                  <a:srgbClr val="000000"/>
                </a:buClr>
                <a:buFont typeface="Arial"/>
                <a:buNone/>
                <a:defRPr/>
              </a:pPr>
              <a:t>6</a:t>
            </a:fld>
            <a:endParaRPr kern="0"/>
          </a:p>
        </p:txBody>
      </p:sp>
      <p:sp>
        <p:nvSpPr>
          <p:cNvPr id="226" name="Google Shape;226;p32">
            <a:extLst>
              <a:ext uri="{FF2B5EF4-FFF2-40B4-BE49-F238E27FC236}">
                <a16:creationId xmlns:a16="http://schemas.microsoft.com/office/drawing/2014/main" id="{1506F17C-D19C-7C45-B8E0-747B987D08C2}"/>
              </a:ext>
            </a:extLst>
          </p:cNvPr>
          <p:cNvSpPr/>
          <p:nvPr/>
        </p:nvSpPr>
        <p:spPr>
          <a:xfrm>
            <a:off x="4410075" y="4946650"/>
            <a:ext cx="1454150" cy="1143000"/>
          </a:xfrm>
          <a:prstGeom prst="bracePair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91425" rIns="91425" bIns="9142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27" name="Google Shape;227;p32">
            <a:extLst>
              <a:ext uri="{FF2B5EF4-FFF2-40B4-BE49-F238E27FC236}">
                <a16:creationId xmlns:a16="http://schemas.microsoft.com/office/drawing/2014/main" id="{26A390BD-9415-5745-857D-E1329B2A1EE4}"/>
              </a:ext>
            </a:extLst>
          </p:cNvPr>
          <p:cNvSpPr/>
          <p:nvPr/>
        </p:nvSpPr>
        <p:spPr>
          <a:xfrm>
            <a:off x="4156075" y="1708150"/>
            <a:ext cx="2230438" cy="3111500"/>
          </a:xfrm>
          <a:prstGeom prst="bracePair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91425" rIns="91425" bIns="9142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aphicFrame>
        <p:nvGraphicFramePr>
          <p:cNvPr id="228" name="Google Shape;228;p32">
            <a:extLst>
              <a:ext uri="{FF2B5EF4-FFF2-40B4-BE49-F238E27FC236}">
                <a16:creationId xmlns:a16="http://schemas.microsoft.com/office/drawing/2014/main" id="{3B19B104-919F-2F40-B95E-DE0F424F1FAC}"/>
              </a:ext>
            </a:extLst>
          </p:cNvPr>
          <p:cNvGraphicFramePr/>
          <p:nvPr/>
        </p:nvGraphicFramePr>
        <p:xfrm>
          <a:off x="4629150" y="1677988"/>
          <a:ext cx="2935288" cy="44481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338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38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38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38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438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200" b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0x4141414141414141</a:t>
                      </a:r>
                      <a:endParaRPr sz="1200"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2" marR="91422" marT="91437" marB="91437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38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200" b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0x4141414141414141</a:t>
                      </a:r>
                      <a:endParaRPr sz="1200"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2" marR="91422" marT="91437" marB="91437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38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200" b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0x4141414141414141</a:t>
                      </a:r>
                      <a:endParaRPr sz="1200"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2" marR="91422" marT="91437" marB="91437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38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200" b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0x4141414141414141</a:t>
                      </a:r>
                      <a:endParaRPr sz="1200"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2" marR="91422" marT="91437" marB="91437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38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200" b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0x4141414141414141</a:t>
                      </a:r>
                      <a:endParaRPr sz="1200"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2" marR="91422" marT="91437" marB="91437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38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200" b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0x4141414141414141</a:t>
                      </a:r>
                      <a:endParaRPr sz="1200"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2" marR="91422" marT="91437" marB="91437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438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200" b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0x4141414141414141</a:t>
                      </a:r>
                      <a:endParaRPr sz="1200"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2" marR="91422" marT="91437" marB="91437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438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200" b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0x4141414141414141</a:t>
                      </a:r>
                      <a:endParaRPr sz="1200"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2" marR="91422" marT="91437" marB="91437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438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0x00</a:t>
                      </a:r>
                      <a:endParaRPr sz="1200"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2" marR="91422" marT="91437" marB="91437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438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0x7fff01020304</a:t>
                      </a:r>
                      <a:endParaRPr sz="1200"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2" marR="91422" marT="91437" marB="91437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438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0x40051f</a:t>
                      </a:r>
                      <a:endParaRPr sz="1200"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2" marR="91422" marT="91437" marB="91437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34" name="Google Shape;234;p32">
            <a:extLst>
              <a:ext uri="{FF2B5EF4-FFF2-40B4-BE49-F238E27FC236}">
                <a16:creationId xmlns:a16="http://schemas.microsoft.com/office/drawing/2014/main" id="{B56749B1-3D60-4140-BF63-7945F613F06A}"/>
              </a:ext>
            </a:extLst>
          </p:cNvPr>
          <p:cNvSpPr txBox="1"/>
          <p:nvPr/>
        </p:nvSpPr>
        <p:spPr>
          <a:xfrm>
            <a:off x="2894013" y="1568450"/>
            <a:ext cx="1658937" cy="4525963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91425" rIns="91425" bIns="91425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14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Lower Memory</a:t>
            </a:r>
            <a:endParaRPr sz="1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14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Higher Memory</a:t>
            </a:r>
            <a:endParaRPr sz="1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32">
            <a:extLst>
              <a:ext uri="{FF2B5EF4-FFF2-40B4-BE49-F238E27FC236}">
                <a16:creationId xmlns:a16="http://schemas.microsoft.com/office/drawing/2014/main" id="{528ECD55-242C-B343-938F-6A05E054D8D6}"/>
              </a:ext>
            </a:extLst>
          </p:cNvPr>
          <p:cNvSpPr txBox="1"/>
          <p:nvPr/>
        </p:nvSpPr>
        <p:spPr>
          <a:xfrm>
            <a:off x="2678113" y="5073650"/>
            <a:ext cx="1722437" cy="663575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91425" rIns="91425" bIns="91425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b="1" kern="0">
                <a:solidFill>
                  <a:srgbClr val="C0504D"/>
                </a:solidFill>
                <a:latin typeface="Arial"/>
                <a:cs typeface="Arial"/>
                <a:sym typeface="Arial"/>
              </a:rPr>
              <a:t>Not supposed to touch</a:t>
            </a:r>
            <a:endParaRPr b="1" kern="0">
              <a:solidFill>
                <a:srgbClr val="C0504D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5" name="Google Shape;212;p31">
            <a:extLst>
              <a:ext uri="{FF2B5EF4-FFF2-40B4-BE49-F238E27FC236}">
                <a16:creationId xmlns:a16="http://schemas.microsoft.com/office/drawing/2014/main" id="{51456139-3E9A-2A4B-804F-575DC58C149F}"/>
              </a:ext>
            </a:extLst>
          </p:cNvPr>
          <p:cNvSpPr txBox="1"/>
          <p:nvPr/>
        </p:nvSpPr>
        <p:spPr>
          <a:xfrm>
            <a:off x="7602538" y="1670050"/>
            <a:ext cx="1454150" cy="7731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lIns="91425" tIns="91425" rIns="91425" bIns="91425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1400" kern="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Start of </a:t>
            </a:r>
            <a:endParaRPr sz="1400" kern="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1400" kern="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char foo[64]</a:t>
            </a:r>
            <a:endParaRPr sz="1400" kern="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400" kern="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214;p31">
            <a:extLst>
              <a:ext uri="{FF2B5EF4-FFF2-40B4-BE49-F238E27FC236}">
                <a16:creationId xmlns:a16="http://schemas.microsoft.com/office/drawing/2014/main" id="{8E167CAA-C2A5-3B48-88BB-A8062AA565D7}"/>
              </a:ext>
            </a:extLst>
          </p:cNvPr>
          <p:cNvSpPr txBox="1"/>
          <p:nvPr/>
        </p:nvSpPr>
        <p:spPr>
          <a:xfrm>
            <a:off x="7564438" y="4481513"/>
            <a:ext cx="1530350" cy="4651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lIns="91425" tIns="91425" rIns="91425" bIns="91425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1400" kern="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End of foo</a:t>
            </a:r>
            <a:endParaRPr sz="1400" kern="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215;p31">
            <a:extLst>
              <a:ext uri="{FF2B5EF4-FFF2-40B4-BE49-F238E27FC236}">
                <a16:creationId xmlns:a16="http://schemas.microsoft.com/office/drawing/2014/main" id="{6AF40D98-5722-F241-9E13-A3A34C8C9152}"/>
              </a:ext>
            </a:extLst>
          </p:cNvPr>
          <p:cNvSpPr txBox="1"/>
          <p:nvPr/>
        </p:nvSpPr>
        <p:spPr>
          <a:xfrm>
            <a:off x="7564438" y="4913313"/>
            <a:ext cx="1454150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lIns="91425" tIns="91425" rIns="91425" bIns="9142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1400" kern="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money = 0</a:t>
            </a:r>
            <a:endParaRPr sz="1400" kern="0" dirty="0">
              <a:solidFill>
                <a:srgbClr val="FF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8" name="Google Shape;216;p31">
            <a:extLst>
              <a:ext uri="{FF2B5EF4-FFF2-40B4-BE49-F238E27FC236}">
                <a16:creationId xmlns:a16="http://schemas.microsoft.com/office/drawing/2014/main" id="{41BE3528-9428-0441-8E15-9B2DE460BE7F}"/>
              </a:ext>
            </a:extLst>
          </p:cNvPr>
          <p:cNvSpPr txBox="1"/>
          <p:nvPr/>
        </p:nvSpPr>
        <p:spPr>
          <a:xfrm>
            <a:off x="7564438" y="5335588"/>
            <a:ext cx="1492250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lIns="91425" tIns="91425" rIns="91425" bIns="9142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1400" kern="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Base pointer</a:t>
            </a:r>
            <a:endParaRPr sz="1400" kern="0" dirty="0">
              <a:solidFill>
                <a:srgbClr val="FF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9" name="Google Shape;217;p31">
            <a:extLst>
              <a:ext uri="{FF2B5EF4-FFF2-40B4-BE49-F238E27FC236}">
                <a16:creationId xmlns:a16="http://schemas.microsoft.com/office/drawing/2014/main" id="{A0C7BF0E-970B-3440-8BB6-F5DC7DC5E18D}"/>
              </a:ext>
            </a:extLst>
          </p:cNvPr>
          <p:cNvSpPr txBox="1"/>
          <p:nvPr/>
        </p:nvSpPr>
        <p:spPr>
          <a:xfrm>
            <a:off x="7564438" y="5756275"/>
            <a:ext cx="1530350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lIns="91425" tIns="91425" rIns="91425" bIns="9142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1400" kern="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RETURN ADDRESS</a:t>
            </a:r>
            <a:endParaRPr sz="1400" kern="0" dirty="0">
              <a:solidFill>
                <a:srgbClr val="FF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Google Shape;241;p33">
            <a:extLst>
              <a:ext uri="{FF2B5EF4-FFF2-40B4-BE49-F238E27FC236}">
                <a16:creationId xmlns:a16="http://schemas.microsoft.com/office/drawing/2014/main" id="{BD5AEFA6-E6B9-234E-A59E-795500996B91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 typeface="Calibri" panose="020F0502020204030204" pitchFamily="34" charset="0"/>
              <a:buNone/>
            </a:pPr>
            <a:r>
              <a:rPr lang="en-US" altLang="en-US" sz="4400">
                <a:solidFill>
                  <a:srgbClr val="00B0F0"/>
                </a:solidFill>
                <a:latin typeface="Asap" panose="020F0504030202060203" pitchFamily="34" charset="77"/>
                <a:cs typeface="Arial" panose="020B0604020202020204" pitchFamily="34" charset="0"/>
                <a:sym typeface="Asap" panose="020F0504030202060203" pitchFamily="34" charset="77"/>
              </a:rPr>
              <a:t>Stack Smashing 101</a:t>
            </a:r>
          </a:p>
        </p:txBody>
      </p:sp>
      <p:sp>
        <p:nvSpPr>
          <p:cNvPr id="242" name="Google Shape;242;p33">
            <a:extLst>
              <a:ext uri="{FF2B5EF4-FFF2-40B4-BE49-F238E27FC236}">
                <a16:creationId xmlns:a16="http://schemas.microsoft.com/office/drawing/2014/main" id="{74FB2A23-3D57-BB4F-B0EC-ABE91862B0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auto">
              <a:buClr>
                <a:srgbClr val="000000"/>
              </a:buClr>
              <a:buFont typeface="Arial"/>
              <a:buNone/>
              <a:defRPr/>
            </a:pPr>
            <a:fld id="{7DF4710A-0791-8E4B-9B71-5FAE3F9F3E5A}" type="slidenum">
              <a:rPr lang="en-US" kern="0"/>
              <a:pPr fontAlgn="auto">
                <a:buClr>
                  <a:srgbClr val="000000"/>
                </a:buClr>
                <a:buFont typeface="Arial"/>
                <a:buNone/>
                <a:defRPr/>
              </a:pPr>
              <a:t>7</a:t>
            </a:fld>
            <a:endParaRPr kern="0"/>
          </a:p>
        </p:txBody>
      </p:sp>
      <p:sp>
        <p:nvSpPr>
          <p:cNvPr id="243" name="Google Shape;243;p33">
            <a:extLst>
              <a:ext uri="{FF2B5EF4-FFF2-40B4-BE49-F238E27FC236}">
                <a16:creationId xmlns:a16="http://schemas.microsoft.com/office/drawing/2014/main" id="{E07E46FB-A27B-2C4D-AF4B-1DD52E30E84B}"/>
              </a:ext>
            </a:extLst>
          </p:cNvPr>
          <p:cNvSpPr txBox="1"/>
          <p:nvPr/>
        </p:nvSpPr>
        <p:spPr>
          <a:xfrm>
            <a:off x="2894013" y="1568450"/>
            <a:ext cx="1658937" cy="4525963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91425" rIns="91425" bIns="91425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14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Lower Memory</a:t>
            </a:r>
            <a:endParaRPr sz="1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14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Higher Memory</a:t>
            </a:r>
            <a:endParaRPr sz="1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33">
            <a:extLst>
              <a:ext uri="{FF2B5EF4-FFF2-40B4-BE49-F238E27FC236}">
                <a16:creationId xmlns:a16="http://schemas.microsoft.com/office/drawing/2014/main" id="{EA606778-FF45-5B4A-9E19-B97516CEC000}"/>
              </a:ext>
            </a:extLst>
          </p:cNvPr>
          <p:cNvSpPr/>
          <p:nvPr/>
        </p:nvSpPr>
        <p:spPr>
          <a:xfrm>
            <a:off x="4410075" y="4946650"/>
            <a:ext cx="1454150" cy="1143000"/>
          </a:xfrm>
          <a:prstGeom prst="bracePair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91425" rIns="91425" bIns="9142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5" name="Google Shape;245;p33">
            <a:extLst>
              <a:ext uri="{FF2B5EF4-FFF2-40B4-BE49-F238E27FC236}">
                <a16:creationId xmlns:a16="http://schemas.microsoft.com/office/drawing/2014/main" id="{90053DAA-E470-9142-90F8-1DD8133972C2}"/>
              </a:ext>
            </a:extLst>
          </p:cNvPr>
          <p:cNvSpPr/>
          <p:nvPr/>
        </p:nvSpPr>
        <p:spPr>
          <a:xfrm>
            <a:off x="4156075" y="1708150"/>
            <a:ext cx="2230438" cy="3111500"/>
          </a:xfrm>
          <a:prstGeom prst="bracePair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91425" rIns="91425" bIns="9142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aphicFrame>
        <p:nvGraphicFramePr>
          <p:cNvPr id="246" name="Google Shape;246;p33">
            <a:extLst>
              <a:ext uri="{FF2B5EF4-FFF2-40B4-BE49-F238E27FC236}">
                <a16:creationId xmlns:a16="http://schemas.microsoft.com/office/drawing/2014/main" id="{8D1D8CD3-052A-7545-92FE-981638432B2E}"/>
              </a:ext>
            </a:extLst>
          </p:cNvPr>
          <p:cNvGraphicFramePr/>
          <p:nvPr/>
        </p:nvGraphicFramePr>
        <p:xfrm>
          <a:off x="4629150" y="1677988"/>
          <a:ext cx="2935288" cy="44481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338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38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38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38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438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0x4141414141414141</a:t>
                      </a:r>
                      <a:endParaRPr sz="1200"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2" marR="91422" marT="91437" marB="91437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38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200" b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0x4141414141414141</a:t>
                      </a:r>
                      <a:endParaRPr sz="1200"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2" marR="91422" marT="91437" marB="91437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38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200" b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0x4141414141414141</a:t>
                      </a:r>
                      <a:endParaRPr sz="1200"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2" marR="91422" marT="91437" marB="91437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38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200" b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0x4141414141414141</a:t>
                      </a:r>
                      <a:endParaRPr sz="1200"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2" marR="91422" marT="91437" marB="91437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38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200" b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0x4141414141414141</a:t>
                      </a:r>
                      <a:endParaRPr sz="1200"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2" marR="91422" marT="91437" marB="91437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38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200" b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0x4141414141414141</a:t>
                      </a:r>
                      <a:endParaRPr sz="1200"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2" marR="91422" marT="91437" marB="91437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438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200" b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0x4141414141414141</a:t>
                      </a:r>
                      <a:endParaRPr sz="1200"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2" marR="91422" marT="91437" marB="91437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438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200" b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0x4141414141414141</a:t>
                      </a:r>
                      <a:endParaRPr sz="1200"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2" marR="91422" marT="91437" marB="91437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438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0x41</a:t>
                      </a:r>
                      <a:endParaRPr sz="1200"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2" marR="91422" marT="91437" marB="91437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56E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438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0x7fff01020304</a:t>
                      </a:r>
                      <a:endParaRPr sz="1200"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2" marR="91422" marT="91437" marB="91437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438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0x40051f</a:t>
                      </a:r>
                      <a:endParaRPr sz="1200"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2" marR="91422" marT="91437" marB="91437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48" name="Google Shape;248;p33">
            <a:extLst>
              <a:ext uri="{FF2B5EF4-FFF2-40B4-BE49-F238E27FC236}">
                <a16:creationId xmlns:a16="http://schemas.microsoft.com/office/drawing/2014/main" id="{B15CE670-C32E-114F-835B-74D41F198D12}"/>
              </a:ext>
            </a:extLst>
          </p:cNvPr>
          <p:cNvSpPr txBox="1"/>
          <p:nvPr/>
        </p:nvSpPr>
        <p:spPr>
          <a:xfrm>
            <a:off x="2678113" y="5073650"/>
            <a:ext cx="1722437" cy="663575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91425" rIns="91425" bIns="91425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b="1" kern="0">
                <a:solidFill>
                  <a:srgbClr val="C0504D"/>
                </a:solidFill>
                <a:latin typeface="Arial"/>
                <a:cs typeface="Arial"/>
                <a:sym typeface="Arial"/>
              </a:rPr>
              <a:t>Not supposed to touch</a:t>
            </a:r>
            <a:endParaRPr b="1" kern="0">
              <a:solidFill>
                <a:srgbClr val="C0504D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9974" name="Google Shape;253;p33">
            <a:extLst>
              <a:ext uri="{FF2B5EF4-FFF2-40B4-BE49-F238E27FC236}">
                <a16:creationId xmlns:a16="http://schemas.microsoft.com/office/drawing/2014/main" id="{A2C42B59-793B-7B4E-A744-AC70DB8CDBE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2974975" cy="4525963"/>
          </a:xfrm>
        </p:spPr>
        <p:txBody>
          <a:bodyPr/>
          <a:lstStyle/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Calibri" panose="020F0502020204030204" pitchFamily="34" charset="0"/>
              <a:buNone/>
            </a:pPr>
            <a:r>
              <a:rPr lang="en-US" altLang="en-US" sz="240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As gets() continues to read input, we fill up the 64 bytes allocated for</a:t>
            </a:r>
            <a:r>
              <a:rPr lang="en-US" altLang="en-US" sz="24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foo</a:t>
            </a: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Calibri" panose="020F0502020204030204" pitchFamily="34" charset="0"/>
              <a:buNone/>
            </a:pPr>
            <a:endParaRPr lang="en-US" altLang="en-US" sz="240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Calibri" panose="020F0502020204030204" pitchFamily="34" charset="0"/>
              <a:buNone/>
            </a:pPr>
            <a:r>
              <a:rPr lang="en-US" altLang="en-US" sz="240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Go far enough, it corrupts important data!</a:t>
            </a:r>
          </a:p>
        </p:txBody>
      </p:sp>
      <p:sp>
        <p:nvSpPr>
          <p:cNvPr id="15" name="Google Shape;212;p31">
            <a:extLst>
              <a:ext uri="{FF2B5EF4-FFF2-40B4-BE49-F238E27FC236}">
                <a16:creationId xmlns:a16="http://schemas.microsoft.com/office/drawing/2014/main" id="{B1FD4ABC-58EE-B441-A045-B8C533CCC8EE}"/>
              </a:ext>
            </a:extLst>
          </p:cNvPr>
          <p:cNvSpPr txBox="1"/>
          <p:nvPr/>
        </p:nvSpPr>
        <p:spPr>
          <a:xfrm>
            <a:off x="7602538" y="1670050"/>
            <a:ext cx="1454150" cy="7731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lIns="91425" tIns="91425" rIns="91425" bIns="91425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1400" kern="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Start of </a:t>
            </a:r>
            <a:endParaRPr sz="1400" kern="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1400" kern="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char foo[64]</a:t>
            </a:r>
            <a:endParaRPr sz="1400" kern="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400" kern="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214;p31">
            <a:extLst>
              <a:ext uri="{FF2B5EF4-FFF2-40B4-BE49-F238E27FC236}">
                <a16:creationId xmlns:a16="http://schemas.microsoft.com/office/drawing/2014/main" id="{C5D7BEE3-6C1D-F448-BDD5-57CA12A0358F}"/>
              </a:ext>
            </a:extLst>
          </p:cNvPr>
          <p:cNvSpPr txBox="1"/>
          <p:nvPr/>
        </p:nvSpPr>
        <p:spPr>
          <a:xfrm>
            <a:off x="7564438" y="4481513"/>
            <a:ext cx="1530350" cy="4651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lIns="91425" tIns="91425" rIns="91425" bIns="91425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1400" kern="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End of foo</a:t>
            </a:r>
            <a:endParaRPr sz="1400" kern="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215;p31">
            <a:extLst>
              <a:ext uri="{FF2B5EF4-FFF2-40B4-BE49-F238E27FC236}">
                <a16:creationId xmlns:a16="http://schemas.microsoft.com/office/drawing/2014/main" id="{05795A87-4C3C-3D44-BA12-49F51DB91083}"/>
              </a:ext>
            </a:extLst>
          </p:cNvPr>
          <p:cNvSpPr txBox="1"/>
          <p:nvPr/>
        </p:nvSpPr>
        <p:spPr>
          <a:xfrm>
            <a:off x="7564438" y="4913313"/>
            <a:ext cx="1454150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lIns="91425" tIns="91425" rIns="91425" bIns="9142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1400" kern="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money = 0</a:t>
            </a:r>
            <a:endParaRPr sz="1400" kern="0" dirty="0">
              <a:solidFill>
                <a:srgbClr val="FF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8" name="Google Shape;216;p31">
            <a:extLst>
              <a:ext uri="{FF2B5EF4-FFF2-40B4-BE49-F238E27FC236}">
                <a16:creationId xmlns:a16="http://schemas.microsoft.com/office/drawing/2014/main" id="{33BE16A6-C046-DB4D-A383-3BC3FFE74776}"/>
              </a:ext>
            </a:extLst>
          </p:cNvPr>
          <p:cNvSpPr txBox="1"/>
          <p:nvPr/>
        </p:nvSpPr>
        <p:spPr>
          <a:xfrm>
            <a:off x="7564438" y="5335588"/>
            <a:ext cx="1492250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lIns="91425" tIns="91425" rIns="91425" bIns="9142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1400" kern="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Base pointer</a:t>
            </a:r>
            <a:endParaRPr sz="1400" kern="0" dirty="0">
              <a:solidFill>
                <a:srgbClr val="FF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9" name="Google Shape;217;p31">
            <a:extLst>
              <a:ext uri="{FF2B5EF4-FFF2-40B4-BE49-F238E27FC236}">
                <a16:creationId xmlns:a16="http://schemas.microsoft.com/office/drawing/2014/main" id="{6EF6A76B-A77D-8E48-9F04-2D0FC15D86F1}"/>
              </a:ext>
            </a:extLst>
          </p:cNvPr>
          <p:cNvSpPr txBox="1"/>
          <p:nvPr/>
        </p:nvSpPr>
        <p:spPr>
          <a:xfrm>
            <a:off x="7564438" y="5756275"/>
            <a:ext cx="1530350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lIns="91425" tIns="91425" rIns="91425" bIns="9142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1400" kern="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RETURN ADDRESS</a:t>
            </a:r>
            <a:endParaRPr sz="1400" kern="0" dirty="0">
              <a:solidFill>
                <a:srgbClr val="FF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4">
            <a:extLst>
              <a:ext uri="{FF2B5EF4-FFF2-40B4-BE49-F238E27FC236}">
                <a16:creationId xmlns:a16="http://schemas.microsoft.com/office/drawing/2014/main" id="{48D53210-9B62-994C-9A7A-B1154D6575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fontAlgn="auto" hangingPunct="1">
              <a:buClr>
                <a:srgbClr val="FFFFFF"/>
              </a:buClr>
              <a:defRPr/>
            </a:pPr>
            <a:r>
              <a:rPr lang="en-US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 can give ourselves money</a:t>
            </a:r>
            <a:endParaRPr sz="2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eaLnBrk="1" fontAlgn="auto" hangingPunct="1">
              <a:spcBef>
                <a:spcPts val="0"/>
              </a:spcBef>
              <a:buClr>
                <a:srgbClr val="FFFFFF"/>
              </a:buClr>
              <a:defRPr/>
            </a:pPr>
            <a:r>
              <a:rPr lang="en-US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If we want to set money to 0x1337beef we need to know:</a:t>
            </a:r>
            <a:endParaRPr sz="2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eaLnBrk="1" fontAlgn="auto" hangingPunct="1">
              <a:spcBef>
                <a:spcPts val="0"/>
              </a:spcBef>
              <a:buClr>
                <a:srgbClr val="FFFFFF"/>
              </a:buClr>
              <a:defRPr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Most </a:t>
            </a:r>
            <a:r>
              <a:rPr lang="en-US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x86 </a:t>
            </a: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machines are </a:t>
            </a:r>
            <a:r>
              <a:rPr lang="en-US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little endian </a:t>
            </a: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(little byte goes first)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eaLnBrk="1" fontAlgn="auto" hangingPunct="1">
              <a:spcBef>
                <a:spcPts val="0"/>
              </a:spcBef>
              <a:buClr>
                <a:srgbClr val="FFFFFF"/>
              </a:buClr>
              <a:defRPr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Meaning the byte order for numbers is "backwards" in memory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eaLnBrk="1" fontAlgn="auto" hangingPunct="1">
              <a:spcBef>
                <a:spcPts val="0"/>
              </a:spcBef>
              <a:buClr>
                <a:srgbClr val="FFFFFF"/>
              </a:buClr>
              <a:defRPr/>
            </a:pPr>
            <a:r>
              <a:rPr lang="en-US" sz="20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0x01020304 </a:t>
            </a: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would be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86" name="Google Shape;260;p34">
            <a:extLst>
              <a:ext uri="{FF2B5EF4-FFF2-40B4-BE49-F238E27FC236}">
                <a16:creationId xmlns:a16="http://schemas.microsoft.com/office/drawing/2014/main" id="{19911ACD-856C-114F-B500-36FD9E4ADC64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Font typeface="Asap" panose="020F0504030202060203" pitchFamily="34" charset="77"/>
              <a:buNone/>
            </a:pPr>
            <a:r>
              <a:rPr lang="en-US" altLang="en-US" sz="4400">
                <a:solidFill>
                  <a:srgbClr val="00B0F0"/>
                </a:solidFill>
                <a:latin typeface="Asap" panose="020F0504030202060203" pitchFamily="34" charset="77"/>
                <a:cs typeface="Arial" panose="020B0604020202020204" pitchFamily="34" charset="0"/>
                <a:sym typeface="Asap" panose="020F0504030202060203" pitchFamily="34" charset="77"/>
              </a:rPr>
              <a:t>Stack Smashing 101</a:t>
            </a:r>
          </a:p>
        </p:txBody>
      </p:sp>
      <p:sp>
        <p:nvSpPr>
          <p:cNvPr id="261" name="Google Shape;261;p34">
            <a:extLst>
              <a:ext uri="{FF2B5EF4-FFF2-40B4-BE49-F238E27FC236}">
                <a16:creationId xmlns:a16="http://schemas.microsoft.com/office/drawing/2014/main" id="{CA97FBBB-2DA9-BE4B-88B9-CAFB304BAE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auto">
              <a:buClr>
                <a:srgbClr val="000000"/>
              </a:buClr>
              <a:buFont typeface="Arial"/>
              <a:buNone/>
              <a:defRPr/>
            </a:pPr>
            <a:fld id="{3801ED5F-0F43-5E4C-AF6A-13BF1A8F677A}" type="slidenum">
              <a:rPr lang="en-US" kern="0"/>
              <a:pPr fontAlgn="auto">
                <a:buClr>
                  <a:srgbClr val="000000"/>
                </a:buClr>
                <a:buFont typeface="Arial"/>
                <a:buNone/>
                <a:defRPr/>
              </a:pPr>
              <a:t>8</a:t>
            </a:fld>
            <a:endParaRPr kern="0"/>
          </a:p>
        </p:txBody>
      </p:sp>
      <p:graphicFrame>
        <p:nvGraphicFramePr>
          <p:cNvPr id="262" name="Google Shape;262;p34">
            <a:extLst>
              <a:ext uri="{FF2B5EF4-FFF2-40B4-BE49-F238E27FC236}">
                <a16:creationId xmlns:a16="http://schemas.microsoft.com/office/drawing/2014/main" id="{500DCB3F-8909-0E4C-96EB-ACE8BB5D4181}"/>
              </a:ext>
            </a:extLst>
          </p:cNvPr>
          <p:cNvGraphicFramePr/>
          <p:nvPr/>
        </p:nvGraphicFramePr>
        <p:xfrm>
          <a:off x="3944938" y="4670425"/>
          <a:ext cx="3367088" cy="4730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41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17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17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17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3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0x04</a:t>
                      </a:r>
                      <a:endParaRPr sz="19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14" marR="91414" marT="91554" marB="91554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0x03</a:t>
                      </a:r>
                      <a:endParaRPr sz="19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14" marR="91414" marT="91554" marB="91554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0x02</a:t>
                      </a:r>
                      <a:endParaRPr sz="19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14" marR="91414" marT="91554" marB="91554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0x01</a:t>
                      </a:r>
                      <a:endParaRPr sz="19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14" marR="91414" marT="91554" marB="91554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Google Shape;276;p36">
            <a:extLst>
              <a:ext uri="{FF2B5EF4-FFF2-40B4-BE49-F238E27FC236}">
                <a16:creationId xmlns:a16="http://schemas.microsoft.com/office/drawing/2014/main" id="{504E22A1-69FA-0842-B9EE-1FE70675B88B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Font typeface="Asap" panose="020F0504030202060203" pitchFamily="34" charset="77"/>
              <a:buNone/>
            </a:pPr>
            <a:r>
              <a:rPr lang="en-US" altLang="en-US" sz="4400">
                <a:solidFill>
                  <a:srgbClr val="00B0F0"/>
                </a:solidFill>
                <a:latin typeface="Asap" panose="020F0504030202060203" pitchFamily="34" charset="77"/>
                <a:cs typeface="Arial" panose="020B0604020202020204" pitchFamily="34" charset="0"/>
                <a:sym typeface="Asap" panose="020F0504030202060203" pitchFamily="34" charset="77"/>
              </a:rPr>
              <a:t>Stack Smashing 201</a:t>
            </a:r>
          </a:p>
        </p:txBody>
      </p:sp>
      <p:sp>
        <p:nvSpPr>
          <p:cNvPr id="277" name="Google Shape;277;p36">
            <a:extLst>
              <a:ext uri="{FF2B5EF4-FFF2-40B4-BE49-F238E27FC236}">
                <a16:creationId xmlns:a16="http://schemas.microsoft.com/office/drawing/2014/main" id="{86675E12-8535-024D-AF57-1BDE234DF3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indent="-419100" eaLnBrk="1" fontAlgn="auto" hangingPunct="1">
              <a:lnSpc>
                <a:spcPct val="100000"/>
              </a:lnSpc>
              <a:buClr>
                <a:srgbClr val="FFFFFF"/>
              </a:buClr>
              <a:buSzPts val="3000"/>
              <a:defRPr/>
            </a:pPr>
            <a:r>
              <a:rPr lang="en-US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What else can we corrupt?</a:t>
            </a:r>
            <a:endParaRPr sz="2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 eaLnBrk="1" fontAlgn="auto" hangingPunct="1">
              <a:lnSpc>
                <a:spcPct val="100000"/>
              </a:lnSpc>
              <a:buClr>
                <a:srgbClr val="FFFFFF"/>
              </a:buClr>
              <a:buFont typeface="Arial"/>
              <a:buNone/>
              <a:defRPr/>
            </a:pPr>
            <a:endParaRPr sz="2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eaLnBrk="1" fontAlgn="auto" hangingPunct="1">
              <a:lnSpc>
                <a:spcPct val="100000"/>
              </a:lnSpc>
              <a:buClr>
                <a:srgbClr val="FFFFFF"/>
              </a:buClr>
              <a:defRPr/>
            </a:pPr>
            <a:r>
              <a:rPr lang="en-US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What happens if you corrupt further? When does it segfault?</a:t>
            </a:r>
            <a:endParaRPr sz="2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eaLnBrk="1" fontAlgn="auto" hangingPunct="1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Font typeface="Arial"/>
              <a:buChar char="-"/>
              <a:defRPr/>
            </a:pPr>
            <a:r>
              <a:rPr lang="en-US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What was that about a </a:t>
            </a:r>
            <a:r>
              <a:rPr lang="en-US" sz="26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return address</a:t>
            </a:r>
            <a:r>
              <a:rPr lang="en-US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36">
            <a:extLst>
              <a:ext uri="{FF2B5EF4-FFF2-40B4-BE49-F238E27FC236}">
                <a16:creationId xmlns:a16="http://schemas.microsoft.com/office/drawing/2014/main" id="{F3BCC06F-CE95-2A45-B538-A32476357E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auto">
              <a:buClr>
                <a:srgbClr val="000000"/>
              </a:buClr>
              <a:buFont typeface="Arial"/>
              <a:buNone/>
              <a:defRPr/>
            </a:pPr>
            <a:fld id="{728F1A00-80D2-A347-9E0E-D992E7010F48}" type="slidenum">
              <a:rPr lang="en-US" kern="0"/>
              <a:pPr fontAlgn="auto">
                <a:buClr>
                  <a:srgbClr val="000000"/>
                </a:buClr>
                <a:buFont typeface="Arial"/>
                <a:buNone/>
                <a:defRPr/>
              </a:pPr>
              <a:t>9</a:t>
            </a:fld>
            <a:endParaRPr ker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Arial"/>
        <a:cs typeface="Arial"/>
      </a:majorFont>
      <a:minorFont>
        <a:latin typeface="Tahoma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yberHacker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yberHacker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21683</TotalTime>
  <Words>828</Words>
  <Application>Microsoft Macintosh PowerPoint</Application>
  <PresentationFormat>On-screen Show (4:3)</PresentationFormat>
  <Paragraphs>343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Asap</vt:lpstr>
      <vt:lpstr>Calibri</vt:lpstr>
      <vt:lpstr>Consolas</vt:lpstr>
      <vt:lpstr>Tahoma</vt:lpstr>
      <vt:lpstr>Wingdings</vt:lpstr>
      <vt:lpstr>Blends</vt:lpstr>
      <vt:lpstr>CyberHacker</vt:lpstr>
      <vt:lpstr>1_CyberHacker</vt:lpstr>
      <vt:lpstr>Lecture Outline</vt:lpstr>
      <vt:lpstr>Stack Frames</vt:lpstr>
      <vt:lpstr>What is corruption?</vt:lpstr>
      <vt:lpstr>gets()?</vt:lpstr>
      <vt:lpstr>Stack Smashing 101</vt:lpstr>
      <vt:lpstr>Stack Smashing 101</vt:lpstr>
      <vt:lpstr>Stack Smashing 101</vt:lpstr>
      <vt:lpstr>Stack Smashing 101</vt:lpstr>
      <vt:lpstr>Stack Smashing 201</vt:lpstr>
      <vt:lpstr>Stack Smashing 201</vt:lpstr>
      <vt:lpstr>Stack Smashing 201</vt:lpstr>
      <vt:lpstr>Stack Smashing 201</vt:lpstr>
      <vt:lpstr>Stack Smashing 201</vt:lpstr>
      <vt:lpstr>Stack Smashing 201</vt:lpstr>
      <vt:lpstr>Stack Smashing 201</vt:lpstr>
      <vt:lpstr>Stack Smashing 201</vt:lpstr>
      <vt:lpstr>Stack Smashing 201</vt:lpstr>
    </vt:vector>
  </TitlesOfParts>
  <Company>Rensselaer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  CSCI 4430 &amp; CSCI 6969</dc:title>
  <dc:creator>student</dc:creator>
  <cp:lastModifiedBy>Milanova, Ana L.</cp:lastModifiedBy>
  <cp:revision>4066</cp:revision>
  <cp:lastPrinted>2020-08-18T17:24:51Z</cp:lastPrinted>
  <dcterms:created xsi:type="dcterms:W3CDTF">2010-09-30T17:19:52Z</dcterms:created>
  <dcterms:modified xsi:type="dcterms:W3CDTF">2020-08-21T00:28:40Z</dcterms:modified>
</cp:coreProperties>
</file>