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142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5736C68-ABB8-4DE7-B9E8-0805537ED1E6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58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488520" y="1560240"/>
            <a:ext cx="3449160" cy="185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>
                <a:latin typeface="Arial"/>
              </a:rPr>
              <a:t>This is a text box.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38480" y="4491000"/>
            <a:ext cx="344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000" spc="-1">
                <a:solidFill>
                  <a:srgbClr val="FF6600"/>
                </a:solidFill>
                <a:latin typeface="Courier New"/>
              </a:rPr>
              <a:t>Huge red Courier font!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4212000" y="4399168"/>
            <a:ext cx="5508000" cy="164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>
                <a:solidFill>
                  <a:srgbClr val="6666FF"/>
                </a:solidFill>
                <a:latin typeface="Arial"/>
              </a:rPr>
              <a:t>我是中文！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4406400" y="2259360"/>
            <a:ext cx="5469120" cy="66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>
                <a:latin typeface="Arial"/>
              </a:rPr>
              <a:t>これは日本語である。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192616"/>
            <a:ext cx="9071640" cy="1262160"/>
          </a:xfrm>
        </p:spPr>
        <p:txBody>
          <a:bodyPr/>
          <a:lstStyle/>
          <a:p>
            <a:pPr algn="ctr"/>
            <a:r>
              <a:rPr lang="en-US" dirty="0" smtClean="0"/>
              <a:t>Homer’s Deck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2"/>
          <p:cNvGraphicFramePr/>
          <p:nvPr/>
        </p:nvGraphicFramePr>
        <p:xfrm>
          <a:off x="1602000" y="2414520"/>
          <a:ext cx="7419600" cy="30016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440"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" dirty="0">
                          <a:latin typeface="Arial"/>
                        </a:rPr>
                        <a:t>Name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">
                          <a:latin typeface="Arial"/>
                        </a:rPr>
                        <a:t>Lifespan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">
                          <a:latin typeface="Arial"/>
                        </a:rPr>
                        <a:t>Masterpiece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440">
                <a:tc>
                  <a:txBody>
                    <a:bodyPr/>
                    <a:lstStyle/>
                    <a:p>
                      <a:r>
                        <a:rPr lang="en-US" sz="1800" spc="-1" dirty="0">
                          <a:latin typeface="Arial"/>
                        </a:rPr>
                        <a:t>Bach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1">
                          <a:latin typeface="Arial"/>
                        </a:rPr>
                        <a:t>1685-1750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1">
                          <a:latin typeface="Arial"/>
                        </a:rPr>
                        <a:t>BWV 140, </a:t>
                      </a:r>
                      <a:r>
                        <a:rPr lang="en-US" sz="1800" i="1" spc="-1">
                          <a:latin typeface="Arial"/>
                        </a:rPr>
                        <a:t>Wachet auf, ruft uns die Stimme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800">
                <a:tc>
                  <a:txBody>
                    <a:bodyPr/>
                    <a:lstStyle/>
                    <a:p>
                      <a:r>
                        <a:rPr lang="en-US" sz="1800" spc="-1" dirty="0">
                          <a:latin typeface="Arial"/>
                        </a:rPr>
                        <a:t>Mozart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1">
                          <a:latin typeface="Arial"/>
                        </a:rPr>
                        <a:t>1756-1791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1" dirty="0">
                          <a:latin typeface="Arial"/>
                        </a:rPr>
                        <a:t>K. 452, </a:t>
                      </a:r>
                      <a:r>
                        <a:rPr lang="en-US" sz="1800" i="1" spc="-1" dirty="0">
                          <a:latin typeface="Arial"/>
                        </a:rPr>
                        <a:t>Quintet in E flat Major for Piano, Winds and Brass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Slide with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DejaVu Sans</vt:lpstr>
      <vt:lpstr>Arial</vt:lpstr>
      <vt:lpstr>Courier New</vt:lpstr>
      <vt:lpstr>Symbol</vt:lpstr>
      <vt:lpstr>Times New Roman</vt:lpstr>
      <vt:lpstr>Wingdings</vt:lpstr>
      <vt:lpstr>Office Theme</vt:lpstr>
      <vt:lpstr>Homer’s Deck </vt:lpstr>
      <vt:lpstr>Slide with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Homer Reid</cp:lastModifiedBy>
  <cp:revision>4</cp:revision>
  <dcterms:created xsi:type="dcterms:W3CDTF">2017-11-12T16:10:09Z</dcterms:created>
  <dcterms:modified xsi:type="dcterms:W3CDTF">2017-11-13T00:34:09Z</dcterms:modified>
  <dc:language>en-US</dc:language>
</cp:coreProperties>
</file>