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  <p:sldId id="257" r:id="rId3"/>
  </p:sldIdLst>
  <p:sldSz cx="10080625" cy="7559675"/>
  <p:notesSz cx="7772400" cy="100584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142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bIns="0" lIns="0" rIns="0" t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/>
          <a:lstStyle/>
          <a:p>
            <a:pPr algn="ctr"/>
            <a:r>
              <a:rPr lang="en-US" spc="-1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/>
          <a:lstStyle/>
          <a:p>
            <a:pPr indent="-324000" marL="432000">
              <a:buClr>
                <a:srgbClr val="FFFFFF"/>
              </a:buClr>
              <a:buSzPct val="45000"/>
              <a:buFont charset="2" typeface="Wingdings"/>
              <a:buChar char=""/>
            </a:pPr>
            <a:r>
              <a:rPr lang="en-US" spc="-1" sz="3200">
                <a:latin typeface="Arial"/>
              </a:rPr>
              <a:t>Click to edit the outline text format</a:t>
            </a:r>
            <a:endParaRPr/>
          </a:p>
          <a:p>
            <a:pPr indent="-324000" lvl="1" marL="864000">
              <a:buClr>
                <a:srgbClr val="FFFFFF"/>
              </a:buClr>
              <a:buSzPct val="75000"/>
              <a:buFont charset="2" typeface="Symbol"/>
              <a:buChar char=""/>
            </a:pPr>
            <a:r>
              <a:rPr lang="en-US" spc="-1" sz="2800">
                <a:latin typeface="Arial"/>
              </a:rPr>
              <a:t>Second Outline Level</a:t>
            </a:r>
            <a:endParaRPr/>
          </a:p>
          <a:p>
            <a:pPr indent="-288000" lvl="2" marL="1296000">
              <a:buClr>
                <a:srgbClr val="FFFFFF"/>
              </a:buClr>
              <a:buSzPct val="45000"/>
              <a:buFont charset="2" typeface="Wingdings"/>
              <a:buChar char=""/>
            </a:pPr>
            <a:r>
              <a:rPr lang="en-US" spc="-1" sz="2400">
                <a:latin typeface="Arial"/>
              </a:rPr>
              <a:t>Third Outline Level</a:t>
            </a:r>
            <a:endParaRPr/>
          </a:p>
          <a:p>
            <a:pPr indent="-216000" lvl="3" marL="1728000">
              <a:buClr>
                <a:srgbClr val="FFFFFF"/>
              </a:buClr>
              <a:buSzPct val="75000"/>
              <a:buFont charset="2" typeface="Symbol"/>
              <a:buChar char=""/>
            </a:pPr>
            <a:r>
              <a:rPr lang="en-US" spc="-1" sz="2000">
                <a:latin typeface="Arial"/>
              </a:rPr>
              <a:t>Fourth Outline Level</a:t>
            </a:r>
            <a:endParaRPr/>
          </a:p>
          <a:p>
            <a:pPr indent="-216000" lvl="4" marL="2160000">
              <a:buClr>
                <a:srgbClr val="FFFFFF"/>
              </a:buClr>
              <a:buSzPct val="45000"/>
              <a:buFont charset="2" typeface="Wingdings"/>
              <a:buChar char=""/>
            </a:pPr>
            <a:r>
              <a:rPr lang="en-US" spc="-1" sz="2000">
                <a:latin typeface="Arial"/>
              </a:rPr>
              <a:t>Fifth Outline Level</a:t>
            </a:r>
            <a:endParaRPr/>
          </a:p>
          <a:p>
            <a:pPr indent="-216000" lvl="5" marL="2592000">
              <a:buClr>
                <a:srgbClr val="FFFFFF"/>
              </a:buClr>
              <a:buSzPct val="45000"/>
              <a:buFont charset="2" typeface="Wingdings"/>
              <a:buChar char=""/>
            </a:pPr>
            <a:r>
              <a:rPr lang="en-US" spc="-1" sz="2000">
                <a:latin typeface="Arial"/>
              </a:rPr>
              <a:t>Sixth Outline Level</a:t>
            </a:r>
            <a:endParaRPr/>
          </a:p>
          <a:p>
            <a:pPr indent="-216000" lvl="6" marL="3024000">
              <a:buClr>
                <a:srgbClr val="FFFFFF"/>
              </a:buClr>
              <a:buSzPct val="45000"/>
              <a:buFont charset="2" typeface="Wingdings"/>
              <a:buChar char=""/>
            </a:pPr>
            <a:r>
              <a:rPr lang="en-US" spc="-1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/>
          <a:lstStyle/>
          <a:p>
            <a:r>
              <a:rPr lang="en-US" spc="-1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/>
          <a:lstStyle/>
          <a:p>
            <a:pPr algn="ctr"/>
            <a:r>
              <a:rPr lang="en-US" spc="-1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/>
          <a:lstStyle/>
          <a:p>
            <a:pPr algn="r"/>
            <a:fld id="{15736C68-ABB8-4DE7-B9E8-0805537ED1E6}" type="slidenum">
              <a:rPr lang="en-US" spc="-1" sz="1400">
                <a:latin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586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lstStyle/>
          <a:p>
            <a:pPr algn="ctr"/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488520" y="1560240"/>
            <a:ext cx="3449160" cy="18558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lstStyle/>
          <a:p>
            <a:pPr algn="ctr"/>
            <a:r>
              <a:rPr lang="en-US" sz="6030"/>
              <a:t>This is a wonderful text box.</a:t>
            </a:r>
            <a:endParaRPr dirty="0" lang="en-US" spc="-1" sz="3200"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438480" y="4491000"/>
            <a:ext cx="3967920" cy="21582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lstStyle/>
          <a:p>
            <a:pPr algn="ctr"/>
            <a:r>
              <a:rPr dirty="0" lang="en-US" spc="-1" sz="4089">
                <a:solidFill>
                  <a:srgbClr val="FF6600"/>
                </a:solidFill>
                <a:latin typeface="Courier New"/>
              </a:rPr>
              <a:t>Huge red Courier </a:t>
            </a:r>
            <a:r>
              <a:rPr dirty="0" lang="en-US" smtClean="0" spc="-1" sz="4089">
                <a:solidFill>
                  <a:srgbClr val="FF6600"/>
                </a:solidFill>
                <a:latin typeface="Courier New"/>
              </a:rPr>
              <a:t>font </a:t>
            </a:r>
            <a:r>
              <a:rPr dirty="0" i="1" lang="en-US" smtClean="0" spc="-1" sz="4089">
                <a:solidFill>
                  <a:schemeClr val="accent5"/>
                </a:solidFill>
                <a:latin charset="0" panose="030F0702030302020204" pitchFamily="66" typeface="Comic Sans MS"/>
              </a:rPr>
              <a:t>and awesome comic italics
</a:t>
            </a:r>
          </a:p>
          <a:p>
            <a:pPr algn="ctr"/>
            <a:endParaRPr dirty="0"/>
          </a:p>
        </p:txBody>
      </p:sp>
      <p:sp>
        <p:nvSpPr>
          <p:cNvPr id="42" name="TextShape 4"/>
          <p:cNvSpPr txBox="1"/>
          <p:nvPr/>
        </p:nvSpPr>
        <p:spPr>
          <a:xfrm>
            <a:off x="4212000" y="4399168"/>
            <a:ext cx="5508000" cy="16459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lstStyle/>
          <a:p>
            <a:pPr algn="ctr"/>
            <a:r>
              <a:rPr lang="en-US" sz="3999"/>
              <a:t>I was previously Mandarin!</a:t>
            </a:r>
            <a:endParaRPr b="1" lang="en-US" spc="-1" sz="4000">
              <a:solidFill>
                <a:srgbClr val="6666FF"/>
              </a:solid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4406400" y="2259360"/>
            <a:ext cx="5469120" cy="6667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/>
          <a:lstStyle/>
          <a:p>
            <a:pPr algn="ctr"/>
            <a:r>
              <a:rPr lang="en-US" sz="3999"/>
              <a:t>This was previously Japanese!</a:t>
            </a:r>
            <a:endParaRPr b="1" lang="en-US" spc="-1" sz="4000">
              <a:latin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0" y="192616"/>
            <a:ext cx="9071640" cy="1262160"/>
          </a:xfrm>
        </p:spPr>
        <p:txBody>
          <a:bodyPr/>
          <a:lstStyle/>
          <a:p>
            <a:pPr algn="ctr"/>
            <a:r>
              <a:rPr dirty="0" lang="en-US" smtClean="0" sz="4400"/>
              <a:t>Homer's Translated Deck
</a:t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2"/>
          <p:cNvGraphicFramePr/>
          <p:nvPr/>
        </p:nvGraphicFramePr>
        <p:xfrm>
          <a:off x="1602000" y="2414520"/>
          <a:ext cx="7419600" cy="300168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440">
                <a:tc>
                  <a:txBody>
                    <a:bodyPr/>
                    <a:lstStyle/>
                    <a:p>
                      <a:pPr algn="ctr"/>
                      <a:r>
                        <a:rPr b="1" dirty="0" lang="en-US" spc="-1" sz="1800">
                          <a:latin typeface="Arial"/>
                        </a:rPr>
                        <a:t>Name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lang="en-US" spc="-1" sz="1800">
                          <a:latin typeface="Arial"/>
                        </a:rPr>
                        <a:t>Lifespan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lang="en-US" spc="-1" sz="1800">
                          <a:latin typeface="Arial"/>
                        </a:rPr>
                        <a:t>Masterpiece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440">
                <a:tc>
                  <a:txBody>
                    <a:bodyPr/>
                    <a:lstStyle/>
                    <a:p>
                      <a:r>
                        <a:rPr dirty="0" lang="en-US" spc="-1" sz="1800">
                          <a:latin typeface="Arial"/>
                        </a:rPr>
                        <a:t>Bach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pc="-1" sz="1800">
                          <a:latin typeface="Arial"/>
                        </a:rPr>
                        <a:t>1685-1750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Cello suite in C Minor, BWV 1011, Courante</a:t>
                      </a:r>
                      <a:endParaRPr i="1" lang="en-US" spc="-1" sz="180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800">
                <a:tc>
                  <a:txBody>
                    <a:bodyPr/>
                    <a:lstStyle/>
                    <a:p>
                      <a:r>
                        <a:rPr dirty="0" lang="en-US" spc="-1" sz="1800">
                          <a:latin typeface="Arial"/>
                        </a:rPr>
                        <a:t>Mozart</a:t>
                      </a:r>
                      <a:endParaRPr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pc="-1" sz="1800">
                          <a:latin typeface="Arial"/>
                        </a:rPr>
                        <a:t>1756-1791</a:t>
                      </a:r>
                      <a:endParaRPr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K. 448 Sonata for four hands</a:t>
                      </a:r>
                      <a:endParaRPr dirty="0" i="1" lang="en-US" spc="-1" sz="180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lang="en-US" smtClean="0"/>
              <a:t>Slide with graph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10">
      <vt:lpstr>DejaVu Sans</vt:lpstr>
      <vt:lpstr>Arial</vt:lpstr>
      <vt:lpstr>Comic Sans MS</vt:lpstr>
      <vt:lpstr>Courier New</vt:lpstr>
      <vt:lpstr>Symbol</vt:lpstr>
      <vt:lpstr>Times New Roman</vt:lpstr>
      <vt:lpstr>Wingdings</vt:lpstr>
      <vt:lpstr>Office Theme</vt:lpstr>
      <vt:lpstr>Homer’s Deck </vt:lpstr>
      <vt:lpstr>Slide with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2017-11-12T16:10:09Z</dcterms:created>
  <dc:creator>Homer Reid</dc:creator>
  <dc:language>en-US</dc:language>
  <cp:lastModifiedBy>Homer Reid</cp:lastModifiedBy>
  <dcterms:modified xsi:type="dcterms:W3CDTF">2017-11-13T00:47:06Z</dcterms:modified>
  <cp:revision>6</cp:revision>
  <dc:title>PowerPoint Presentation</dc:title>
</cp:coreProperties>
</file>