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5736C68-ABB8-4DE7-B9E8-0805537ED1E6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-586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Homer's Deck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488520" y="1560240"/>
            <a:ext cx="3449160" cy="1855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 spc="-1">
                <a:latin typeface="Arial"/>
              </a:rPr>
              <a:t>This is a text box.</a:t>
            </a:r>
            <a:endParaRPr/>
          </a:p>
        </p:txBody>
      </p:sp>
      <p:sp>
        <p:nvSpPr>
          <p:cNvPr id="41" name="TextShape 3"/>
          <p:cNvSpPr txBox="1"/>
          <p:nvPr/>
        </p:nvSpPr>
        <p:spPr>
          <a:xfrm>
            <a:off x="438480" y="4491000"/>
            <a:ext cx="344916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5000" spc="-1">
                <a:solidFill>
                  <a:srgbClr val="ff6600"/>
                </a:solidFill>
                <a:latin typeface="Courier New"/>
              </a:rPr>
              <a:t>Huge red Courier font!</a:t>
            </a:r>
            <a:endParaRPr/>
          </a:p>
        </p:txBody>
      </p:sp>
      <p:sp>
        <p:nvSpPr>
          <p:cNvPr id="42" name="TextShape 4"/>
          <p:cNvSpPr txBox="1"/>
          <p:nvPr/>
        </p:nvSpPr>
        <p:spPr>
          <a:xfrm>
            <a:off x="4212000" y="4389120"/>
            <a:ext cx="5508000" cy="164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000" spc="-1">
                <a:solidFill>
                  <a:srgbClr val="6666ff"/>
                </a:solidFill>
                <a:latin typeface="Arial"/>
              </a:rPr>
              <a:t>我是中文！</a:t>
            </a:r>
            <a:endParaRPr/>
          </a:p>
        </p:txBody>
      </p:sp>
      <p:sp>
        <p:nvSpPr>
          <p:cNvPr id="43" name="TextShape 5"/>
          <p:cNvSpPr txBox="1"/>
          <p:nvPr/>
        </p:nvSpPr>
        <p:spPr>
          <a:xfrm>
            <a:off x="4406400" y="2259360"/>
            <a:ext cx="5469120" cy="666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000" spc="-1">
                <a:latin typeface="Arial"/>
              </a:rPr>
              <a:t>これは日本語である。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Slide with Graph</a:t>
            </a:r>
            <a:endParaRPr/>
          </a:p>
        </p:txBody>
      </p:sp>
      <p:graphicFrame>
        <p:nvGraphicFramePr>
          <p:cNvPr id="45" name="Table 2"/>
          <p:cNvGraphicFramePr/>
          <p:nvPr/>
        </p:nvGraphicFramePr>
        <p:xfrm>
          <a:off x="1602000" y="2414520"/>
          <a:ext cx="6717600" cy="3001680"/>
        </p:xfrm>
        <a:graphic>
          <a:graphicData uri="http://schemas.openxmlformats.org/drawingml/2006/table">
            <a:tbl>
              <a:tblPr/>
              <a:tblGrid>
                <a:gridCol w="1679040"/>
                <a:gridCol w="1679040"/>
                <a:gridCol w="4061520"/>
              </a:tblGrid>
              <a:tr h="10004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1800" spc="-1">
                          <a:latin typeface="Arial"/>
                        </a:rPr>
                        <a:t>Name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1800" spc="-1">
                          <a:latin typeface="Arial"/>
                        </a:rPr>
                        <a:t>Lifespan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1800" spc="-1">
                          <a:latin typeface="Arial"/>
                        </a:rPr>
                        <a:t>Masterpiece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000440">
                <a:tc>
                  <a:txBody>
                    <a:bodyPr lIns="90000" rIns="90000" tIns="46800" bIns="46800"/>
                    <a:p>
                      <a:r>
                        <a:rPr lang="en-US" sz="1800" spc="-1">
                          <a:latin typeface="Arial"/>
                        </a:rPr>
                        <a:t>Bach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>
                          <a:latin typeface="Arial"/>
                        </a:rPr>
                        <a:t>1685-1750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>
                          <a:latin typeface="Arial"/>
                        </a:rPr>
                        <a:t>BWV 140, </a:t>
                      </a:r>
                      <a:r>
                        <a:rPr i="1" lang="en-US" sz="1800" spc="-1">
                          <a:latin typeface="Arial"/>
                        </a:rPr>
                        <a:t>Wachet auf, ruft uns die Stimme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00800">
                <a:tc>
                  <a:txBody>
                    <a:bodyPr lIns="90000" rIns="90000" tIns="46800" bIns="46800"/>
                    <a:p>
                      <a:r>
                        <a:rPr lang="en-US" sz="1800" spc="-1">
                          <a:latin typeface="Arial"/>
                        </a:rPr>
                        <a:t>Mozart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>
                          <a:latin typeface="Arial"/>
                        </a:rPr>
                        <a:t>1756-1791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>
                          <a:latin typeface="Arial"/>
                        </a:rPr>
                        <a:t>K. 452, </a:t>
                      </a:r>
                      <a:r>
                        <a:rPr i="1" lang="en-US" sz="1800" spc="-1">
                          <a:latin typeface="Arial"/>
                        </a:rPr>
                        <a:t>Quintet in E flat Major for Piano, Winds and Brass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Application>LibreOffice/5.0.3.2$Linux_X86_64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2017-11-12T16:10:09Z</dcterms:created>
  <dc:language>en-US</dc:language>
  <dcterms:modified xsi:type="dcterms:W3CDTF">2017-11-12T16:28:22Z</dcterms:modified>
  <cp:revision>2</cp:revision>
</cp:coreProperties>
</file>