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e8e127e0c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e8e127e0c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e8e127e0c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e8e127e0c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e8e127e0c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e8e127e0c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World Cup Visualization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Adilson </a:t>
            </a:r>
            <a:r>
              <a:rPr lang="pt-BR"/>
              <a:t>Angelo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Homero Barros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Santana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Luís Henrique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Da Visualização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75" y="1413000"/>
            <a:ext cx="6686451" cy="347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Features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Mapa interativo mostrando quais países </a:t>
            </a:r>
            <a:r>
              <a:rPr lang="pt-BR"/>
              <a:t>participaram</a:t>
            </a:r>
            <a:r>
              <a:rPr lang="pt-BR"/>
              <a:t> da copa em determinado ano(alterado a partir do slider)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Coloração diferenciada interativa para cada país em  cada ano dependendo de sua colocação, legenda na direita do mapa.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Balão informacional que informa o número de gols, cartões vermelhos e cartões vermelhos da copa selecionada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WordCloud</a:t>
            </a:r>
            <a:r>
              <a:rPr lang="pt-BR"/>
              <a:t> de informações sobre a história de todos os países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Repositório : https://github.com/HomeroJr/Projetovisualizacao-WorldCup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