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dados do Congresso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Adilson Angelo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Homero Barros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Lucas Santana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Luís Henrique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Poder mostrar de maneira mais clara e interativa à sociedade dados sobre os gastos, despesas e outros pontos relevantes sobre o Congresso Nacional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Permitir que os eleitores monitorem melhor as ações dos representantes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DataSets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Brazilian Federal Legislative activity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Brazil’s House of Deputy Refunds 2009-2017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Dirty Deputies Some Notable Patterns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Corruption Index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Todos </a:t>
            </a:r>
            <a:r>
              <a:rPr lang="pt-BR"/>
              <a:t>disponibilizados em : https://www.kaggle.com/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Expectativas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Mapear os gastos e despesas por político, partidos, estados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Comparar índice de corrupção e políticos corruptos por partido e estados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Acompanhar o rendimento dos políticos quanto a projetos, propostas, presença e votos, e compará-los quanto a partidos e estados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Inspirações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3475875" cy="33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175" y="1225225"/>
            <a:ext cx="4535124" cy="33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Inspirações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525" y="1225225"/>
            <a:ext cx="3423474" cy="33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Extras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https://visualizingimpact.org/eu/visuals/politicians-salaries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