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Economic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93046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09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66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6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404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79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de dados </a:t>
            </a:r>
            <a:r>
              <a:rPr lang="pt-BR" dirty="0" smtClean="0"/>
              <a:t>das Copas do mundo FIFA</a:t>
            </a: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Adilson Angelo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Homero Barros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Lucas Santana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Luís Henrique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A copa do mundo de 2018 nos fez questionar se seria possível extrair padrões a partir de informações da copa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Comprovar a teste de que a história das copas é muito mais curiosa e improvável do que as pessoas pensam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DataSets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 smtClean="0"/>
              <a:t> </a:t>
            </a:r>
            <a:r>
              <a:rPr lang="pt-BR" dirty="0"/>
              <a:t>disponibilizados em : https://www.kaggle.com/ </a:t>
            </a:r>
            <a:endParaRPr lang="pt-BR" dirty="0" smtClean="0"/>
          </a:p>
          <a:p>
            <a:pPr lvl="0">
              <a:buChar char="-"/>
            </a:pPr>
            <a:r>
              <a:rPr lang="pt-BR" dirty="0"/>
              <a:t>https://www.kaggle.com/abecklas/fifa-world-cup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Expectativas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Criar uma visualização interativa sobre a copa do mundo acessível a todos os públicos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Encontrar padrões históricos a partir dos dados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smtClean="0"/>
              <a:t>Tornar possível seguir o fluxo da história da copa do mundo desde sua primeira edição(1930) até a mais recente(2014)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Inspirações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5615178" y="3676628"/>
            <a:ext cx="3142882" cy="1396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6" name="Picture 2" descr="https://qph.ec.quoracdn.net/main-qimg-1414b8bbbfff220cdec9fb190bdcf5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217841"/>
            <a:ext cx="2472596" cy="336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world cup data visualiz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51" y="1147225"/>
            <a:ext cx="2729451" cy="3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114</Words>
  <Application>Microsoft Office PowerPoint</Application>
  <PresentationFormat>Apresentação na tela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Open Sans</vt:lpstr>
      <vt:lpstr>Economica</vt:lpstr>
      <vt:lpstr>Arial</vt:lpstr>
      <vt:lpstr>Luxe</vt:lpstr>
      <vt:lpstr>Análise de dados das Copas do mundo FIFA</vt:lpstr>
      <vt:lpstr>Motivação</vt:lpstr>
      <vt:lpstr>DataSets</vt:lpstr>
      <vt:lpstr>Expectativas</vt:lpstr>
      <vt:lpstr>Algumas Inspirações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das Copas do mundo FIFA</dc:title>
  <cp:lastModifiedBy>Homero Junior</cp:lastModifiedBy>
  <cp:revision>2</cp:revision>
  <dcterms:modified xsi:type="dcterms:W3CDTF">2018-07-26T04:32:00Z</dcterms:modified>
</cp:coreProperties>
</file>